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4"/>
  </p:notesMasterIdLst>
  <p:sldIdLst>
    <p:sldId id="289" r:id="rId2"/>
    <p:sldId id="257" r:id="rId3"/>
    <p:sldId id="291" r:id="rId4"/>
    <p:sldId id="292" r:id="rId5"/>
    <p:sldId id="305" r:id="rId6"/>
    <p:sldId id="297" r:id="rId7"/>
    <p:sldId id="300" r:id="rId8"/>
    <p:sldId id="298" r:id="rId9"/>
    <p:sldId id="301" r:id="rId10"/>
    <p:sldId id="306" r:id="rId11"/>
    <p:sldId id="302" r:id="rId12"/>
    <p:sldId id="256" r:id="rId13"/>
  </p:sldIdLst>
  <p:sldSz cx="9144000" cy="5143500" type="screen16x9"/>
  <p:notesSz cx="6858000" cy="9144000"/>
  <p:embeddedFontLst>
    <p:embeddedFont>
      <p:font typeface="Fira Sans Extra Condensed SemiBold" charset="0"/>
      <p:regular r:id="rId15"/>
      <p:bold r:id="rId16"/>
      <p:italic r:id="rId17"/>
      <p:boldItalic r:id="rId18"/>
    </p:embeddedFont>
    <p:embeddedFont>
      <p:font typeface="Anton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Fira Sans Extra Condensed Medium" charset="0"/>
      <p:regular r:id="rId27"/>
      <p:bold r:id="rId28"/>
      <p:italic r:id="rId29"/>
      <p:boldItalic r:id="rId30"/>
    </p:embeddedFont>
    <p:embeddedFont>
      <p:font typeface="Lato Light" charset="0"/>
      <p:regular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UTM Aurora" pitchFamily="18" charset="0"/>
      <p:regular r:id="rId37"/>
    </p:embeddedFont>
    <p:embeddedFont>
      <p:font typeface="UTM Avo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9AA0A6"/>
          </p15:clr>
        </p15:guide>
        <p15:guide id="2" pos="290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6"/>
    <p:restoredTop sz="94697"/>
  </p:normalViewPr>
  <p:slideViewPr>
    <p:cSldViewPr snapToGrid="0">
      <p:cViewPr>
        <p:scale>
          <a:sx n="100" d="100"/>
          <a:sy n="100" d="100"/>
        </p:scale>
        <p:origin x="-432" y="-72"/>
      </p:cViewPr>
      <p:guideLst>
        <p:guide orient="horz" pos="164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6C723-DC5C-4BC2-AE6F-89FDFCE34A4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7FCC6-31A8-4444-80DB-83D62FF2FA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2.1.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Quán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triệt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tuyên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truyền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về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NQ 29</a:t>
          </a:r>
          <a:endParaRPr lang="en-US" sz="1200" b="1" dirty="0">
            <a:solidFill>
              <a:schemeClr val="tx1"/>
            </a:solidFill>
            <a:latin typeface="UTM Avo" pitchFamily="18" charset="0"/>
          </a:endParaRPr>
        </a:p>
      </dgm:t>
    </dgm:pt>
    <dgm:pt modelId="{AEC7DD96-0A97-4DC9-B773-E490D33FD869}" type="parTrans" cxnId="{E3B2F70F-B1AD-417A-BC5D-E5D5FC3FF93B}">
      <dgm:prSet/>
      <dgm:spPr/>
      <dgm:t>
        <a:bodyPr/>
        <a:lstStyle/>
        <a:p>
          <a:endParaRPr lang="en-US"/>
        </a:p>
      </dgm:t>
    </dgm:pt>
    <dgm:pt modelId="{D15917CB-F425-42B1-BE16-8307382BC85D}" type="sibTrans" cxnId="{E3B2F70F-B1AD-417A-BC5D-E5D5FC3FF93B}">
      <dgm:prSet/>
      <dgm:spPr/>
      <dgm:t>
        <a:bodyPr/>
        <a:lstStyle/>
        <a:p>
          <a:endParaRPr lang="en-US"/>
        </a:p>
      </dgm:t>
    </dgm:pt>
    <dgm:pt modelId="{90BB39E6-E843-46AD-908A-0CDD36D1B1A7}">
      <dgm:prSet phldrT="[Text]" custT="1"/>
      <dgm:spPr/>
      <dgm:t>
        <a:bodyPr/>
        <a:lstStyle/>
        <a:p>
          <a:r>
            <a:rPr lang="en-US" sz="1200" dirty="0" err="1" smtClean="0">
              <a:latin typeface="UTM Avo" pitchFamily="18" charset="0"/>
            </a:rPr>
            <a:t>Giao</a:t>
          </a:r>
          <a:r>
            <a:rPr lang="en-US" sz="1200" dirty="0" smtClean="0">
              <a:latin typeface="UTM Avo" pitchFamily="18" charset="0"/>
            </a:rPr>
            <a:t>: </a:t>
          </a:r>
          <a:r>
            <a:rPr lang="en-US" sz="1200" dirty="0" err="1" smtClean="0">
              <a:latin typeface="UTM Avo" pitchFamily="18" charset="0"/>
            </a:rPr>
            <a:t>Trưởng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đơn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vị</a:t>
          </a:r>
          <a:r>
            <a:rPr lang="en-US" sz="1200" dirty="0" smtClean="0">
              <a:latin typeface="UTM Avo" pitchFamily="18" charset="0"/>
            </a:rPr>
            <a:t>, </a:t>
          </a:r>
          <a:r>
            <a:rPr lang="en-US" sz="1200" dirty="0" err="1" smtClean="0">
              <a:latin typeface="UTM Avo" pitchFamily="18" charset="0"/>
            </a:rPr>
            <a:t>Đoàn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thanh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niên</a:t>
          </a:r>
          <a:r>
            <a:rPr lang="en-US" sz="1200" dirty="0" smtClean="0">
              <a:latin typeface="UTM Avo" pitchFamily="18" charset="0"/>
            </a:rPr>
            <a:t>, </a:t>
          </a:r>
          <a:r>
            <a:rPr lang="en-US" sz="1200" dirty="0" err="1" smtClean="0">
              <a:latin typeface="UTM Avo" pitchFamily="18" charset="0"/>
            </a:rPr>
            <a:t>Hội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sinh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viên</a:t>
          </a:r>
          <a:endParaRPr lang="en-US" sz="1200" dirty="0">
            <a:latin typeface="UTM Avo" pitchFamily="18" charset="0"/>
          </a:endParaRPr>
        </a:p>
      </dgm:t>
    </dgm:pt>
    <dgm:pt modelId="{CFCF0967-5551-4071-B800-6DE32938FC2D}" type="parTrans" cxnId="{F8E33838-9BFE-44B7-9A2C-7FCA1B28316A}">
      <dgm:prSet/>
      <dgm:spPr/>
      <dgm:t>
        <a:bodyPr/>
        <a:lstStyle/>
        <a:p>
          <a:endParaRPr lang="en-US"/>
        </a:p>
      </dgm:t>
    </dgm:pt>
    <dgm:pt modelId="{22F08D51-19A7-42E3-BF88-688BDD13BDC4}" type="sibTrans" cxnId="{F8E33838-9BFE-44B7-9A2C-7FCA1B28316A}">
      <dgm:prSet/>
      <dgm:spPr/>
      <dgm:t>
        <a:bodyPr/>
        <a:lstStyle/>
        <a:p>
          <a:endParaRPr lang="en-US"/>
        </a:p>
      </dgm:t>
    </dgm:pt>
    <dgm:pt modelId="{44455ECF-6F66-40F6-8E8A-7363EC14F39C}">
      <dgm:prSet phldrT="[Text]" custT="1"/>
      <dgm:spPr/>
      <dgm:t>
        <a:bodyPr/>
        <a:lstStyle/>
        <a:p>
          <a:r>
            <a:rPr lang="en-US" sz="1200" dirty="0" err="1" smtClean="0">
              <a:latin typeface="UTM Avo" pitchFamily="18" charset="0"/>
            </a:rPr>
            <a:t>Thể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hiện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tại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các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văn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kiện</a:t>
          </a:r>
          <a:r>
            <a:rPr lang="en-US" sz="1200" dirty="0" smtClean="0">
              <a:latin typeface="UTM Avo" pitchFamily="18" charset="0"/>
            </a:rPr>
            <a:t>, </a:t>
          </a:r>
          <a:r>
            <a:rPr lang="en-US" sz="1200" dirty="0" err="1" smtClean="0">
              <a:latin typeface="UTM Avo" pitchFamily="18" charset="0"/>
            </a:rPr>
            <a:t>Nghị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quyết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Đảng</a:t>
          </a:r>
          <a:endParaRPr lang="en-US" sz="1200" dirty="0">
            <a:latin typeface="UTM Avo" pitchFamily="18" charset="0"/>
          </a:endParaRPr>
        </a:p>
      </dgm:t>
    </dgm:pt>
    <dgm:pt modelId="{8B34188E-0F74-44BE-922C-111A3EA5AE24}" type="parTrans" cxnId="{D86D7EE1-82B4-4690-91E6-888173F749E5}">
      <dgm:prSet/>
      <dgm:spPr/>
      <dgm:t>
        <a:bodyPr/>
        <a:lstStyle/>
        <a:p>
          <a:endParaRPr lang="en-US"/>
        </a:p>
      </dgm:t>
    </dgm:pt>
    <dgm:pt modelId="{836982D4-809A-4544-BDE0-10FA61E30F78}" type="sibTrans" cxnId="{D86D7EE1-82B4-4690-91E6-888173F749E5}">
      <dgm:prSet/>
      <dgm:spPr/>
      <dgm:t>
        <a:bodyPr/>
        <a:lstStyle/>
        <a:p>
          <a:endParaRPr lang="en-US"/>
        </a:p>
      </dgm:t>
    </dgm:pt>
    <dgm:pt modelId="{62F30D76-4AE8-45F7-BCB4-01875AE07F6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2.2.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Đổi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mới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trong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giáo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dục</a:t>
          </a:r>
          <a:endParaRPr lang="en-US" sz="1200" b="1" dirty="0">
            <a:solidFill>
              <a:schemeClr val="tx1"/>
            </a:solidFill>
            <a:latin typeface="UTM Avo" pitchFamily="18" charset="0"/>
          </a:endParaRPr>
        </a:p>
      </dgm:t>
    </dgm:pt>
    <dgm:pt modelId="{0123FDF8-711E-4191-A7D2-2581532DDFFA}" type="parTrans" cxnId="{CF7D1319-39F5-400A-9270-E1F363AEEECA}">
      <dgm:prSet/>
      <dgm:spPr/>
      <dgm:t>
        <a:bodyPr/>
        <a:lstStyle/>
        <a:p>
          <a:endParaRPr lang="en-US"/>
        </a:p>
      </dgm:t>
    </dgm:pt>
    <dgm:pt modelId="{2BA3E9F9-D615-4A33-95A4-50448BD93B6A}" type="sibTrans" cxnId="{CF7D1319-39F5-400A-9270-E1F363AEEECA}">
      <dgm:prSet/>
      <dgm:spPr/>
      <dgm:t>
        <a:bodyPr/>
        <a:lstStyle/>
        <a:p>
          <a:endParaRPr lang="en-US"/>
        </a:p>
      </dgm:t>
    </dgm:pt>
    <dgm:pt modelId="{448E638F-2E35-4A63-851F-1C44F5FBEC98}">
      <dgm:prSet phldrT="[Text]" custT="1"/>
      <dgm:spPr/>
      <dgm:t>
        <a:bodyPr/>
        <a:lstStyle/>
        <a:p>
          <a:r>
            <a:rPr lang="en-US" sz="1200" dirty="0" err="1" smtClean="0">
              <a:latin typeface="UTM Avo" pitchFamily="18" charset="0"/>
            </a:rPr>
            <a:t>Đảm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bảo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các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điều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kiện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tự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chủ</a:t>
          </a:r>
          <a:r>
            <a:rPr lang="en-US" sz="1200" dirty="0" smtClean="0">
              <a:latin typeface="UTM Avo" pitchFamily="18" charset="0"/>
            </a:rPr>
            <a:t> GDĐH</a:t>
          </a:r>
          <a:endParaRPr lang="en-US" sz="1200" dirty="0">
            <a:latin typeface="UTM Avo" pitchFamily="18" charset="0"/>
          </a:endParaRPr>
        </a:p>
      </dgm:t>
    </dgm:pt>
    <dgm:pt modelId="{4CA62C4C-9673-4EEB-A86C-46DCF80D2A23}" type="parTrans" cxnId="{38570266-A03A-47CB-BDF8-46D0B18684D7}">
      <dgm:prSet/>
      <dgm:spPr/>
      <dgm:t>
        <a:bodyPr/>
        <a:lstStyle/>
        <a:p>
          <a:endParaRPr lang="en-US"/>
        </a:p>
      </dgm:t>
    </dgm:pt>
    <dgm:pt modelId="{A28554C1-A552-48C0-A1C2-71C43B67680C}" type="sibTrans" cxnId="{38570266-A03A-47CB-BDF8-46D0B18684D7}">
      <dgm:prSet/>
      <dgm:spPr/>
      <dgm:t>
        <a:bodyPr/>
        <a:lstStyle/>
        <a:p>
          <a:endParaRPr lang="en-US"/>
        </a:p>
      </dgm:t>
    </dgm:pt>
    <dgm:pt modelId="{45F8B054-AAD4-4C05-8918-DA56EC3637DA}">
      <dgm:prSet phldrT="[Text]" custT="1"/>
      <dgm:spPr/>
      <dgm:t>
        <a:bodyPr/>
        <a:lstStyle/>
        <a:p>
          <a:r>
            <a:rPr lang="en-US" sz="1050" dirty="0" err="1" smtClean="0">
              <a:latin typeface="UTM Avo" pitchFamily="18" charset="0"/>
            </a:rPr>
            <a:t>Đảm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bảo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các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điều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kiện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kiểm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định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chất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lượng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cơ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sở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giáo</a:t>
          </a:r>
          <a:r>
            <a:rPr lang="en-US" sz="1050" dirty="0" smtClean="0">
              <a:latin typeface="UTM Avo" pitchFamily="18" charset="0"/>
            </a:rPr>
            <a:t> </a:t>
          </a:r>
          <a:r>
            <a:rPr lang="en-US" sz="1050" dirty="0" err="1" smtClean="0">
              <a:latin typeface="UTM Avo" pitchFamily="18" charset="0"/>
            </a:rPr>
            <a:t>dục</a:t>
          </a:r>
          <a:r>
            <a:rPr lang="en-US" sz="1050" dirty="0" smtClean="0">
              <a:latin typeface="UTM Avo" pitchFamily="18" charset="0"/>
            </a:rPr>
            <a:t>, CTĐT</a:t>
          </a:r>
          <a:endParaRPr lang="en-US" sz="1050" dirty="0">
            <a:latin typeface="UTM Avo" pitchFamily="18" charset="0"/>
          </a:endParaRPr>
        </a:p>
      </dgm:t>
    </dgm:pt>
    <dgm:pt modelId="{08099AE1-E407-4C56-ADDB-76D2ED30A361}" type="parTrans" cxnId="{F5049DEA-2471-45CA-9721-3E04CC6D240D}">
      <dgm:prSet/>
      <dgm:spPr/>
      <dgm:t>
        <a:bodyPr/>
        <a:lstStyle/>
        <a:p>
          <a:endParaRPr lang="en-US"/>
        </a:p>
      </dgm:t>
    </dgm:pt>
    <dgm:pt modelId="{48E75A18-24F0-4E6C-A26D-DB2EF97E32BF}" type="sibTrans" cxnId="{F5049DEA-2471-45CA-9721-3E04CC6D240D}">
      <dgm:prSet/>
      <dgm:spPr/>
      <dgm:t>
        <a:bodyPr/>
        <a:lstStyle/>
        <a:p>
          <a:endParaRPr lang="en-US"/>
        </a:p>
      </dgm:t>
    </dgm:pt>
    <dgm:pt modelId="{991BABD1-C9DF-42CF-A0BD-DB3F5F115C89}">
      <dgm:prSet phldrT="[Text]" custT="1"/>
      <dgm:spPr/>
      <dgm:t>
        <a:bodyPr/>
        <a:lstStyle/>
        <a:p>
          <a:r>
            <a:rPr lang="en-US" sz="1200" dirty="0" err="1" smtClean="0">
              <a:latin typeface="UTM Avo" pitchFamily="18" charset="0"/>
            </a:rPr>
            <a:t>Phổ</a:t>
          </a:r>
          <a:r>
            <a:rPr lang="en-US" sz="1200" dirty="0" smtClean="0">
              <a:latin typeface="UTM Avo" pitchFamily="18" charset="0"/>
            </a:rPr>
            <a:t> </a:t>
          </a:r>
          <a:r>
            <a:rPr lang="en-US" sz="1200" dirty="0" err="1" smtClean="0">
              <a:latin typeface="UTM Avo" pitchFamily="18" charset="0"/>
            </a:rPr>
            <a:t>biến</a:t>
          </a:r>
          <a:r>
            <a:rPr lang="en-US" sz="1200" dirty="0" smtClean="0">
              <a:latin typeface="UTM Avo" pitchFamily="18" charset="0"/>
            </a:rPr>
            <a:t>: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Câu</a:t>
          </a:r>
          <a:r>
            <a:rPr lang="en-US" sz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lạc</a:t>
          </a:r>
          <a:r>
            <a:rPr lang="en-US" sz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bộ</a:t>
          </a:r>
          <a:r>
            <a:rPr lang="en-US" sz="1200" dirty="0" smtClean="0">
              <a:latin typeface="UTM Avo" pitchFamily="18" charset="0"/>
              <a:ea typeface="Calibri" panose="020F0502020204030204" pitchFamily="34" charset="0"/>
            </a:rPr>
            <a:t> -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Đội</a:t>
          </a:r>
          <a:r>
            <a:rPr lang="en-US" sz="1200" dirty="0" smtClean="0">
              <a:latin typeface="UTM Avo" pitchFamily="18" charset="0"/>
              <a:ea typeface="Calibri" panose="020F0502020204030204" pitchFamily="34" charset="0"/>
            </a:rPr>
            <a:t> -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Nhóm</a:t>
          </a:r>
          <a:r>
            <a:rPr lang="en-US" sz="1200" dirty="0" smtClean="0">
              <a:latin typeface="UTM Avo" pitchFamily="18" charset="0"/>
              <a:ea typeface="Calibri" panose="020F0502020204030204" pitchFamily="34" charset="0"/>
            </a:rPr>
            <a:t>, </a:t>
          </a:r>
          <a:r>
            <a:rPr lang="en-US" sz="1200" dirty="0" err="1" smtClean="0">
              <a:latin typeface="UTM Avo" pitchFamily="18" charset="0"/>
              <a:ea typeface="Calibri" panose="020F0502020204030204" pitchFamily="34" charset="0"/>
            </a:rPr>
            <a:t>Fanpage</a:t>
          </a:r>
          <a:endParaRPr lang="en-US" sz="1200" dirty="0">
            <a:latin typeface="UTM Avo" pitchFamily="18" charset="0"/>
          </a:endParaRPr>
        </a:p>
      </dgm:t>
    </dgm:pt>
    <dgm:pt modelId="{7C7014B2-868D-48B5-BCE7-46F5FC6023F7}" type="parTrans" cxnId="{D9C1B172-3723-48D4-86D1-4A35410137AD}">
      <dgm:prSet/>
      <dgm:spPr/>
      <dgm:t>
        <a:bodyPr/>
        <a:lstStyle/>
        <a:p>
          <a:endParaRPr lang="en-US"/>
        </a:p>
      </dgm:t>
    </dgm:pt>
    <dgm:pt modelId="{43E475B6-45A0-481D-8B15-4C7DC0A337B2}" type="sibTrans" cxnId="{D9C1B172-3723-48D4-86D1-4A35410137AD}">
      <dgm:prSet/>
      <dgm:spPr/>
      <dgm:t>
        <a:bodyPr/>
        <a:lstStyle/>
        <a:p>
          <a:endParaRPr lang="en-US"/>
        </a:p>
      </dgm:t>
    </dgm:pt>
    <dgm:pt modelId="{7E5D699D-6CDC-4648-82E2-A28C55FB68D7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Hoàn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thiện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về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tự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chủ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bộ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máy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của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Trường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;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Hệ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thống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văn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bản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trị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tổ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chức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endParaRPr lang="en-US" sz="1050" dirty="0">
            <a:latin typeface="UTM Avo" pitchFamily="18" charset="0"/>
          </a:endParaRPr>
        </a:p>
      </dgm:t>
    </dgm:pt>
    <dgm:pt modelId="{1DA6C7A3-F14D-4DB3-9527-B8B6BD19C4B2}" type="parTrans" cxnId="{D27D1598-C62E-4C8D-8DFC-C39F2ADE4A99}">
      <dgm:prSet/>
      <dgm:spPr/>
      <dgm:t>
        <a:bodyPr/>
        <a:lstStyle/>
        <a:p>
          <a:endParaRPr lang="en-US"/>
        </a:p>
      </dgm:t>
    </dgm:pt>
    <dgm:pt modelId="{B937C0E2-CEC8-428E-ABAB-D234744F857F}" type="sibTrans" cxnId="{D27D1598-C62E-4C8D-8DFC-C39F2ADE4A99}">
      <dgm:prSet/>
      <dgm:spPr/>
      <dgm:t>
        <a:bodyPr/>
        <a:lstStyle/>
        <a:p>
          <a:endParaRPr lang="en-US"/>
        </a:p>
      </dgm:t>
    </dgm:pt>
    <dgm:pt modelId="{CAA7D915-9BF6-4C3C-AE69-4290EFC432C5}" type="pres">
      <dgm:prSet presAssocID="{5EC6C723-DC5C-4BC2-AE6F-89FDFCE34A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4FE682-C51B-4649-A2B4-8459746741CD}" type="pres">
      <dgm:prSet presAssocID="{7977FCC6-31A8-4444-80DB-83D62FF2FA50}" presName="root" presStyleCnt="0"/>
      <dgm:spPr/>
    </dgm:pt>
    <dgm:pt modelId="{E56CAB73-B2DE-4A52-85AD-8B734360FF23}" type="pres">
      <dgm:prSet presAssocID="{7977FCC6-31A8-4444-80DB-83D62FF2FA50}" presName="rootComposite" presStyleCnt="0"/>
      <dgm:spPr/>
    </dgm:pt>
    <dgm:pt modelId="{CC90F33A-7BC2-4852-B588-FCD84A757BEB}" type="pres">
      <dgm:prSet presAssocID="{7977FCC6-31A8-4444-80DB-83D62FF2FA50}" presName="rootText" presStyleLbl="node1" presStyleIdx="0" presStyleCnt="2"/>
      <dgm:spPr/>
      <dgm:t>
        <a:bodyPr/>
        <a:lstStyle/>
        <a:p>
          <a:endParaRPr lang="en-US"/>
        </a:p>
      </dgm:t>
    </dgm:pt>
    <dgm:pt modelId="{4123C73A-C72D-4050-8106-21634098054C}" type="pres">
      <dgm:prSet presAssocID="{7977FCC6-31A8-4444-80DB-83D62FF2FA5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F45E4A3-F80D-444B-BDC1-E66660FC2A19}" type="pres">
      <dgm:prSet presAssocID="{7977FCC6-31A8-4444-80DB-83D62FF2FA50}" presName="childShape" presStyleCnt="0"/>
      <dgm:spPr/>
    </dgm:pt>
    <dgm:pt modelId="{BB7A6015-67B0-42C7-8DAB-AA5E27F90F21}" type="pres">
      <dgm:prSet presAssocID="{CFCF0967-5551-4071-B800-6DE32938FC2D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18B5309-51FD-4944-9051-A41348FD2364}" type="pres">
      <dgm:prSet presAssocID="{90BB39E6-E843-46AD-908A-0CDD36D1B1A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9432E-BFA5-4FF8-9F09-0661B34F012E}" type="pres">
      <dgm:prSet presAssocID="{8B34188E-0F74-44BE-922C-111A3EA5AE2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3F36A83-01E3-420B-A1F8-968DBFD79302}" type="pres">
      <dgm:prSet presAssocID="{44455ECF-6F66-40F6-8E8A-7363EC14F39C}" presName="childText" presStyleLbl="bgAcc1" presStyleIdx="1" presStyleCnt="6" custLinFactNeighborX="473" custLinFactNeighborY="12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07584-30C7-42B0-A664-F60F764E4691}" type="pres">
      <dgm:prSet presAssocID="{7C7014B2-868D-48B5-BCE7-46F5FC6023F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28ACD0B8-31F1-4407-B704-47046AE2E115}" type="pres">
      <dgm:prSet presAssocID="{991BABD1-C9DF-42CF-A0BD-DB3F5F115C89}" presName="childText" presStyleLbl="bgAcc1" presStyleIdx="2" presStyleCnt="6" custScaleY="124881" custLinFactNeighborX="1553" custLinFactNeighborY="31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5D7BF-70AC-4E04-9760-B11E556DA800}" type="pres">
      <dgm:prSet presAssocID="{62F30D76-4AE8-45F7-BCB4-01875AE07F69}" presName="root" presStyleCnt="0"/>
      <dgm:spPr/>
    </dgm:pt>
    <dgm:pt modelId="{CF980882-E79F-4F7D-935E-34BAB5226E1A}" type="pres">
      <dgm:prSet presAssocID="{62F30D76-4AE8-45F7-BCB4-01875AE07F69}" presName="rootComposite" presStyleCnt="0"/>
      <dgm:spPr/>
    </dgm:pt>
    <dgm:pt modelId="{CD962002-ECE2-456E-9E2F-3EAA3F86F34E}" type="pres">
      <dgm:prSet presAssocID="{62F30D76-4AE8-45F7-BCB4-01875AE07F69}" presName="rootText" presStyleLbl="node1" presStyleIdx="1" presStyleCnt="2"/>
      <dgm:spPr/>
      <dgm:t>
        <a:bodyPr/>
        <a:lstStyle/>
        <a:p>
          <a:endParaRPr lang="en-US"/>
        </a:p>
      </dgm:t>
    </dgm:pt>
    <dgm:pt modelId="{EA603EF5-4090-463C-AF80-2FA8CD4CFDC1}" type="pres">
      <dgm:prSet presAssocID="{62F30D76-4AE8-45F7-BCB4-01875AE07F6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9A5DD6C-1D55-422F-A27F-EFA67F2E4DEC}" type="pres">
      <dgm:prSet presAssocID="{62F30D76-4AE8-45F7-BCB4-01875AE07F69}" presName="childShape" presStyleCnt="0"/>
      <dgm:spPr/>
    </dgm:pt>
    <dgm:pt modelId="{8E0F0198-9EE7-4293-8E53-B646A6BBCEDA}" type="pres">
      <dgm:prSet presAssocID="{4CA62C4C-9673-4EEB-A86C-46DCF80D2A2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FD314F88-664F-4C08-B38C-33380BA2CE09}" type="pres">
      <dgm:prSet presAssocID="{448E638F-2E35-4A63-851F-1C44F5FBEC9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57F51-E6F4-487D-836F-1B5BAD8D08F0}" type="pres">
      <dgm:prSet presAssocID="{08099AE1-E407-4C56-ADDB-76D2ED30A36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FE7D762-EC40-4AC1-973F-B807EA3647FB}" type="pres">
      <dgm:prSet presAssocID="{45F8B054-AAD4-4C05-8918-DA56EC3637DA}" presName="childText" presStyleLbl="bgAcc1" presStyleIdx="4" presStyleCnt="6" custScaleY="113081" custLinFactNeighborX="-834" custLinFactNeighborY="11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40DC1-DCBA-4067-88C7-CC14EE6BB9C0}" type="pres">
      <dgm:prSet presAssocID="{1DA6C7A3-F14D-4DB3-9527-B8B6BD19C4B2}" presName="Name13" presStyleLbl="parChTrans1D2" presStyleIdx="5" presStyleCnt="6"/>
      <dgm:spPr/>
      <dgm:t>
        <a:bodyPr/>
        <a:lstStyle/>
        <a:p>
          <a:endParaRPr lang="en-US"/>
        </a:p>
      </dgm:t>
    </dgm:pt>
    <dgm:pt modelId="{A5250578-7815-42C3-B2A0-05BDA8F2F219}" type="pres">
      <dgm:prSet presAssocID="{7E5D699D-6CDC-4648-82E2-A28C55FB68D7}" presName="childText" presStyleLbl="bgAcc1" presStyleIdx="5" presStyleCnt="6" custScaleY="144649" custLinFactNeighborX="2246" custLinFactNeighborY="38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1B172-3723-48D4-86D1-4A35410137AD}" srcId="{7977FCC6-31A8-4444-80DB-83D62FF2FA50}" destId="{991BABD1-C9DF-42CF-A0BD-DB3F5F115C89}" srcOrd="2" destOrd="0" parTransId="{7C7014B2-868D-48B5-BCE7-46F5FC6023F7}" sibTransId="{43E475B6-45A0-481D-8B15-4C7DC0A337B2}"/>
    <dgm:cxn modelId="{D27D1598-C62E-4C8D-8DFC-C39F2ADE4A99}" srcId="{62F30D76-4AE8-45F7-BCB4-01875AE07F69}" destId="{7E5D699D-6CDC-4648-82E2-A28C55FB68D7}" srcOrd="2" destOrd="0" parTransId="{1DA6C7A3-F14D-4DB3-9527-B8B6BD19C4B2}" sibTransId="{B937C0E2-CEC8-428E-ABAB-D234744F857F}"/>
    <dgm:cxn modelId="{C484993D-76D0-48FF-A12E-019AD73CE23B}" type="presOf" srcId="{90BB39E6-E843-46AD-908A-0CDD36D1B1A7}" destId="{918B5309-51FD-4944-9051-A41348FD2364}" srcOrd="0" destOrd="0" presId="urn:microsoft.com/office/officeart/2005/8/layout/hierarchy3"/>
    <dgm:cxn modelId="{48848BF7-78BE-4A52-B13D-A12DD1B8565E}" type="presOf" srcId="{44455ECF-6F66-40F6-8E8A-7363EC14F39C}" destId="{43F36A83-01E3-420B-A1F8-968DBFD79302}" srcOrd="0" destOrd="0" presId="urn:microsoft.com/office/officeart/2005/8/layout/hierarchy3"/>
    <dgm:cxn modelId="{655CA4AD-0B08-4FAF-B7F8-6F1254C46D4A}" type="presOf" srcId="{08099AE1-E407-4C56-ADDB-76D2ED30A361}" destId="{C4E57F51-E6F4-487D-836F-1B5BAD8D08F0}" srcOrd="0" destOrd="0" presId="urn:microsoft.com/office/officeart/2005/8/layout/hierarchy3"/>
    <dgm:cxn modelId="{E3B2F70F-B1AD-417A-BC5D-E5D5FC3FF93B}" srcId="{5EC6C723-DC5C-4BC2-AE6F-89FDFCE34A4E}" destId="{7977FCC6-31A8-4444-80DB-83D62FF2FA50}" srcOrd="0" destOrd="0" parTransId="{AEC7DD96-0A97-4DC9-B773-E490D33FD869}" sibTransId="{D15917CB-F425-42B1-BE16-8307382BC85D}"/>
    <dgm:cxn modelId="{D4EED797-1301-47A9-B4FB-90ED28D3B631}" type="presOf" srcId="{7977FCC6-31A8-4444-80DB-83D62FF2FA50}" destId="{CC90F33A-7BC2-4852-B588-FCD84A757BEB}" srcOrd="0" destOrd="0" presId="urn:microsoft.com/office/officeart/2005/8/layout/hierarchy3"/>
    <dgm:cxn modelId="{3114BDB7-68CD-45C9-A6AC-92F343B43951}" type="presOf" srcId="{448E638F-2E35-4A63-851F-1C44F5FBEC98}" destId="{FD314F88-664F-4C08-B38C-33380BA2CE09}" srcOrd="0" destOrd="0" presId="urn:microsoft.com/office/officeart/2005/8/layout/hierarchy3"/>
    <dgm:cxn modelId="{D86D7EE1-82B4-4690-91E6-888173F749E5}" srcId="{7977FCC6-31A8-4444-80DB-83D62FF2FA50}" destId="{44455ECF-6F66-40F6-8E8A-7363EC14F39C}" srcOrd="1" destOrd="0" parTransId="{8B34188E-0F74-44BE-922C-111A3EA5AE24}" sibTransId="{836982D4-809A-4544-BDE0-10FA61E30F78}"/>
    <dgm:cxn modelId="{532C6740-114B-4A43-B30F-D622B9226982}" type="presOf" srcId="{7C7014B2-868D-48B5-BCE7-46F5FC6023F7}" destId="{A1A07584-30C7-42B0-A664-F60F764E4691}" srcOrd="0" destOrd="0" presId="urn:microsoft.com/office/officeart/2005/8/layout/hierarchy3"/>
    <dgm:cxn modelId="{CE38C471-388D-4704-9904-F84296C7799A}" type="presOf" srcId="{7977FCC6-31A8-4444-80DB-83D62FF2FA50}" destId="{4123C73A-C72D-4050-8106-21634098054C}" srcOrd="1" destOrd="0" presId="urn:microsoft.com/office/officeart/2005/8/layout/hierarchy3"/>
    <dgm:cxn modelId="{FEF7B939-AAFE-4D9F-990B-7A4BD85775ED}" type="presOf" srcId="{5EC6C723-DC5C-4BC2-AE6F-89FDFCE34A4E}" destId="{CAA7D915-9BF6-4C3C-AE69-4290EFC432C5}" srcOrd="0" destOrd="0" presId="urn:microsoft.com/office/officeart/2005/8/layout/hierarchy3"/>
    <dgm:cxn modelId="{71E1610B-E11D-4EC3-971E-AB9E705FF66D}" type="presOf" srcId="{7E5D699D-6CDC-4648-82E2-A28C55FB68D7}" destId="{A5250578-7815-42C3-B2A0-05BDA8F2F219}" srcOrd="0" destOrd="0" presId="urn:microsoft.com/office/officeart/2005/8/layout/hierarchy3"/>
    <dgm:cxn modelId="{F8E33838-9BFE-44B7-9A2C-7FCA1B28316A}" srcId="{7977FCC6-31A8-4444-80DB-83D62FF2FA50}" destId="{90BB39E6-E843-46AD-908A-0CDD36D1B1A7}" srcOrd="0" destOrd="0" parTransId="{CFCF0967-5551-4071-B800-6DE32938FC2D}" sibTransId="{22F08D51-19A7-42E3-BF88-688BDD13BDC4}"/>
    <dgm:cxn modelId="{404C5239-7F5B-41E2-B539-3478264C39C9}" type="presOf" srcId="{62F30D76-4AE8-45F7-BCB4-01875AE07F69}" destId="{EA603EF5-4090-463C-AF80-2FA8CD4CFDC1}" srcOrd="1" destOrd="0" presId="urn:microsoft.com/office/officeart/2005/8/layout/hierarchy3"/>
    <dgm:cxn modelId="{89767F87-D740-4236-ACF9-7F90098193AD}" type="presOf" srcId="{991BABD1-C9DF-42CF-A0BD-DB3F5F115C89}" destId="{28ACD0B8-31F1-4407-B704-47046AE2E115}" srcOrd="0" destOrd="0" presId="urn:microsoft.com/office/officeart/2005/8/layout/hierarchy3"/>
    <dgm:cxn modelId="{C9C92B6A-16DF-40EA-A900-8AF4AEAD88FD}" type="presOf" srcId="{8B34188E-0F74-44BE-922C-111A3EA5AE24}" destId="{D0C9432E-BFA5-4FF8-9F09-0661B34F012E}" srcOrd="0" destOrd="0" presId="urn:microsoft.com/office/officeart/2005/8/layout/hierarchy3"/>
    <dgm:cxn modelId="{CF7D1319-39F5-400A-9270-E1F363AEEECA}" srcId="{5EC6C723-DC5C-4BC2-AE6F-89FDFCE34A4E}" destId="{62F30D76-4AE8-45F7-BCB4-01875AE07F69}" srcOrd="1" destOrd="0" parTransId="{0123FDF8-711E-4191-A7D2-2581532DDFFA}" sibTransId="{2BA3E9F9-D615-4A33-95A4-50448BD93B6A}"/>
    <dgm:cxn modelId="{81097A49-3EA1-4AF2-899F-33C97A6C32C0}" type="presOf" srcId="{62F30D76-4AE8-45F7-BCB4-01875AE07F69}" destId="{CD962002-ECE2-456E-9E2F-3EAA3F86F34E}" srcOrd="0" destOrd="0" presId="urn:microsoft.com/office/officeart/2005/8/layout/hierarchy3"/>
    <dgm:cxn modelId="{59ED9538-60AF-4258-868E-5A32221A7605}" type="presOf" srcId="{CFCF0967-5551-4071-B800-6DE32938FC2D}" destId="{BB7A6015-67B0-42C7-8DAB-AA5E27F90F21}" srcOrd="0" destOrd="0" presId="urn:microsoft.com/office/officeart/2005/8/layout/hierarchy3"/>
    <dgm:cxn modelId="{D27504E2-E9E6-48E3-89C9-CB4639425850}" type="presOf" srcId="{45F8B054-AAD4-4C05-8918-DA56EC3637DA}" destId="{FFE7D762-EC40-4AC1-973F-B807EA3647FB}" srcOrd="0" destOrd="0" presId="urn:microsoft.com/office/officeart/2005/8/layout/hierarchy3"/>
    <dgm:cxn modelId="{9DB09F31-2FDB-4264-81A9-9D4BD97340C7}" type="presOf" srcId="{4CA62C4C-9673-4EEB-A86C-46DCF80D2A23}" destId="{8E0F0198-9EE7-4293-8E53-B646A6BBCEDA}" srcOrd="0" destOrd="0" presId="urn:microsoft.com/office/officeart/2005/8/layout/hierarchy3"/>
    <dgm:cxn modelId="{F5049DEA-2471-45CA-9721-3E04CC6D240D}" srcId="{62F30D76-4AE8-45F7-BCB4-01875AE07F69}" destId="{45F8B054-AAD4-4C05-8918-DA56EC3637DA}" srcOrd="1" destOrd="0" parTransId="{08099AE1-E407-4C56-ADDB-76D2ED30A361}" sibTransId="{48E75A18-24F0-4E6C-A26D-DB2EF97E32BF}"/>
    <dgm:cxn modelId="{38570266-A03A-47CB-BDF8-46D0B18684D7}" srcId="{62F30D76-4AE8-45F7-BCB4-01875AE07F69}" destId="{448E638F-2E35-4A63-851F-1C44F5FBEC98}" srcOrd="0" destOrd="0" parTransId="{4CA62C4C-9673-4EEB-A86C-46DCF80D2A23}" sibTransId="{A28554C1-A552-48C0-A1C2-71C43B67680C}"/>
    <dgm:cxn modelId="{647317A9-5231-4D4B-BF71-7AD5C883A299}" type="presOf" srcId="{1DA6C7A3-F14D-4DB3-9527-B8B6BD19C4B2}" destId="{D6F40DC1-DCBA-4067-88C7-CC14EE6BB9C0}" srcOrd="0" destOrd="0" presId="urn:microsoft.com/office/officeart/2005/8/layout/hierarchy3"/>
    <dgm:cxn modelId="{21F6253C-ACA5-4698-8F79-1E3B67C3A2FA}" type="presParOf" srcId="{CAA7D915-9BF6-4C3C-AE69-4290EFC432C5}" destId="{984FE682-C51B-4649-A2B4-8459746741CD}" srcOrd="0" destOrd="0" presId="urn:microsoft.com/office/officeart/2005/8/layout/hierarchy3"/>
    <dgm:cxn modelId="{5DEAEA63-36B1-4DF8-A8BE-27AD76A0D0E5}" type="presParOf" srcId="{984FE682-C51B-4649-A2B4-8459746741CD}" destId="{E56CAB73-B2DE-4A52-85AD-8B734360FF23}" srcOrd="0" destOrd="0" presId="urn:microsoft.com/office/officeart/2005/8/layout/hierarchy3"/>
    <dgm:cxn modelId="{4BF29CB7-1F34-4F58-9FA4-2B05A29CD6C7}" type="presParOf" srcId="{E56CAB73-B2DE-4A52-85AD-8B734360FF23}" destId="{CC90F33A-7BC2-4852-B588-FCD84A757BEB}" srcOrd="0" destOrd="0" presId="urn:microsoft.com/office/officeart/2005/8/layout/hierarchy3"/>
    <dgm:cxn modelId="{DE0A1D8F-0FF8-4717-BF3E-3A1B8797290C}" type="presParOf" srcId="{E56CAB73-B2DE-4A52-85AD-8B734360FF23}" destId="{4123C73A-C72D-4050-8106-21634098054C}" srcOrd="1" destOrd="0" presId="urn:microsoft.com/office/officeart/2005/8/layout/hierarchy3"/>
    <dgm:cxn modelId="{65ED099D-ADF9-4F22-A13D-1F69E0348C56}" type="presParOf" srcId="{984FE682-C51B-4649-A2B4-8459746741CD}" destId="{5F45E4A3-F80D-444B-BDC1-E66660FC2A19}" srcOrd="1" destOrd="0" presId="urn:microsoft.com/office/officeart/2005/8/layout/hierarchy3"/>
    <dgm:cxn modelId="{010F31EB-0D98-4A38-B3C7-2C40F9A87A92}" type="presParOf" srcId="{5F45E4A3-F80D-444B-BDC1-E66660FC2A19}" destId="{BB7A6015-67B0-42C7-8DAB-AA5E27F90F21}" srcOrd="0" destOrd="0" presId="urn:microsoft.com/office/officeart/2005/8/layout/hierarchy3"/>
    <dgm:cxn modelId="{368BE465-A5E1-4A1E-B60C-91BD26DD8BF9}" type="presParOf" srcId="{5F45E4A3-F80D-444B-BDC1-E66660FC2A19}" destId="{918B5309-51FD-4944-9051-A41348FD2364}" srcOrd="1" destOrd="0" presId="urn:microsoft.com/office/officeart/2005/8/layout/hierarchy3"/>
    <dgm:cxn modelId="{A19A8A20-49EE-464C-8149-294DE68288E5}" type="presParOf" srcId="{5F45E4A3-F80D-444B-BDC1-E66660FC2A19}" destId="{D0C9432E-BFA5-4FF8-9F09-0661B34F012E}" srcOrd="2" destOrd="0" presId="urn:microsoft.com/office/officeart/2005/8/layout/hierarchy3"/>
    <dgm:cxn modelId="{9A1FD609-7C02-4AFC-9FC4-AA24D7497D20}" type="presParOf" srcId="{5F45E4A3-F80D-444B-BDC1-E66660FC2A19}" destId="{43F36A83-01E3-420B-A1F8-968DBFD79302}" srcOrd="3" destOrd="0" presId="urn:microsoft.com/office/officeart/2005/8/layout/hierarchy3"/>
    <dgm:cxn modelId="{7A0A4914-7437-4D6E-AED4-BAE49C711A1B}" type="presParOf" srcId="{5F45E4A3-F80D-444B-BDC1-E66660FC2A19}" destId="{A1A07584-30C7-42B0-A664-F60F764E4691}" srcOrd="4" destOrd="0" presId="urn:microsoft.com/office/officeart/2005/8/layout/hierarchy3"/>
    <dgm:cxn modelId="{910292B5-5061-4A63-905D-D77C99203A85}" type="presParOf" srcId="{5F45E4A3-F80D-444B-BDC1-E66660FC2A19}" destId="{28ACD0B8-31F1-4407-B704-47046AE2E115}" srcOrd="5" destOrd="0" presId="urn:microsoft.com/office/officeart/2005/8/layout/hierarchy3"/>
    <dgm:cxn modelId="{BDBB0B8C-E690-427A-9080-D67834A72E4B}" type="presParOf" srcId="{CAA7D915-9BF6-4C3C-AE69-4290EFC432C5}" destId="{5325D7BF-70AC-4E04-9760-B11E556DA800}" srcOrd="1" destOrd="0" presId="urn:microsoft.com/office/officeart/2005/8/layout/hierarchy3"/>
    <dgm:cxn modelId="{E55C912F-A72A-4AA4-9437-296736C3414C}" type="presParOf" srcId="{5325D7BF-70AC-4E04-9760-B11E556DA800}" destId="{CF980882-E79F-4F7D-935E-34BAB5226E1A}" srcOrd="0" destOrd="0" presId="urn:microsoft.com/office/officeart/2005/8/layout/hierarchy3"/>
    <dgm:cxn modelId="{220356DC-ACF4-4A2B-91F5-16053E4AB5DA}" type="presParOf" srcId="{CF980882-E79F-4F7D-935E-34BAB5226E1A}" destId="{CD962002-ECE2-456E-9E2F-3EAA3F86F34E}" srcOrd="0" destOrd="0" presId="urn:microsoft.com/office/officeart/2005/8/layout/hierarchy3"/>
    <dgm:cxn modelId="{9066802E-1AD1-46F2-9144-63FC7DACF716}" type="presParOf" srcId="{CF980882-E79F-4F7D-935E-34BAB5226E1A}" destId="{EA603EF5-4090-463C-AF80-2FA8CD4CFDC1}" srcOrd="1" destOrd="0" presId="urn:microsoft.com/office/officeart/2005/8/layout/hierarchy3"/>
    <dgm:cxn modelId="{6D228173-F604-4850-8945-FE45B40D3792}" type="presParOf" srcId="{5325D7BF-70AC-4E04-9760-B11E556DA800}" destId="{09A5DD6C-1D55-422F-A27F-EFA67F2E4DEC}" srcOrd="1" destOrd="0" presId="urn:microsoft.com/office/officeart/2005/8/layout/hierarchy3"/>
    <dgm:cxn modelId="{0CB37C9B-8C10-4850-B216-CDF20C61AE43}" type="presParOf" srcId="{09A5DD6C-1D55-422F-A27F-EFA67F2E4DEC}" destId="{8E0F0198-9EE7-4293-8E53-B646A6BBCEDA}" srcOrd="0" destOrd="0" presId="urn:microsoft.com/office/officeart/2005/8/layout/hierarchy3"/>
    <dgm:cxn modelId="{CC59D505-E93F-4BD7-B64B-0C7059A3F691}" type="presParOf" srcId="{09A5DD6C-1D55-422F-A27F-EFA67F2E4DEC}" destId="{FD314F88-664F-4C08-B38C-33380BA2CE09}" srcOrd="1" destOrd="0" presId="urn:microsoft.com/office/officeart/2005/8/layout/hierarchy3"/>
    <dgm:cxn modelId="{28FB5149-FC93-4174-BFB8-AADC1298494F}" type="presParOf" srcId="{09A5DD6C-1D55-422F-A27F-EFA67F2E4DEC}" destId="{C4E57F51-E6F4-487D-836F-1B5BAD8D08F0}" srcOrd="2" destOrd="0" presId="urn:microsoft.com/office/officeart/2005/8/layout/hierarchy3"/>
    <dgm:cxn modelId="{32774A6E-327B-40BB-A357-7EF450A29F0D}" type="presParOf" srcId="{09A5DD6C-1D55-422F-A27F-EFA67F2E4DEC}" destId="{FFE7D762-EC40-4AC1-973F-B807EA3647FB}" srcOrd="3" destOrd="0" presId="urn:microsoft.com/office/officeart/2005/8/layout/hierarchy3"/>
    <dgm:cxn modelId="{1BB9E29F-5C74-4948-8A8A-B09C4B25D18C}" type="presParOf" srcId="{09A5DD6C-1D55-422F-A27F-EFA67F2E4DEC}" destId="{D6F40DC1-DCBA-4067-88C7-CC14EE6BB9C0}" srcOrd="4" destOrd="0" presId="urn:microsoft.com/office/officeart/2005/8/layout/hierarchy3"/>
    <dgm:cxn modelId="{ADF35142-66B9-4C8C-AB5B-9F94F4C9A694}" type="presParOf" srcId="{09A5DD6C-1D55-422F-A27F-EFA67F2E4DEC}" destId="{A5250578-7815-42C3-B2A0-05BDA8F2F2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6C723-DC5C-4BC2-AE6F-89FDFCE34A4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7FCC6-31A8-4444-80DB-83D62FF2FA5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2.3.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Coi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trọng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phát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triển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phẩm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chất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năng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lực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của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endParaRPr lang="en-US" sz="1200" b="1" dirty="0">
            <a:solidFill>
              <a:schemeClr val="tx1"/>
            </a:solidFill>
            <a:latin typeface="UTM Avo" pitchFamily="18" charset="0"/>
          </a:endParaRPr>
        </a:p>
      </dgm:t>
    </dgm:pt>
    <dgm:pt modelId="{AEC7DD96-0A97-4DC9-B773-E490D33FD869}" type="parTrans" cxnId="{E3B2F70F-B1AD-417A-BC5D-E5D5FC3FF93B}">
      <dgm:prSet/>
      <dgm:spPr/>
      <dgm:t>
        <a:bodyPr/>
        <a:lstStyle/>
        <a:p>
          <a:endParaRPr lang="en-US"/>
        </a:p>
      </dgm:t>
    </dgm:pt>
    <dgm:pt modelId="{D15917CB-F425-42B1-BE16-8307382BC85D}" type="sibTrans" cxnId="{E3B2F70F-B1AD-417A-BC5D-E5D5FC3FF93B}">
      <dgm:prSet/>
      <dgm:spPr/>
      <dgm:t>
        <a:bodyPr/>
        <a:lstStyle/>
        <a:p>
          <a:endParaRPr lang="en-US"/>
        </a:p>
      </dgm:t>
    </dgm:pt>
    <dgm:pt modelId="{90BB39E6-E843-46AD-908A-0CDD36D1B1A7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Rà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soát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cải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tiến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các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CTĐT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theo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định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dirty="0" err="1" smtClean="0">
              <a:solidFill>
                <a:schemeClr val="tx1"/>
              </a:solidFill>
              <a:latin typeface="UTM Avo" pitchFamily="18" charset="0"/>
            </a:rPr>
            <a:t>hướng</a:t>
          </a:r>
          <a:r>
            <a:rPr lang="en-US" sz="1100" dirty="0" smtClean="0">
              <a:solidFill>
                <a:schemeClr val="tx1"/>
              </a:solidFill>
              <a:latin typeface="UTM Avo" pitchFamily="18" charset="0"/>
            </a:rPr>
            <a:t> OBE</a:t>
          </a:r>
          <a:endParaRPr lang="en-US" sz="1100" dirty="0">
            <a:latin typeface="UTM Avo" pitchFamily="18" charset="0"/>
          </a:endParaRPr>
        </a:p>
      </dgm:t>
    </dgm:pt>
    <dgm:pt modelId="{CFCF0967-5551-4071-B800-6DE32938FC2D}" type="parTrans" cxnId="{F8E33838-9BFE-44B7-9A2C-7FCA1B28316A}">
      <dgm:prSet/>
      <dgm:spPr/>
      <dgm:t>
        <a:bodyPr/>
        <a:lstStyle/>
        <a:p>
          <a:endParaRPr lang="en-US"/>
        </a:p>
      </dgm:t>
    </dgm:pt>
    <dgm:pt modelId="{22F08D51-19A7-42E3-BF88-688BDD13BDC4}" type="sibTrans" cxnId="{F8E33838-9BFE-44B7-9A2C-7FCA1B28316A}">
      <dgm:prSet/>
      <dgm:spPr/>
      <dgm:t>
        <a:bodyPr/>
        <a:lstStyle/>
        <a:p>
          <a:endParaRPr lang="en-US"/>
        </a:p>
      </dgm:t>
    </dgm:pt>
    <dgm:pt modelId="{44455ECF-6F66-40F6-8E8A-7363EC14F39C}">
      <dgm:prSet phldrT="[Text]" custT="1"/>
      <dgm:spPr/>
      <dgm:t>
        <a:bodyPr/>
        <a:lstStyle/>
        <a:p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Phương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pháp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giảng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dạy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tương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thích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với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phương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pháp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kiểm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tra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,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đánh</a:t>
          </a:r>
          <a:r>
            <a:rPr lang="en-US" sz="105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dirty="0" err="1" smtClean="0">
              <a:latin typeface="UTM Avo" pitchFamily="18" charset="0"/>
              <a:ea typeface="Calibri" panose="020F0502020204030204" pitchFamily="34" charset="0"/>
            </a:rPr>
            <a:t>giá</a:t>
          </a:r>
          <a:endParaRPr lang="en-US" sz="1050" dirty="0">
            <a:latin typeface="UTM Avo" pitchFamily="18" charset="0"/>
          </a:endParaRPr>
        </a:p>
      </dgm:t>
    </dgm:pt>
    <dgm:pt modelId="{8B34188E-0F74-44BE-922C-111A3EA5AE24}" type="parTrans" cxnId="{D86D7EE1-82B4-4690-91E6-888173F749E5}">
      <dgm:prSet/>
      <dgm:spPr/>
      <dgm:t>
        <a:bodyPr/>
        <a:lstStyle/>
        <a:p>
          <a:endParaRPr lang="en-US"/>
        </a:p>
      </dgm:t>
    </dgm:pt>
    <dgm:pt modelId="{836982D4-809A-4544-BDE0-10FA61E30F78}" type="sibTrans" cxnId="{D86D7EE1-82B4-4690-91E6-888173F749E5}">
      <dgm:prSet/>
      <dgm:spPr/>
      <dgm:t>
        <a:bodyPr/>
        <a:lstStyle/>
        <a:p>
          <a:endParaRPr lang="en-US"/>
        </a:p>
      </dgm:t>
    </dgm:pt>
    <dgm:pt modelId="{62F30D76-4AE8-45F7-BCB4-01875AE07F6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2.4.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pháp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kiểm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tra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200" b="1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endParaRPr lang="en-US" sz="1200" b="1" dirty="0">
            <a:solidFill>
              <a:schemeClr val="tx1"/>
            </a:solidFill>
            <a:latin typeface="UTM Avo" pitchFamily="18" charset="0"/>
          </a:endParaRPr>
        </a:p>
      </dgm:t>
    </dgm:pt>
    <dgm:pt modelId="{0123FDF8-711E-4191-A7D2-2581532DDFFA}" type="parTrans" cxnId="{CF7D1319-39F5-400A-9270-E1F363AEEECA}">
      <dgm:prSet/>
      <dgm:spPr/>
      <dgm:t>
        <a:bodyPr/>
        <a:lstStyle/>
        <a:p>
          <a:endParaRPr lang="en-US"/>
        </a:p>
      </dgm:t>
    </dgm:pt>
    <dgm:pt modelId="{2BA3E9F9-D615-4A33-95A4-50448BD93B6A}" type="sibTrans" cxnId="{CF7D1319-39F5-400A-9270-E1F363AEEECA}">
      <dgm:prSet/>
      <dgm:spPr/>
      <dgm:t>
        <a:bodyPr/>
        <a:lstStyle/>
        <a:p>
          <a:endParaRPr lang="en-US"/>
        </a:p>
      </dgm:t>
    </dgm:pt>
    <dgm:pt modelId="{448E638F-2E35-4A63-851F-1C44F5FBEC98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Xây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dựng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đề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án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tuyển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sinh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riêng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đa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dạng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thức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xét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tuyển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endParaRPr lang="en-US" sz="1050" dirty="0">
            <a:latin typeface="UTM Avo" pitchFamily="18" charset="0"/>
          </a:endParaRPr>
        </a:p>
      </dgm:t>
    </dgm:pt>
    <dgm:pt modelId="{4CA62C4C-9673-4EEB-A86C-46DCF80D2A23}" type="parTrans" cxnId="{38570266-A03A-47CB-BDF8-46D0B18684D7}">
      <dgm:prSet/>
      <dgm:spPr/>
      <dgm:t>
        <a:bodyPr/>
        <a:lstStyle/>
        <a:p>
          <a:endParaRPr lang="en-US"/>
        </a:p>
      </dgm:t>
    </dgm:pt>
    <dgm:pt modelId="{A28554C1-A552-48C0-A1C2-71C43B67680C}" type="sibTrans" cxnId="{38570266-A03A-47CB-BDF8-46D0B18684D7}">
      <dgm:prSet/>
      <dgm:spPr/>
      <dgm:t>
        <a:bodyPr/>
        <a:lstStyle/>
        <a:p>
          <a:endParaRPr lang="en-US"/>
        </a:p>
      </dgm:t>
    </dgm:pt>
    <dgm:pt modelId="{45F8B054-AAD4-4C05-8918-DA56EC3637DA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Đa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dạng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pháp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hình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thức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giúp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đạt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CĐR</a:t>
          </a:r>
          <a:endParaRPr lang="en-US" sz="1050" dirty="0">
            <a:latin typeface="UTM Avo" pitchFamily="18" charset="0"/>
          </a:endParaRPr>
        </a:p>
      </dgm:t>
    </dgm:pt>
    <dgm:pt modelId="{08099AE1-E407-4C56-ADDB-76D2ED30A361}" type="parTrans" cxnId="{F5049DEA-2471-45CA-9721-3E04CC6D240D}">
      <dgm:prSet/>
      <dgm:spPr/>
      <dgm:t>
        <a:bodyPr/>
        <a:lstStyle/>
        <a:p>
          <a:endParaRPr lang="en-US"/>
        </a:p>
      </dgm:t>
    </dgm:pt>
    <dgm:pt modelId="{48E75A18-24F0-4E6C-A26D-DB2EF97E32BF}" type="sibTrans" cxnId="{F5049DEA-2471-45CA-9721-3E04CC6D240D}">
      <dgm:prSet/>
      <dgm:spPr/>
      <dgm:t>
        <a:bodyPr/>
        <a:lstStyle/>
        <a:p>
          <a:endParaRPr lang="en-US"/>
        </a:p>
      </dgm:t>
    </dgm:pt>
    <dgm:pt modelId="{991BABD1-C9DF-42CF-A0BD-DB3F5F115C89}">
      <dgm:prSet phldrT="[Text]" custT="1"/>
      <dgm:spPr/>
      <dgm:t>
        <a:bodyPr/>
        <a:lstStyle/>
        <a:p>
          <a:r>
            <a:rPr lang="en-US" sz="1100" dirty="0" err="1" smtClean="0">
              <a:latin typeface="UTM Avo" pitchFamily="18" charset="0"/>
            </a:rPr>
            <a:t>Đo</a:t>
          </a:r>
          <a:r>
            <a:rPr lang="en-US" sz="1100" dirty="0" smtClean="0">
              <a:latin typeface="UTM Avo" pitchFamily="18" charset="0"/>
            </a:rPr>
            <a:t> </a:t>
          </a:r>
          <a:r>
            <a:rPr lang="en-US" sz="1100" dirty="0" err="1" smtClean="0">
              <a:latin typeface="UTM Avo" pitchFamily="18" charset="0"/>
            </a:rPr>
            <a:t>lường</a:t>
          </a:r>
          <a:r>
            <a:rPr lang="en-US" sz="1100" dirty="0" smtClean="0">
              <a:latin typeface="UTM Avo" pitchFamily="18" charset="0"/>
            </a:rPr>
            <a:t> </a:t>
          </a:r>
          <a:r>
            <a:rPr lang="en-US" sz="1100" dirty="0" err="1" smtClean="0">
              <a:latin typeface="UTM Avo" pitchFamily="18" charset="0"/>
            </a:rPr>
            <a:t>mức</a:t>
          </a:r>
          <a:r>
            <a:rPr lang="en-US" sz="1100" dirty="0" smtClean="0">
              <a:latin typeface="UTM Avo" pitchFamily="18" charset="0"/>
            </a:rPr>
            <a:t> </a:t>
          </a:r>
          <a:r>
            <a:rPr lang="en-US" sz="1100" dirty="0" err="1" smtClean="0">
              <a:latin typeface="UTM Avo" pitchFamily="18" charset="0"/>
            </a:rPr>
            <a:t>độ</a:t>
          </a:r>
          <a:r>
            <a:rPr lang="en-US" sz="1100" dirty="0" smtClean="0">
              <a:latin typeface="UTM Avo" pitchFamily="18" charset="0"/>
            </a:rPr>
            <a:t> </a:t>
          </a:r>
          <a:r>
            <a:rPr lang="en-US" sz="1100" dirty="0" err="1" smtClean="0">
              <a:latin typeface="UTM Avo" pitchFamily="18" charset="0"/>
            </a:rPr>
            <a:t>đạt</a:t>
          </a:r>
          <a:r>
            <a:rPr lang="en-US" sz="1100" dirty="0" smtClean="0">
              <a:latin typeface="UTM Avo" pitchFamily="18" charset="0"/>
            </a:rPr>
            <a:t> </a:t>
          </a:r>
          <a:r>
            <a:rPr lang="en-US" sz="1100" dirty="0" err="1" smtClean="0">
              <a:latin typeface="UTM Avo" pitchFamily="18" charset="0"/>
            </a:rPr>
            <a:t>được</a:t>
          </a:r>
          <a:r>
            <a:rPr lang="en-US" sz="1100" dirty="0" smtClean="0">
              <a:latin typeface="UTM Avo" pitchFamily="18" charset="0"/>
            </a:rPr>
            <a:t> CĐR </a:t>
          </a:r>
          <a:r>
            <a:rPr lang="en-US" sz="1100" dirty="0" err="1" smtClean="0">
              <a:latin typeface="UTM Avo" pitchFamily="18" charset="0"/>
            </a:rPr>
            <a:t>của</a:t>
          </a:r>
          <a:r>
            <a:rPr lang="en-US" sz="1100" dirty="0" smtClean="0">
              <a:latin typeface="UTM Avo" pitchFamily="18" charset="0"/>
            </a:rPr>
            <a:t> CTĐT</a:t>
          </a:r>
          <a:endParaRPr lang="en-US" sz="1100" dirty="0">
            <a:latin typeface="UTM Avo" pitchFamily="18" charset="0"/>
          </a:endParaRPr>
        </a:p>
      </dgm:t>
    </dgm:pt>
    <dgm:pt modelId="{7C7014B2-868D-48B5-BCE7-46F5FC6023F7}" type="parTrans" cxnId="{D9C1B172-3723-48D4-86D1-4A35410137AD}">
      <dgm:prSet/>
      <dgm:spPr/>
      <dgm:t>
        <a:bodyPr/>
        <a:lstStyle/>
        <a:p>
          <a:endParaRPr lang="en-US"/>
        </a:p>
      </dgm:t>
    </dgm:pt>
    <dgm:pt modelId="{43E475B6-45A0-481D-8B15-4C7DC0A337B2}" type="sibTrans" cxnId="{D9C1B172-3723-48D4-86D1-4A35410137AD}">
      <dgm:prSet/>
      <dgm:spPr/>
      <dgm:t>
        <a:bodyPr/>
        <a:lstStyle/>
        <a:p>
          <a:endParaRPr lang="en-US"/>
        </a:p>
      </dgm:t>
    </dgm:pt>
    <dgm:pt modelId="{7E5D699D-6CDC-4648-82E2-A28C55FB68D7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Linh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động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phối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hợp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sử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dụng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kết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quả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quá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trình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và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cuối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kỳ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cuối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khóa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r>
            <a:rPr lang="en-US" sz="1050" dirty="0" smtClean="0">
              <a:solidFill>
                <a:schemeClr val="tx1"/>
              </a:solidFill>
              <a:latin typeface="UTM Avo" pitchFamily="18" charset="0"/>
            </a:rPr>
            <a:t> </a:t>
          </a:r>
          <a:endParaRPr lang="en-US" sz="1050" dirty="0">
            <a:latin typeface="UTM Avo" pitchFamily="18" charset="0"/>
          </a:endParaRPr>
        </a:p>
      </dgm:t>
    </dgm:pt>
    <dgm:pt modelId="{1DA6C7A3-F14D-4DB3-9527-B8B6BD19C4B2}" type="parTrans" cxnId="{D27D1598-C62E-4C8D-8DFC-C39F2ADE4A99}">
      <dgm:prSet/>
      <dgm:spPr/>
      <dgm:t>
        <a:bodyPr/>
        <a:lstStyle/>
        <a:p>
          <a:endParaRPr lang="en-US"/>
        </a:p>
      </dgm:t>
    </dgm:pt>
    <dgm:pt modelId="{B937C0E2-CEC8-428E-ABAB-D234744F857F}" type="sibTrans" cxnId="{D27D1598-C62E-4C8D-8DFC-C39F2ADE4A99}">
      <dgm:prSet/>
      <dgm:spPr/>
      <dgm:t>
        <a:bodyPr/>
        <a:lstStyle/>
        <a:p>
          <a:endParaRPr lang="en-US"/>
        </a:p>
      </dgm:t>
    </dgm:pt>
    <dgm:pt modelId="{CAA7D915-9BF6-4C3C-AE69-4290EFC432C5}" type="pres">
      <dgm:prSet presAssocID="{5EC6C723-DC5C-4BC2-AE6F-89FDFCE34A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4FE682-C51B-4649-A2B4-8459746741CD}" type="pres">
      <dgm:prSet presAssocID="{7977FCC6-31A8-4444-80DB-83D62FF2FA50}" presName="root" presStyleCnt="0"/>
      <dgm:spPr/>
    </dgm:pt>
    <dgm:pt modelId="{E56CAB73-B2DE-4A52-85AD-8B734360FF23}" type="pres">
      <dgm:prSet presAssocID="{7977FCC6-31A8-4444-80DB-83D62FF2FA50}" presName="rootComposite" presStyleCnt="0"/>
      <dgm:spPr/>
    </dgm:pt>
    <dgm:pt modelId="{CC90F33A-7BC2-4852-B588-FCD84A757BEB}" type="pres">
      <dgm:prSet presAssocID="{7977FCC6-31A8-4444-80DB-83D62FF2FA50}" presName="rootText" presStyleLbl="node1" presStyleIdx="0" presStyleCnt="2" custScaleX="114218" custScaleY="117828" custLinFactNeighborX="1777" custLinFactNeighborY="-11677"/>
      <dgm:spPr/>
      <dgm:t>
        <a:bodyPr/>
        <a:lstStyle/>
        <a:p>
          <a:endParaRPr lang="en-US"/>
        </a:p>
      </dgm:t>
    </dgm:pt>
    <dgm:pt modelId="{4123C73A-C72D-4050-8106-21634098054C}" type="pres">
      <dgm:prSet presAssocID="{7977FCC6-31A8-4444-80DB-83D62FF2FA5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F45E4A3-F80D-444B-BDC1-E66660FC2A19}" type="pres">
      <dgm:prSet presAssocID="{7977FCC6-31A8-4444-80DB-83D62FF2FA50}" presName="childShape" presStyleCnt="0"/>
      <dgm:spPr/>
    </dgm:pt>
    <dgm:pt modelId="{BB7A6015-67B0-42C7-8DAB-AA5E27F90F21}" type="pres">
      <dgm:prSet presAssocID="{CFCF0967-5551-4071-B800-6DE32938FC2D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18B5309-51FD-4944-9051-A41348FD2364}" type="pres">
      <dgm:prSet presAssocID="{90BB39E6-E843-46AD-908A-0CDD36D1B1A7}" presName="childText" presStyleLbl="bgAcc1" presStyleIdx="0" presStyleCnt="6" custScaleY="150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9432E-BFA5-4FF8-9F09-0661B34F012E}" type="pres">
      <dgm:prSet presAssocID="{8B34188E-0F74-44BE-922C-111A3EA5AE2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3F36A83-01E3-420B-A1F8-968DBFD79302}" type="pres">
      <dgm:prSet presAssocID="{44455ECF-6F66-40F6-8E8A-7363EC14F39C}" presName="childText" presStyleLbl="bgAcc1" presStyleIdx="1" presStyleCnt="6" custScaleY="194641" custLinFactNeighborX="-18" custLinFactNeighborY="37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07584-30C7-42B0-A664-F60F764E4691}" type="pres">
      <dgm:prSet presAssocID="{7C7014B2-868D-48B5-BCE7-46F5FC6023F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28ACD0B8-31F1-4407-B704-47046AE2E115}" type="pres">
      <dgm:prSet presAssocID="{991BABD1-C9DF-42CF-A0BD-DB3F5F115C89}" presName="childText" presStyleLbl="bgAcc1" presStyleIdx="2" presStyleCnt="6" custScaleX="120397" custLinFactNeighborX="-4315" custLinFactNeighborY="8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5D7BF-70AC-4E04-9760-B11E556DA800}" type="pres">
      <dgm:prSet presAssocID="{62F30D76-4AE8-45F7-BCB4-01875AE07F69}" presName="root" presStyleCnt="0"/>
      <dgm:spPr/>
    </dgm:pt>
    <dgm:pt modelId="{CF980882-E79F-4F7D-935E-34BAB5226E1A}" type="pres">
      <dgm:prSet presAssocID="{62F30D76-4AE8-45F7-BCB4-01875AE07F69}" presName="rootComposite" presStyleCnt="0"/>
      <dgm:spPr/>
    </dgm:pt>
    <dgm:pt modelId="{CD962002-ECE2-456E-9E2F-3EAA3F86F34E}" type="pres">
      <dgm:prSet presAssocID="{62F30D76-4AE8-45F7-BCB4-01875AE07F69}" presName="rootText" presStyleLbl="node1" presStyleIdx="1" presStyleCnt="2" custScaleX="114066" custScaleY="120084" custLinFactNeighborX="-1816" custLinFactNeighborY="-17399"/>
      <dgm:spPr/>
      <dgm:t>
        <a:bodyPr/>
        <a:lstStyle/>
        <a:p>
          <a:endParaRPr lang="en-US"/>
        </a:p>
      </dgm:t>
    </dgm:pt>
    <dgm:pt modelId="{EA603EF5-4090-463C-AF80-2FA8CD4CFDC1}" type="pres">
      <dgm:prSet presAssocID="{62F30D76-4AE8-45F7-BCB4-01875AE07F6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9A5DD6C-1D55-422F-A27F-EFA67F2E4DEC}" type="pres">
      <dgm:prSet presAssocID="{62F30D76-4AE8-45F7-BCB4-01875AE07F69}" presName="childShape" presStyleCnt="0"/>
      <dgm:spPr/>
    </dgm:pt>
    <dgm:pt modelId="{8E0F0198-9EE7-4293-8E53-B646A6BBCEDA}" type="pres">
      <dgm:prSet presAssocID="{4CA62C4C-9673-4EEB-A86C-46DCF80D2A2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FD314F88-664F-4C08-B38C-33380BA2CE09}" type="pres">
      <dgm:prSet presAssocID="{448E638F-2E35-4A63-851F-1C44F5FBEC98}" presName="childText" presStyleLbl="bgAcc1" presStyleIdx="3" presStyleCnt="6" custScaleY="150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57F51-E6F4-487D-836F-1B5BAD8D08F0}" type="pres">
      <dgm:prSet presAssocID="{08099AE1-E407-4C56-ADDB-76D2ED30A36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FE7D762-EC40-4AC1-973F-B807EA3647FB}" type="pres">
      <dgm:prSet presAssocID="{45F8B054-AAD4-4C05-8918-DA56EC3637DA}" presName="childText" presStyleLbl="bgAcc1" presStyleIdx="4" presStyleCnt="6" custScaleX="105371" custScaleY="136742" custLinFactNeighborX="1160" custLinFactNeighborY="-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40DC1-DCBA-4067-88C7-CC14EE6BB9C0}" type="pres">
      <dgm:prSet presAssocID="{1DA6C7A3-F14D-4DB3-9527-B8B6BD19C4B2}" presName="Name13" presStyleLbl="parChTrans1D2" presStyleIdx="5" presStyleCnt="6"/>
      <dgm:spPr/>
      <dgm:t>
        <a:bodyPr/>
        <a:lstStyle/>
        <a:p>
          <a:endParaRPr lang="en-US"/>
        </a:p>
      </dgm:t>
    </dgm:pt>
    <dgm:pt modelId="{A5250578-7815-42C3-B2A0-05BDA8F2F219}" type="pres">
      <dgm:prSet presAssocID="{7E5D699D-6CDC-4648-82E2-A28C55FB68D7}" presName="childText" presStyleLbl="bgAcc1" presStyleIdx="5" presStyleCnt="6" custScaleX="115894" custScaleY="184267" custLinFactNeighborX="5986" custLinFactNeighborY="4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1B172-3723-48D4-86D1-4A35410137AD}" srcId="{7977FCC6-31A8-4444-80DB-83D62FF2FA50}" destId="{991BABD1-C9DF-42CF-A0BD-DB3F5F115C89}" srcOrd="2" destOrd="0" parTransId="{7C7014B2-868D-48B5-BCE7-46F5FC6023F7}" sibTransId="{43E475B6-45A0-481D-8B15-4C7DC0A337B2}"/>
    <dgm:cxn modelId="{D27D1598-C62E-4C8D-8DFC-C39F2ADE4A99}" srcId="{62F30D76-4AE8-45F7-BCB4-01875AE07F69}" destId="{7E5D699D-6CDC-4648-82E2-A28C55FB68D7}" srcOrd="2" destOrd="0" parTransId="{1DA6C7A3-F14D-4DB3-9527-B8B6BD19C4B2}" sibTransId="{B937C0E2-CEC8-428E-ABAB-D234744F857F}"/>
    <dgm:cxn modelId="{C484993D-76D0-48FF-A12E-019AD73CE23B}" type="presOf" srcId="{90BB39E6-E843-46AD-908A-0CDD36D1B1A7}" destId="{918B5309-51FD-4944-9051-A41348FD2364}" srcOrd="0" destOrd="0" presId="urn:microsoft.com/office/officeart/2005/8/layout/hierarchy3"/>
    <dgm:cxn modelId="{48848BF7-78BE-4A52-B13D-A12DD1B8565E}" type="presOf" srcId="{44455ECF-6F66-40F6-8E8A-7363EC14F39C}" destId="{43F36A83-01E3-420B-A1F8-968DBFD79302}" srcOrd="0" destOrd="0" presId="urn:microsoft.com/office/officeart/2005/8/layout/hierarchy3"/>
    <dgm:cxn modelId="{655CA4AD-0B08-4FAF-B7F8-6F1254C46D4A}" type="presOf" srcId="{08099AE1-E407-4C56-ADDB-76D2ED30A361}" destId="{C4E57F51-E6F4-487D-836F-1B5BAD8D08F0}" srcOrd="0" destOrd="0" presId="urn:microsoft.com/office/officeart/2005/8/layout/hierarchy3"/>
    <dgm:cxn modelId="{E3B2F70F-B1AD-417A-BC5D-E5D5FC3FF93B}" srcId="{5EC6C723-DC5C-4BC2-AE6F-89FDFCE34A4E}" destId="{7977FCC6-31A8-4444-80DB-83D62FF2FA50}" srcOrd="0" destOrd="0" parTransId="{AEC7DD96-0A97-4DC9-B773-E490D33FD869}" sibTransId="{D15917CB-F425-42B1-BE16-8307382BC85D}"/>
    <dgm:cxn modelId="{D4EED797-1301-47A9-B4FB-90ED28D3B631}" type="presOf" srcId="{7977FCC6-31A8-4444-80DB-83D62FF2FA50}" destId="{CC90F33A-7BC2-4852-B588-FCD84A757BEB}" srcOrd="0" destOrd="0" presId="urn:microsoft.com/office/officeart/2005/8/layout/hierarchy3"/>
    <dgm:cxn modelId="{3114BDB7-68CD-45C9-A6AC-92F343B43951}" type="presOf" srcId="{448E638F-2E35-4A63-851F-1C44F5FBEC98}" destId="{FD314F88-664F-4C08-B38C-33380BA2CE09}" srcOrd="0" destOrd="0" presId="urn:microsoft.com/office/officeart/2005/8/layout/hierarchy3"/>
    <dgm:cxn modelId="{D86D7EE1-82B4-4690-91E6-888173F749E5}" srcId="{7977FCC6-31A8-4444-80DB-83D62FF2FA50}" destId="{44455ECF-6F66-40F6-8E8A-7363EC14F39C}" srcOrd="1" destOrd="0" parTransId="{8B34188E-0F74-44BE-922C-111A3EA5AE24}" sibTransId="{836982D4-809A-4544-BDE0-10FA61E30F78}"/>
    <dgm:cxn modelId="{532C6740-114B-4A43-B30F-D622B9226982}" type="presOf" srcId="{7C7014B2-868D-48B5-BCE7-46F5FC6023F7}" destId="{A1A07584-30C7-42B0-A664-F60F764E4691}" srcOrd="0" destOrd="0" presId="urn:microsoft.com/office/officeart/2005/8/layout/hierarchy3"/>
    <dgm:cxn modelId="{CE38C471-388D-4704-9904-F84296C7799A}" type="presOf" srcId="{7977FCC6-31A8-4444-80DB-83D62FF2FA50}" destId="{4123C73A-C72D-4050-8106-21634098054C}" srcOrd="1" destOrd="0" presId="urn:microsoft.com/office/officeart/2005/8/layout/hierarchy3"/>
    <dgm:cxn modelId="{FEF7B939-AAFE-4D9F-990B-7A4BD85775ED}" type="presOf" srcId="{5EC6C723-DC5C-4BC2-AE6F-89FDFCE34A4E}" destId="{CAA7D915-9BF6-4C3C-AE69-4290EFC432C5}" srcOrd="0" destOrd="0" presId="urn:microsoft.com/office/officeart/2005/8/layout/hierarchy3"/>
    <dgm:cxn modelId="{71E1610B-E11D-4EC3-971E-AB9E705FF66D}" type="presOf" srcId="{7E5D699D-6CDC-4648-82E2-A28C55FB68D7}" destId="{A5250578-7815-42C3-B2A0-05BDA8F2F219}" srcOrd="0" destOrd="0" presId="urn:microsoft.com/office/officeart/2005/8/layout/hierarchy3"/>
    <dgm:cxn modelId="{F8E33838-9BFE-44B7-9A2C-7FCA1B28316A}" srcId="{7977FCC6-31A8-4444-80DB-83D62FF2FA50}" destId="{90BB39E6-E843-46AD-908A-0CDD36D1B1A7}" srcOrd="0" destOrd="0" parTransId="{CFCF0967-5551-4071-B800-6DE32938FC2D}" sibTransId="{22F08D51-19A7-42E3-BF88-688BDD13BDC4}"/>
    <dgm:cxn modelId="{404C5239-7F5B-41E2-B539-3478264C39C9}" type="presOf" srcId="{62F30D76-4AE8-45F7-BCB4-01875AE07F69}" destId="{EA603EF5-4090-463C-AF80-2FA8CD4CFDC1}" srcOrd="1" destOrd="0" presId="urn:microsoft.com/office/officeart/2005/8/layout/hierarchy3"/>
    <dgm:cxn modelId="{89767F87-D740-4236-ACF9-7F90098193AD}" type="presOf" srcId="{991BABD1-C9DF-42CF-A0BD-DB3F5F115C89}" destId="{28ACD0B8-31F1-4407-B704-47046AE2E115}" srcOrd="0" destOrd="0" presId="urn:microsoft.com/office/officeart/2005/8/layout/hierarchy3"/>
    <dgm:cxn modelId="{C9C92B6A-16DF-40EA-A900-8AF4AEAD88FD}" type="presOf" srcId="{8B34188E-0F74-44BE-922C-111A3EA5AE24}" destId="{D0C9432E-BFA5-4FF8-9F09-0661B34F012E}" srcOrd="0" destOrd="0" presId="urn:microsoft.com/office/officeart/2005/8/layout/hierarchy3"/>
    <dgm:cxn modelId="{CF7D1319-39F5-400A-9270-E1F363AEEECA}" srcId="{5EC6C723-DC5C-4BC2-AE6F-89FDFCE34A4E}" destId="{62F30D76-4AE8-45F7-BCB4-01875AE07F69}" srcOrd="1" destOrd="0" parTransId="{0123FDF8-711E-4191-A7D2-2581532DDFFA}" sibTransId="{2BA3E9F9-D615-4A33-95A4-50448BD93B6A}"/>
    <dgm:cxn modelId="{81097A49-3EA1-4AF2-899F-33C97A6C32C0}" type="presOf" srcId="{62F30D76-4AE8-45F7-BCB4-01875AE07F69}" destId="{CD962002-ECE2-456E-9E2F-3EAA3F86F34E}" srcOrd="0" destOrd="0" presId="urn:microsoft.com/office/officeart/2005/8/layout/hierarchy3"/>
    <dgm:cxn modelId="{59ED9538-60AF-4258-868E-5A32221A7605}" type="presOf" srcId="{CFCF0967-5551-4071-B800-6DE32938FC2D}" destId="{BB7A6015-67B0-42C7-8DAB-AA5E27F90F21}" srcOrd="0" destOrd="0" presId="urn:microsoft.com/office/officeart/2005/8/layout/hierarchy3"/>
    <dgm:cxn modelId="{D27504E2-E9E6-48E3-89C9-CB4639425850}" type="presOf" srcId="{45F8B054-AAD4-4C05-8918-DA56EC3637DA}" destId="{FFE7D762-EC40-4AC1-973F-B807EA3647FB}" srcOrd="0" destOrd="0" presId="urn:microsoft.com/office/officeart/2005/8/layout/hierarchy3"/>
    <dgm:cxn modelId="{9DB09F31-2FDB-4264-81A9-9D4BD97340C7}" type="presOf" srcId="{4CA62C4C-9673-4EEB-A86C-46DCF80D2A23}" destId="{8E0F0198-9EE7-4293-8E53-B646A6BBCEDA}" srcOrd="0" destOrd="0" presId="urn:microsoft.com/office/officeart/2005/8/layout/hierarchy3"/>
    <dgm:cxn modelId="{F5049DEA-2471-45CA-9721-3E04CC6D240D}" srcId="{62F30D76-4AE8-45F7-BCB4-01875AE07F69}" destId="{45F8B054-AAD4-4C05-8918-DA56EC3637DA}" srcOrd="1" destOrd="0" parTransId="{08099AE1-E407-4C56-ADDB-76D2ED30A361}" sibTransId="{48E75A18-24F0-4E6C-A26D-DB2EF97E32BF}"/>
    <dgm:cxn modelId="{38570266-A03A-47CB-BDF8-46D0B18684D7}" srcId="{62F30D76-4AE8-45F7-BCB4-01875AE07F69}" destId="{448E638F-2E35-4A63-851F-1C44F5FBEC98}" srcOrd="0" destOrd="0" parTransId="{4CA62C4C-9673-4EEB-A86C-46DCF80D2A23}" sibTransId="{A28554C1-A552-48C0-A1C2-71C43B67680C}"/>
    <dgm:cxn modelId="{647317A9-5231-4D4B-BF71-7AD5C883A299}" type="presOf" srcId="{1DA6C7A3-F14D-4DB3-9527-B8B6BD19C4B2}" destId="{D6F40DC1-DCBA-4067-88C7-CC14EE6BB9C0}" srcOrd="0" destOrd="0" presId="urn:microsoft.com/office/officeart/2005/8/layout/hierarchy3"/>
    <dgm:cxn modelId="{21F6253C-ACA5-4698-8F79-1E3B67C3A2FA}" type="presParOf" srcId="{CAA7D915-9BF6-4C3C-AE69-4290EFC432C5}" destId="{984FE682-C51B-4649-A2B4-8459746741CD}" srcOrd="0" destOrd="0" presId="urn:microsoft.com/office/officeart/2005/8/layout/hierarchy3"/>
    <dgm:cxn modelId="{5DEAEA63-36B1-4DF8-A8BE-27AD76A0D0E5}" type="presParOf" srcId="{984FE682-C51B-4649-A2B4-8459746741CD}" destId="{E56CAB73-B2DE-4A52-85AD-8B734360FF23}" srcOrd="0" destOrd="0" presId="urn:microsoft.com/office/officeart/2005/8/layout/hierarchy3"/>
    <dgm:cxn modelId="{4BF29CB7-1F34-4F58-9FA4-2B05A29CD6C7}" type="presParOf" srcId="{E56CAB73-B2DE-4A52-85AD-8B734360FF23}" destId="{CC90F33A-7BC2-4852-B588-FCD84A757BEB}" srcOrd="0" destOrd="0" presId="urn:microsoft.com/office/officeart/2005/8/layout/hierarchy3"/>
    <dgm:cxn modelId="{DE0A1D8F-0FF8-4717-BF3E-3A1B8797290C}" type="presParOf" srcId="{E56CAB73-B2DE-4A52-85AD-8B734360FF23}" destId="{4123C73A-C72D-4050-8106-21634098054C}" srcOrd="1" destOrd="0" presId="urn:microsoft.com/office/officeart/2005/8/layout/hierarchy3"/>
    <dgm:cxn modelId="{65ED099D-ADF9-4F22-A13D-1F69E0348C56}" type="presParOf" srcId="{984FE682-C51B-4649-A2B4-8459746741CD}" destId="{5F45E4A3-F80D-444B-BDC1-E66660FC2A19}" srcOrd="1" destOrd="0" presId="urn:microsoft.com/office/officeart/2005/8/layout/hierarchy3"/>
    <dgm:cxn modelId="{010F31EB-0D98-4A38-B3C7-2C40F9A87A92}" type="presParOf" srcId="{5F45E4A3-F80D-444B-BDC1-E66660FC2A19}" destId="{BB7A6015-67B0-42C7-8DAB-AA5E27F90F21}" srcOrd="0" destOrd="0" presId="urn:microsoft.com/office/officeart/2005/8/layout/hierarchy3"/>
    <dgm:cxn modelId="{368BE465-A5E1-4A1E-B60C-91BD26DD8BF9}" type="presParOf" srcId="{5F45E4A3-F80D-444B-BDC1-E66660FC2A19}" destId="{918B5309-51FD-4944-9051-A41348FD2364}" srcOrd="1" destOrd="0" presId="urn:microsoft.com/office/officeart/2005/8/layout/hierarchy3"/>
    <dgm:cxn modelId="{A19A8A20-49EE-464C-8149-294DE68288E5}" type="presParOf" srcId="{5F45E4A3-F80D-444B-BDC1-E66660FC2A19}" destId="{D0C9432E-BFA5-4FF8-9F09-0661B34F012E}" srcOrd="2" destOrd="0" presId="urn:microsoft.com/office/officeart/2005/8/layout/hierarchy3"/>
    <dgm:cxn modelId="{9A1FD609-7C02-4AFC-9FC4-AA24D7497D20}" type="presParOf" srcId="{5F45E4A3-F80D-444B-BDC1-E66660FC2A19}" destId="{43F36A83-01E3-420B-A1F8-968DBFD79302}" srcOrd="3" destOrd="0" presId="urn:microsoft.com/office/officeart/2005/8/layout/hierarchy3"/>
    <dgm:cxn modelId="{7A0A4914-7437-4D6E-AED4-BAE49C711A1B}" type="presParOf" srcId="{5F45E4A3-F80D-444B-BDC1-E66660FC2A19}" destId="{A1A07584-30C7-42B0-A664-F60F764E4691}" srcOrd="4" destOrd="0" presId="urn:microsoft.com/office/officeart/2005/8/layout/hierarchy3"/>
    <dgm:cxn modelId="{910292B5-5061-4A63-905D-D77C99203A85}" type="presParOf" srcId="{5F45E4A3-F80D-444B-BDC1-E66660FC2A19}" destId="{28ACD0B8-31F1-4407-B704-47046AE2E115}" srcOrd="5" destOrd="0" presId="urn:microsoft.com/office/officeart/2005/8/layout/hierarchy3"/>
    <dgm:cxn modelId="{BDBB0B8C-E690-427A-9080-D67834A72E4B}" type="presParOf" srcId="{CAA7D915-9BF6-4C3C-AE69-4290EFC432C5}" destId="{5325D7BF-70AC-4E04-9760-B11E556DA800}" srcOrd="1" destOrd="0" presId="urn:microsoft.com/office/officeart/2005/8/layout/hierarchy3"/>
    <dgm:cxn modelId="{E55C912F-A72A-4AA4-9437-296736C3414C}" type="presParOf" srcId="{5325D7BF-70AC-4E04-9760-B11E556DA800}" destId="{CF980882-E79F-4F7D-935E-34BAB5226E1A}" srcOrd="0" destOrd="0" presId="urn:microsoft.com/office/officeart/2005/8/layout/hierarchy3"/>
    <dgm:cxn modelId="{220356DC-ACF4-4A2B-91F5-16053E4AB5DA}" type="presParOf" srcId="{CF980882-E79F-4F7D-935E-34BAB5226E1A}" destId="{CD962002-ECE2-456E-9E2F-3EAA3F86F34E}" srcOrd="0" destOrd="0" presId="urn:microsoft.com/office/officeart/2005/8/layout/hierarchy3"/>
    <dgm:cxn modelId="{9066802E-1AD1-46F2-9144-63FC7DACF716}" type="presParOf" srcId="{CF980882-E79F-4F7D-935E-34BAB5226E1A}" destId="{EA603EF5-4090-463C-AF80-2FA8CD4CFDC1}" srcOrd="1" destOrd="0" presId="urn:microsoft.com/office/officeart/2005/8/layout/hierarchy3"/>
    <dgm:cxn modelId="{6D228173-F604-4850-8945-FE45B40D3792}" type="presParOf" srcId="{5325D7BF-70AC-4E04-9760-B11E556DA800}" destId="{09A5DD6C-1D55-422F-A27F-EFA67F2E4DEC}" srcOrd="1" destOrd="0" presId="urn:microsoft.com/office/officeart/2005/8/layout/hierarchy3"/>
    <dgm:cxn modelId="{0CB37C9B-8C10-4850-B216-CDF20C61AE43}" type="presParOf" srcId="{09A5DD6C-1D55-422F-A27F-EFA67F2E4DEC}" destId="{8E0F0198-9EE7-4293-8E53-B646A6BBCEDA}" srcOrd="0" destOrd="0" presId="urn:microsoft.com/office/officeart/2005/8/layout/hierarchy3"/>
    <dgm:cxn modelId="{CC59D505-E93F-4BD7-B64B-0C7059A3F691}" type="presParOf" srcId="{09A5DD6C-1D55-422F-A27F-EFA67F2E4DEC}" destId="{FD314F88-664F-4C08-B38C-33380BA2CE09}" srcOrd="1" destOrd="0" presId="urn:microsoft.com/office/officeart/2005/8/layout/hierarchy3"/>
    <dgm:cxn modelId="{28FB5149-FC93-4174-BFB8-AADC1298494F}" type="presParOf" srcId="{09A5DD6C-1D55-422F-A27F-EFA67F2E4DEC}" destId="{C4E57F51-E6F4-487D-836F-1B5BAD8D08F0}" srcOrd="2" destOrd="0" presId="urn:microsoft.com/office/officeart/2005/8/layout/hierarchy3"/>
    <dgm:cxn modelId="{32774A6E-327B-40BB-A357-7EF450A29F0D}" type="presParOf" srcId="{09A5DD6C-1D55-422F-A27F-EFA67F2E4DEC}" destId="{FFE7D762-EC40-4AC1-973F-B807EA3647FB}" srcOrd="3" destOrd="0" presId="urn:microsoft.com/office/officeart/2005/8/layout/hierarchy3"/>
    <dgm:cxn modelId="{1BB9E29F-5C74-4948-8A8A-B09C4B25D18C}" type="presParOf" srcId="{09A5DD6C-1D55-422F-A27F-EFA67F2E4DEC}" destId="{D6F40DC1-DCBA-4067-88C7-CC14EE6BB9C0}" srcOrd="4" destOrd="0" presId="urn:microsoft.com/office/officeart/2005/8/layout/hierarchy3"/>
    <dgm:cxn modelId="{ADF35142-66B9-4C8C-AB5B-9F94F4C9A694}" type="presParOf" srcId="{09A5DD6C-1D55-422F-A27F-EFA67F2E4DEC}" destId="{A5250578-7815-42C3-B2A0-05BDA8F2F2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0F33A-7BC2-4852-B588-FCD84A757BEB}">
      <dsp:nvSpPr>
        <dsp:cNvPr id="0" name=""/>
        <dsp:cNvSpPr/>
      </dsp:nvSpPr>
      <dsp:spPr>
        <a:xfrm>
          <a:off x="435" y="52527"/>
          <a:ext cx="1584101" cy="7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2.1.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Quán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triệt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tuyên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truyền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về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NQ 29</a:t>
          </a:r>
          <a:endParaRPr lang="en-US" sz="12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23633" y="75725"/>
        <a:ext cx="1537705" cy="745654"/>
      </dsp:txXfrm>
    </dsp:sp>
    <dsp:sp modelId="{BB7A6015-67B0-42C7-8DAB-AA5E27F90F21}">
      <dsp:nvSpPr>
        <dsp:cNvPr id="0" name=""/>
        <dsp:cNvSpPr/>
      </dsp:nvSpPr>
      <dsp:spPr>
        <a:xfrm>
          <a:off x="158845" y="844578"/>
          <a:ext cx="158410" cy="59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037"/>
              </a:lnTo>
              <a:lnTo>
                <a:pt x="158410" y="594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B5309-51FD-4944-9051-A41348FD2364}">
      <dsp:nvSpPr>
        <dsp:cNvPr id="0" name=""/>
        <dsp:cNvSpPr/>
      </dsp:nvSpPr>
      <dsp:spPr>
        <a:xfrm>
          <a:off x="317255" y="1042590"/>
          <a:ext cx="1267280" cy="792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UTM Avo" pitchFamily="18" charset="0"/>
            </a:rPr>
            <a:t>Giao</a:t>
          </a:r>
          <a:r>
            <a:rPr lang="en-US" sz="1200" kern="1200" dirty="0" smtClean="0">
              <a:latin typeface="UTM Avo" pitchFamily="18" charset="0"/>
            </a:rPr>
            <a:t>: </a:t>
          </a:r>
          <a:r>
            <a:rPr lang="en-US" sz="1200" kern="1200" dirty="0" err="1" smtClean="0">
              <a:latin typeface="UTM Avo" pitchFamily="18" charset="0"/>
            </a:rPr>
            <a:t>Trưởng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đơn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vị</a:t>
          </a:r>
          <a:r>
            <a:rPr lang="en-US" sz="1200" kern="1200" dirty="0" smtClean="0">
              <a:latin typeface="UTM Avo" pitchFamily="18" charset="0"/>
            </a:rPr>
            <a:t>, </a:t>
          </a:r>
          <a:r>
            <a:rPr lang="en-US" sz="1200" kern="1200" dirty="0" err="1" smtClean="0">
              <a:latin typeface="UTM Avo" pitchFamily="18" charset="0"/>
            </a:rPr>
            <a:t>Đoàn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thanh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niên</a:t>
          </a:r>
          <a:r>
            <a:rPr lang="en-US" sz="1200" kern="1200" dirty="0" smtClean="0">
              <a:latin typeface="UTM Avo" pitchFamily="18" charset="0"/>
            </a:rPr>
            <a:t>, </a:t>
          </a:r>
          <a:r>
            <a:rPr lang="en-US" sz="1200" kern="1200" dirty="0" err="1" smtClean="0">
              <a:latin typeface="UTM Avo" pitchFamily="18" charset="0"/>
            </a:rPr>
            <a:t>Hội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sinh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viên</a:t>
          </a:r>
          <a:endParaRPr lang="en-US" sz="1200" kern="1200" dirty="0">
            <a:latin typeface="UTM Avo" pitchFamily="18" charset="0"/>
          </a:endParaRPr>
        </a:p>
      </dsp:txBody>
      <dsp:txXfrm>
        <a:off x="340453" y="1065788"/>
        <a:ext cx="1220884" cy="745654"/>
      </dsp:txXfrm>
    </dsp:sp>
    <dsp:sp modelId="{D0C9432E-BFA5-4FF8-9F09-0661B34F012E}">
      <dsp:nvSpPr>
        <dsp:cNvPr id="0" name=""/>
        <dsp:cNvSpPr/>
      </dsp:nvSpPr>
      <dsp:spPr>
        <a:xfrm>
          <a:off x="158845" y="844578"/>
          <a:ext cx="164404" cy="168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988"/>
              </a:lnTo>
              <a:lnTo>
                <a:pt x="164404" y="168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6A83-01E3-420B-A1F8-968DBFD79302}">
      <dsp:nvSpPr>
        <dsp:cNvPr id="0" name=""/>
        <dsp:cNvSpPr/>
      </dsp:nvSpPr>
      <dsp:spPr>
        <a:xfrm>
          <a:off x="323249" y="2131541"/>
          <a:ext cx="1267280" cy="792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UTM Avo" pitchFamily="18" charset="0"/>
            </a:rPr>
            <a:t>Thể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hiện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tại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các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văn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kiện</a:t>
          </a:r>
          <a:r>
            <a:rPr lang="en-US" sz="1200" kern="1200" dirty="0" smtClean="0">
              <a:latin typeface="UTM Avo" pitchFamily="18" charset="0"/>
            </a:rPr>
            <a:t>, </a:t>
          </a:r>
          <a:r>
            <a:rPr lang="en-US" sz="1200" kern="1200" dirty="0" err="1" smtClean="0">
              <a:latin typeface="UTM Avo" pitchFamily="18" charset="0"/>
            </a:rPr>
            <a:t>Nghị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quyết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Đảng</a:t>
          </a:r>
          <a:endParaRPr lang="en-US" sz="1200" kern="1200" dirty="0">
            <a:latin typeface="UTM Avo" pitchFamily="18" charset="0"/>
          </a:endParaRPr>
        </a:p>
      </dsp:txBody>
      <dsp:txXfrm>
        <a:off x="346447" y="2154739"/>
        <a:ext cx="1220884" cy="745654"/>
      </dsp:txXfrm>
    </dsp:sp>
    <dsp:sp modelId="{A1A07584-30C7-42B0-A664-F60F764E4691}">
      <dsp:nvSpPr>
        <dsp:cNvPr id="0" name=""/>
        <dsp:cNvSpPr/>
      </dsp:nvSpPr>
      <dsp:spPr>
        <a:xfrm>
          <a:off x="158845" y="844578"/>
          <a:ext cx="178090" cy="2924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167"/>
              </a:lnTo>
              <a:lnTo>
                <a:pt x="178090" y="2924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CD0B8-31F1-4407-B704-47046AE2E115}">
      <dsp:nvSpPr>
        <dsp:cNvPr id="0" name=""/>
        <dsp:cNvSpPr/>
      </dsp:nvSpPr>
      <dsp:spPr>
        <a:xfrm>
          <a:off x="336936" y="3274185"/>
          <a:ext cx="1267280" cy="989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UTM Avo" pitchFamily="18" charset="0"/>
            </a:rPr>
            <a:t>Phổ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biến</a:t>
          </a:r>
          <a:r>
            <a:rPr lang="en-US" sz="1200" kern="1200" dirty="0" smtClean="0">
              <a:latin typeface="UTM Avo" pitchFamily="18" charset="0"/>
            </a:rPr>
            <a:t>: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Câu</a:t>
          </a:r>
          <a:r>
            <a:rPr lang="en-US" sz="120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lạc</a:t>
          </a:r>
          <a:r>
            <a:rPr lang="en-US" sz="120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bộ</a:t>
          </a:r>
          <a:r>
            <a:rPr lang="en-US" sz="1200" kern="1200" dirty="0" smtClean="0">
              <a:latin typeface="UTM Avo" pitchFamily="18" charset="0"/>
              <a:ea typeface="Calibri" panose="020F0502020204030204" pitchFamily="34" charset="0"/>
            </a:rPr>
            <a:t> -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Đội</a:t>
          </a:r>
          <a:r>
            <a:rPr lang="en-US" sz="1200" kern="1200" dirty="0" smtClean="0">
              <a:latin typeface="UTM Avo" pitchFamily="18" charset="0"/>
              <a:ea typeface="Calibri" panose="020F0502020204030204" pitchFamily="34" charset="0"/>
            </a:rPr>
            <a:t> -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Nhóm</a:t>
          </a:r>
          <a:r>
            <a:rPr lang="en-US" sz="1200" kern="1200" dirty="0" smtClean="0">
              <a:latin typeface="UTM Avo" pitchFamily="18" charset="0"/>
              <a:ea typeface="Calibri" panose="020F0502020204030204" pitchFamily="34" charset="0"/>
            </a:rPr>
            <a:t>, </a:t>
          </a:r>
          <a:r>
            <a:rPr lang="en-US" sz="1200" kern="1200" dirty="0" err="1" smtClean="0">
              <a:latin typeface="UTM Avo" pitchFamily="18" charset="0"/>
              <a:ea typeface="Calibri" panose="020F0502020204030204" pitchFamily="34" charset="0"/>
            </a:rPr>
            <a:t>Fanpage</a:t>
          </a:r>
          <a:endParaRPr lang="en-US" sz="1200" kern="1200" dirty="0">
            <a:latin typeface="UTM Avo" pitchFamily="18" charset="0"/>
          </a:endParaRPr>
        </a:p>
      </dsp:txBody>
      <dsp:txXfrm>
        <a:off x="365906" y="3303155"/>
        <a:ext cx="1209340" cy="931180"/>
      </dsp:txXfrm>
    </dsp:sp>
    <dsp:sp modelId="{CD962002-ECE2-456E-9E2F-3EAA3F86F34E}">
      <dsp:nvSpPr>
        <dsp:cNvPr id="0" name=""/>
        <dsp:cNvSpPr/>
      </dsp:nvSpPr>
      <dsp:spPr>
        <a:xfrm>
          <a:off x="1980561" y="52527"/>
          <a:ext cx="1584101" cy="79205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2.2.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Đổi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mới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trong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giáo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dục</a:t>
          </a:r>
          <a:endParaRPr lang="en-US" sz="12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2003759" y="75725"/>
        <a:ext cx="1537705" cy="745654"/>
      </dsp:txXfrm>
    </dsp:sp>
    <dsp:sp modelId="{8E0F0198-9EE7-4293-8E53-B646A6BBCEDA}">
      <dsp:nvSpPr>
        <dsp:cNvPr id="0" name=""/>
        <dsp:cNvSpPr/>
      </dsp:nvSpPr>
      <dsp:spPr>
        <a:xfrm>
          <a:off x="2138971" y="844578"/>
          <a:ext cx="158410" cy="59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037"/>
              </a:lnTo>
              <a:lnTo>
                <a:pt x="158410" y="594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14F88-664F-4C08-B38C-33380BA2CE09}">
      <dsp:nvSpPr>
        <dsp:cNvPr id="0" name=""/>
        <dsp:cNvSpPr/>
      </dsp:nvSpPr>
      <dsp:spPr>
        <a:xfrm>
          <a:off x="2297381" y="1042590"/>
          <a:ext cx="1267280" cy="792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UTM Avo" pitchFamily="18" charset="0"/>
            </a:rPr>
            <a:t>Đảm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bảo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các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điều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kiện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tự</a:t>
          </a:r>
          <a:r>
            <a:rPr lang="en-US" sz="1200" kern="1200" dirty="0" smtClean="0">
              <a:latin typeface="UTM Avo" pitchFamily="18" charset="0"/>
            </a:rPr>
            <a:t> </a:t>
          </a:r>
          <a:r>
            <a:rPr lang="en-US" sz="1200" kern="1200" dirty="0" err="1" smtClean="0">
              <a:latin typeface="UTM Avo" pitchFamily="18" charset="0"/>
            </a:rPr>
            <a:t>chủ</a:t>
          </a:r>
          <a:r>
            <a:rPr lang="en-US" sz="1200" kern="1200" dirty="0" smtClean="0">
              <a:latin typeface="UTM Avo" pitchFamily="18" charset="0"/>
            </a:rPr>
            <a:t> GDĐH</a:t>
          </a:r>
          <a:endParaRPr lang="en-US" sz="1200" kern="1200" dirty="0">
            <a:latin typeface="UTM Avo" pitchFamily="18" charset="0"/>
          </a:endParaRPr>
        </a:p>
      </dsp:txBody>
      <dsp:txXfrm>
        <a:off x="2320579" y="1065788"/>
        <a:ext cx="1220884" cy="745654"/>
      </dsp:txXfrm>
    </dsp:sp>
    <dsp:sp modelId="{C4E57F51-E6F4-487D-836F-1B5BAD8D08F0}">
      <dsp:nvSpPr>
        <dsp:cNvPr id="0" name=""/>
        <dsp:cNvSpPr/>
      </dsp:nvSpPr>
      <dsp:spPr>
        <a:xfrm>
          <a:off x="2138971" y="844578"/>
          <a:ext cx="147840" cy="172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266"/>
              </a:lnTo>
              <a:lnTo>
                <a:pt x="147840" y="1724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7D762-EC40-4AC1-973F-B807EA3647FB}">
      <dsp:nvSpPr>
        <dsp:cNvPr id="0" name=""/>
        <dsp:cNvSpPr/>
      </dsp:nvSpPr>
      <dsp:spPr>
        <a:xfrm>
          <a:off x="2286812" y="2121015"/>
          <a:ext cx="1267280" cy="89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UTM Avo" pitchFamily="18" charset="0"/>
            </a:rPr>
            <a:t>Đảm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bảo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các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điều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kiện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kiểm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định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chất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lượng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cơ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sở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giáo</a:t>
          </a:r>
          <a:r>
            <a:rPr lang="en-US" sz="1050" kern="1200" dirty="0" smtClean="0">
              <a:latin typeface="UTM Avo" pitchFamily="18" charset="0"/>
            </a:rPr>
            <a:t> </a:t>
          </a:r>
          <a:r>
            <a:rPr lang="en-US" sz="1050" kern="1200" dirty="0" err="1" smtClean="0">
              <a:latin typeface="UTM Avo" pitchFamily="18" charset="0"/>
            </a:rPr>
            <a:t>dục</a:t>
          </a:r>
          <a:r>
            <a:rPr lang="en-US" sz="1050" kern="1200" dirty="0" smtClean="0">
              <a:latin typeface="UTM Avo" pitchFamily="18" charset="0"/>
            </a:rPr>
            <a:t>, CTĐT</a:t>
          </a:r>
          <a:endParaRPr lang="en-US" sz="1050" kern="1200" dirty="0">
            <a:latin typeface="UTM Avo" pitchFamily="18" charset="0"/>
          </a:endParaRPr>
        </a:p>
      </dsp:txBody>
      <dsp:txXfrm>
        <a:off x="2313045" y="2147248"/>
        <a:ext cx="1214814" cy="843192"/>
      </dsp:txXfrm>
    </dsp:sp>
    <dsp:sp modelId="{D6F40DC1-DCBA-4067-88C7-CC14EE6BB9C0}">
      <dsp:nvSpPr>
        <dsp:cNvPr id="0" name=""/>
        <dsp:cNvSpPr/>
      </dsp:nvSpPr>
      <dsp:spPr>
        <a:xfrm>
          <a:off x="2138971" y="844578"/>
          <a:ext cx="158845" cy="290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7121"/>
              </a:lnTo>
              <a:lnTo>
                <a:pt x="158845" y="2907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50578-7815-42C3-B2A0-05BDA8F2F219}">
      <dsp:nvSpPr>
        <dsp:cNvPr id="0" name=""/>
        <dsp:cNvSpPr/>
      </dsp:nvSpPr>
      <dsp:spPr>
        <a:xfrm>
          <a:off x="2297817" y="3178852"/>
          <a:ext cx="1267280" cy="1145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Hoàn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thiện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về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tự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chủ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bộ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máy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của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Trường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;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Hệ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thống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văn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bản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trị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tổ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chức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quản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lý</a:t>
          </a:r>
          <a:endParaRPr lang="en-US" sz="1050" kern="1200" dirty="0">
            <a:latin typeface="UTM Avo" pitchFamily="18" charset="0"/>
          </a:endParaRPr>
        </a:p>
      </dsp:txBody>
      <dsp:txXfrm>
        <a:off x="2331373" y="3212408"/>
        <a:ext cx="1200168" cy="1078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0F33A-7BC2-4852-B588-FCD84A757BEB}">
      <dsp:nvSpPr>
        <dsp:cNvPr id="0" name=""/>
        <dsp:cNvSpPr/>
      </dsp:nvSpPr>
      <dsp:spPr>
        <a:xfrm>
          <a:off x="24598" y="0"/>
          <a:ext cx="1459066" cy="7525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2.3.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Coi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trọng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phát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triển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phẩm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chất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năng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lực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của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endParaRPr lang="en-US" sz="12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46641" y="22043"/>
        <a:ext cx="1414980" cy="708504"/>
      </dsp:txXfrm>
    </dsp:sp>
    <dsp:sp modelId="{BB7A6015-67B0-42C7-8DAB-AA5E27F90F21}">
      <dsp:nvSpPr>
        <dsp:cNvPr id="0" name=""/>
        <dsp:cNvSpPr/>
      </dsp:nvSpPr>
      <dsp:spPr>
        <a:xfrm>
          <a:off x="170504" y="752590"/>
          <a:ext cx="123206" cy="64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135"/>
              </a:lnTo>
              <a:lnTo>
                <a:pt x="123206" y="644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B5309-51FD-4944-9051-A41348FD2364}">
      <dsp:nvSpPr>
        <dsp:cNvPr id="0" name=""/>
        <dsp:cNvSpPr/>
      </dsp:nvSpPr>
      <dsp:spPr>
        <a:xfrm>
          <a:off x="293711" y="917169"/>
          <a:ext cx="1021951" cy="959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Rà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soát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cải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tiến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các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CTĐT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theo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định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UTM Avo" pitchFamily="18" charset="0"/>
            </a:rPr>
            <a:t>hướng</a:t>
          </a:r>
          <a:r>
            <a:rPr lang="en-US" sz="1100" kern="1200" dirty="0" smtClean="0">
              <a:solidFill>
                <a:schemeClr val="tx1"/>
              </a:solidFill>
              <a:latin typeface="UTM Avo" pitchFamily="18" charset="0"/>
            </a:rPr>
            <a:t> OBE</a:t>
          </a:r>
          <a:endParaRPr lang="en-US" sz="1100" kern="1200" dirty="0">
            <a:latin typeface="UTM Avo" pitchFamily="18" charset="0"/>
          </a:endParaRPr>
        </a:p>
      </dsp:txBody>
      <dsp:txXfrm>
        <a:off x="321802" y="945260"/>
        <a:ext cx="965769" cy="902932"/>
      </dsp:txXfrm>
    </dsp:sp>
    <dsp:sp modelId="{D0C9432E-BFA5-4FF8-9F09-0661B34F012E}">
      <dsp:nvSpPr>
        <dsp:cNvPr id="0" name=""/>
        <dsp:cNvSpPr/>
      </dsp:nvSpPr>
      <dsp:spPr>
        <a:xfrm>
          <a:off x="170504" y="752590"/>
          <a:ext cx="123022" cy="214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392"/>
              </a:lnTo>
              <a:lnTo>
                <a:pt x="123022" y="214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6A83-01E3-420B-A1F8-968DBFD79302}">
      <dsp:nvSpPr>
        <dsp:cNvPr id="0" name=""/>
        <dsp:cNvSpPr/>
      </dsp:nvSpPr>
      <dsp:spPr>
        <a:xfrm>
          <a:off x="293527" y="2274378"/>
          <a:ext cx="1021951" cy="1243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Phương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pháp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giảng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dạy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tương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thích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với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phương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pháp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kiểm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tra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,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đánh</a:t>
          </a:r>
          <a:r>
            <a:rPr lang="en-US" sz="1050" kern="1200" dirty="0" smtClean="0">
              <a:latin typeface="UTM Avo" pitchFamily="18" charset="0"/>
              <a:ea typeface="Calibri" panose="020F0502020204030204" pitchFamily="34" charset="0"/>
            </a:rPr>
            <a:t> </a:t>
          </a:r>
          <a:r>
            <a:rPr lang="en-US" sz="1050" kern="1200" dirty="0" err="1" smtClean="0">
              <a:latin typeface="UTM Avo" pitchFamily="18" charset="0"/>
              <a:ea typeface="Calibri" panose="020F0502020204030204" pitchFamily="34" charset="0"/>
            </a:rPr>
            <a:t>giá</a:t>
          </a:r>
          <a:endParaRPr lang="en-US" sz="1050" kern="1200" dirty="0">
            <a:latin typeface="UTM Avo" pitchFamily="18" charset="0"/>
          </a:endParaRPr>
        </a:p>
      </dsp:txBody>
      <dsp:txXfrm>
        <a:off x="323459" y="2304310"/>
        <a:ext cx="962087" cy="1183346"/>
      </dsp:txXfrm>
    </dsp:sp>
    <dsp:sp modelId="{A1A07584-30C7-42B0-A664-F60F764E4691}">
      <dsp:nvSpPr>
        <dsp:cNvPr id="0" name=""/>
        <dsp:cNvSpPr/>
      </dsp:nvSpPr>
      <dsp:spPr>
        <a:xfrm>
          <a:off x="124784" y="752590"/>
          <a:ext cx="91440" cy="3196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6657"/>
              </a:lnTo>
              <a:lnTo>
                <a:pt x="124829" y="3196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CD0B8-31F1-4407-B704-47046AE2E115}">
      <dsp:nvSpPr>
        <dsp:cNvPr id="0" name=""/>
        <dsp:cNvSpPr/>
      </dsp:nvSpPr>
      <dsp:spPr>
        <a:xfrm>
          <a:off x="249614" y="3629888"/>
          <a:ext cx="1230399" cy="638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UTM Avo" pitchFamily="18" charset="0"/>
            </a:rPr>
            <a:t>Đo</a:t>
          </a:r>
          <a:r>
            <a:rPr lang="en-US" sz="1100" kern="1200" dirty="0" smtClean="0">
              <a:latin typeface="UTM Avo" pitchFamily="18" charset="0"/>
            </a:rPr>
            <a:t> </a:t>
          </a:r>
          <a:r>
            <a:rPr lang="en-US" sz="1100" kern="1200" dirty="0" err="1" smtClean="0">
              <a:latin typeface="UTM Avo" pitchFamily="18" charset="0"/>
            </a:rPr>
            <a:t>lường</a:t>
          </a:r>
          <a:r>
            <a:rPr lang="en-US" sz="1100" kern="1200" dirty="0" smtClean="0">
              <a:latin typeface="UTM Avo" pitchFamily="18" charset="0"/>
            </a:rPr>
            <a:t> </a:t>
          </a:r>
          <a:r>
            <a:rPr lang="en-US" sz="1100" kern="1200" dirty="0" err="1" smtClean="0">
              <a:latin typeface="UTM Avo" pitchFamily="18" charset="0"/>
            </a:rPr>
            <a:t>mức</a:t>
          </a:r>
          <a:r>
            <a:rPr lang="en-US" sz="1100" kern="1200" dirty="0" smtClean="0">
              <a:latin typeface="UTM Avo" pitchFamily="18" charset="0"/>
            </a:rPr>
            <a:t> </a:t>
          </a:r>
          <a:r>
            <a:rPr lang="en-US" sz="1100" kern="1200" dirty="0" err="1" smtClean="0">
              <a:latin typeface="UTM Avo" pitchFamily="18" charset="0"/>
            </a:rPr>
            <a:t>độ</a:t>
          </a:r>
          <a:r>
            <a:rPr lang="en-US" sz="1100" kern="1200" dirty="0" smtClean="0">
              <a:latin typeface="UTM Avo" pitchFamily="18" charset="0"/>
            </a:rPr>
            <a:t> </a:t>
          </a:r>
          <a:r>
            <a:rPr lang="en-US" sz="1100" kern="1200" dirty="0" err="1" smtClean="0">
              <a:latin typeface="UTM Avo" pitchFamily="18" charset="0"/>
            </a:rPr>
            <a:t>đạt</a:t>
          </a:r>
          <a:r>
            <a:rPr lang="en-US" sz="1100" kern="1200" dirty="0" smtClean="0">
              <a:latin typeface="UTM Avo" pitchFamily="18" charset="0"/>
            </a:rPr>
            <a:t> </a:t>
          </a:r>
          <a:r>
            <a:rPr lang="en-US" sz="1100" kern="1200" dirty="0" err="1" smtClean="0">
              <a:latin typeface="UTM Avo" pitchFamily="18" charset="0"/>
            </a:rPr>
            <a:t>được</a:t>
          </a:r>
          <a:r>
            <a:rPr lang="en-US" sz="1100" kern="1200" dirty="0" smtClean="0">
              <a:latin typeface="UTM Avo" pitchFamily="18" charset="0"/>
            </a:rPr>
            <a:t> CĐR </a:t>
          </a:r>
          <a:r>
            <a:rPr lang="en-US" sz="1100" kern="1200" dirty="0" err="1" smtClean="0">
              <a:latin typeface="UTM Avo" pitchFamily="18" charset="0"/>
            </a:rPr>
            <a:t>của</a:t>
          </a:r>
          <a:r>
            <a:rPr lang="en-US" sz="1100" kern="1200" dirty="0" smtClean="0">
              <a:latin typeface="UTM Avo" pitchFamily="18" charset="0"/>
            </a:rPr>
            <a:t> CTĐT</a:t>
          </a:r>
          <a:endParaRPr lang="en-US" sz="1100" kern="1200" dirty="0">
            <a:latin typeface="UTM Avo" pitchFamily="18" charset="0"/>
          </a:endParaRPr>
        </a:p>
      </dsp:txBody>
      <dsp:txXfrm>
        <a:off x="268321" y="3648595"/>
        <a:ext cx="1192985" cy="601305"/>
      </dsp:txXfrm>
    </dsp:sp>
    <dsp:sp modelId="{CD962002-ECE2-456E-9E2F-3EAA3F86F34E}">
      <dsp:nvSpPr>
        <dsp:cNvPr id="0" name=""/>
        <dsp:cNvSpPr/>
      </dsp:nvSpPr>
      <dsp:spPr>
        <a:xfrm>
          <a:off x="1757125" y="0"/>
          <a:ext cx="1457124" cy="7670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2.4.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pháp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kiểm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tra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200" b="1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endParaRPr lang="en-US" sz="12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1779590" y="22465"/>
        <a:ext cx="1412194" cy="722070"/>
      </dsp:txXfrm>
    </dsp:sp>
    <dsp:sp modelId="{8E0F0198-9EE7-4293-8E53-B646A6BBCEDA}">
      <dsp:nvSpPr>
        <dsp:cNvPr id="0" name=""/>
        <dsp:cNvSpPr/>
      </dsp:nvSpPr>
      <dsp:spPr>
        <a:xfrm>
          <a:off x="1902838" y="767000"/>
          <a:ext cx="168910" cy="64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789"/>
              </a:lnTo>
              <a:lnTo>
                <a:pt x="168910" y="645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14F88-664F-4C08-B38C-33380BA2CE09}">
      <dsp:nvSpPr>
        <dsp:cNvPr id="0" name=""/>
        <dsp:cNvSpPr/>
      </dsp:nvSpPr>
      <dsp:spPr>
        <a:xfrm>
          <a:off x="2071749" y="931578"/>
          <a:ext cx="1021951" cy="962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Xây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dựng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đề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án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tuyển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sinh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riêng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đa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dạng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thức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xét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tuyển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endParaRPr lang="en-US" sz="1050" kern="1200" dirty="0">
            <a:latin typeface="UTM Avo" pitchFamily="18" charset="0"/>
          </a:endParaRPr>
        </a:p>
      </dsp:txBody>
      <dsp:txXfrm>
        <a:off x="2099937" y="959766"/>
        <a:ext cx="965575" cy="906047"/>
      </dsp:txXfrm>
    </dsp:sp>
    <dsp:sp modelId="{C4E57F51-E6F4-487D-836F-1B5BAD8D08F0}">
      <dsp:nvSpPr>
        <dsp:cNvPr id="0" name=""/>
        <dsp:cNvSpPr/>
      </dsp:nvSpPr>
      <dsp:spPr>
        <a:xfrm>
          <a:off x="1902838" y="767000"/>
          <a:ext cx="180765" cy="171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913"/>
              </a:lnTo>
              <a:lnTo>
                <a:pt x="180765" y="1715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7D762-EC40-4AC1-973F-B807EA3647FB}">
      <dsp:nvSpPr>
        <dsp:cNvPr id="0" name=""/>
        <dsp:cNvSpPr/>
      </dsp:nvSpPr>
      <dsp:spPr>
        <a:xfrm>
          <a:off x="2083603" y="2046214"/>
          <a:ext cx="1076840" cy="873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Đa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dạng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phương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pháp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hình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thức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người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giúp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đạt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CĐR</a:t>
          </a:r>
          <a:endParaRPr lang="en-US" sz="1050" kern="1200" dirty="0">
            <a:latin typeface="UTM Avo" pitchFamily="18" charset="0"/>
          </a:endParaRPr>
        </a:p>
      </dsp:txBody>
      <dsp:txXfrm>
        <a:off x="2109184" y="2071795"/>
        <a:ext cx="1025678" cy="822236"/>
      </dsp:txXfrm>
    </dsp:sp>
    <dsp:sp modelId="{D6F40DC1-DCBA-4067-88C7-CC14EE6BB9C0}">
      <dsp:nvSpPr>
        <dsp:cNvPr id="0" name=""/>
        <dsp:cNvSpPr/>
      </dsp:nvSpPr>
      <dsp:spPr>
        <a:xfrm>
          <a:off x="1902838" y="767000"/>
          <a:ext cx="170808" cy="2913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132"/>
              </a:lnTo>
              <a:lnTo>
                <a:pt x="170808" y="2913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50578-7815-42C3-B2A0-05BDA8F2F219}">
      <dsp:nvSpPr>
        <dsp:cNvPr id="0" name=""/>
        <dsp:cNvSpPr/>
      </dsp:nvSpPr>
      <dsp:spPr>
        <a:xfrm>
          <a:off x="2073647" y="3091658"/>
          <a:ext cx="1184380" cy="117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Linh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động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phối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hợp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sử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dụng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kết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quả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đánh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giá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quá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trình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và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cuối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kỳ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,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cuối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khóa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r>
            <a:rPr lang="en-US" sz="1050" kern="1200" dirty="0" err="1" smtClean="0">
              <a:solidFill>
                <a:schemeClr val="tx1"/>
              </a:solidFill>
              <a:latin typeface="UTM Avo" pitchFamily="18" charset="0"/>
            </a:rPr>
            <a:t>học</a:t>
          </a:r>
          <a:r>
            <a:rPr lang="en-US" sz="1050" kern="1200" dirty="0" smtClean="0">
              <a:solidFill>
                <a:schemeClr val="tx1"/>
              </a:solidFill>
              <a:latin typeface="UTM Avo" pitchFamily="18" charset="0"/>
            </a:rPr>
            <a:t> </a:t>
          </a:r>
          <a:endParaRPr lang="en-US" sz="1050" kern="1200" dirty="0">
            <a:latin typeface="UTM Avo" pitchFamily="18" charset="0"/>
          </a:endParaRPr>
        </a:p>
      </dsp:txBody>
      <dsp:txXfrm>
        <a:off x="2108119" y="3126130"/>
        <a:ext cx="1115436" cy="110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446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93b971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93b971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29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9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30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24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54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81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91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38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67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1448" y="1628500"/>
            <a:ext cx="37647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1444" y="3236300"/>
            <a:ext cx="37647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99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7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8BC6B-CCEB-1C45-99DD-7AAD1930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61191" cy="605928"/>
          </a:xfrm>
          <a:prstGeom prst="rect">
            <a:avLst/>
          </a:prstGeom>
        </p:spPr>
      </p:pic>
      <p:sp>
        <p:nvSpPr>
          <p:cNvPr id="5" name="Google Shape;468;p55">
            <a:extLst>
              <a:ext uri="{FF2B5EF4-FFF2-40B4-BE49-F238E27FC236}">
                <a16:creationId xmlns:a16="http://schemas.microsoft.com/office/drawing/2014/main" xmlns="" id="{AEFDF3A8-D04F-694F-BB16-4DF56B943F76}"/>
              </a:ext>
            </a:extLst>
          </p:cNvPr>
          <p:cNvSpPr txBox="1">
            <a:spLocks/>
          </p:cNvSpPr>
          <p:nvPr/>
        </p:nvSpPr>
        <p:spPr>
          <a:xfrm>
            <a:off x="0" y="1687643"/>
            <a:ext cx="9194800" cy="127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2000" b="1" dirty="0" smtClean="0">
                <a:solidFill>
                  <a:srgbClr val="002060"/>
                </a:solidFill>
                <a:latin typeface="UTM Avo" pitchFamily="18" charset="0"/>
              </a:rPr>
              <a:t>“</a:t>
            </a:r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THỰC </a:t>
            </a:r>
            <a:r>
              <a:rPr lang="vi-VN" sz="2000" b="1" dirty="0">
                <a:solidFill>
                  <a:srgbClr val="002060"/>
                </a:solidFill>
                <a:latin typeface="+mn-lt"/>
              </a:rPr>
              <a:t>TIỄN TRIỂN KHAI THỰC HIỆN NGHỊ QUYẾT SỐ 29-NQ/TW, </a:t>
            </a:r>
            <a:endParaRPr lang="en-US" sz="2000" b="1" dirty="0" smtClean="0">
              <a:solidFill>
                <a:srgbClr val="002060"/>
              </a:solidFill>
              <a:latin typeface="UTM Avo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CHƯƠNG </a:t>
            </a:r>
            <a:r>
              <a:rPr lang="vi-VN" sz="2000" b="1" dirty="0">
                <a:solidFill>
                  <a:srgbClr val="002060"/>
                </a:solidFill>
                <a:latin typeface="+mn-lt"/>
              </a:rPr>
              <a:t>TRÌNH HÀNH ĐỘNG </a:t>
            </a:r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SỐ </a:t>
            </a:r>
            <a:r>
              <a:rPr lang="vi-VN" sz="2000" b="1" dirty="0">
                <a:solidFill>
                  <a:srgbClr val="002060"/>
                </a:solidFill>
                <a:latin typeface="+mn-lt"/>
              </a:rPr>
              <a:t>46-CTrHĐ/TU CỦA BAN THƯỜNG VỤ THÀNH ỦY VỀ THỰC HIỆN NGHỊ QUYẾT SỐ 29-NQ/TW </a:t>
            </a:r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TRÊN </a:t>
            </a:r>
            <a:r>
              <a:rPr lang="vi-VN" sz="2000" b="1" dirty="0">
                <a:solidFill>
                  <a:srgbClr val="002060"/>
                </a:solidFill>
                <a:latin typeface="+mn-lt"/>
              </a:rPr>
              <a:t>ĐỊA BÀN THÀNH PHỐ HỒ CHÍ MINH </a:t>
            </a:r>
            <a:endParaRPr lang="en-US" sz="2000" b="1" dirty="0" smtClean="0">
              <a:solidFill>
                <a:srgbClr val="002060"/>
              </a:solidFill>
              <a:latin typeface="UTM Avo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TẠI </a:t>
            </a:r>
            <a:r>
              <a:rPr lang="vi-VN" sz="2000" b="1" dirty="0">
                <a:solidFill>
                  <a:srgbClr val="002060"/>
                </a:solidFill>
                <a:latin typeface="+mn-lt"/>
              </a:rPr>
              <a:t>TRƯỜNG ĐẠI HỌC NGUYỄN TẤT </a:t>
            </a:r>
            <a:r>
              <a:rPr lang="vi-VN" sz="2000" b="1" dirty="0" smtClean="0">
                <a:solidFill>
                  <a:srgbClr val="002060"/>
                </a:solidFill>
                <a:latin typeface="+mn-lt"/>
              </a:rPr>
              <a:t>THÀNH</a:t>
            </a:r>
            <a:r>
              <a:rPr lang="en-US" sz="2000" b="1" dirty="0" smtClean="0">
                <a:solidFill>
                  <a:srgbClr val="002060"/>
                </a:solidFill>
                <a:latin typeface="UTM Avo" pitchFamily="18" charset="0"/>
              </a:rPr>
              <a:t>”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9502A1-43ED-1D46-94FD-500B612FDB8A}"/>
              </a:ext>
            </a:extLst>
          </p:cNvPr>
          <p:cNvSpPr txBox="1"/>
          <p:nvPr/>
        </p:nvSpPr>
        <p:spPr>
          <a:xfrm>
            <a:off x="2193875" y="3559625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itchFamily="18" charset="0"/>
              </a:rPr>
              <a:t>TS. TRẦN ÁI CẦM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UTM Avo" pitchFamily="18" charset="0"/>
              </a:rPr>
              <a:t>HIỆU TRƯỞNG TRƯỜNG ĐH NGUYỄN TẤT THÀNH</a:t>
            </a:r>
            <a:endParaRPr lang="en-US" b="1" dirty="0">
              <a:latin typeface="UTM Av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0865" y="286187"/>
            <a:ext cx="6631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</a:rPr>
              <a:t>HỘI NGHỊ CHUYÊN ĐỀ </a:t>
            </a:r>
            <a:endParaRPr lang="en-US" sz="1600" b="1" dirty="0" smtClean="0">
              <a:solidFill>
                <a:srgbClr val="FF0000"/>
              </a:solidFill>
              <a:latin typeface="UTM Avo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</a:rPr>
              <a:t>HỘI </a:t>
            </a:r>
            <a:r>
              <a:rPr lang="en-US" sz="1600" b="1" dirty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</a:rPr>
              <a:t>ĐỒNG HIỆU TRƯỞNG CÁC TRƯỜNG ĐẠI HỌC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</a:rPr>
              <a:t>TRÊN ĐỊA BÀN THÀNH PHỐ HỒ CHÍ 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</a:rPr>
              <a:t>MINH NĂM 2023</a:t>
            </a:r>
            <a:endParaRPr lang="en-US" sz="1600" b="1" dirty="0">
              <a:solidFill>
                <a:srgbClr val="FF0000"/>
              </a:solidFill>
              <a:effectLst/>
              <a:latin typeface="UTM Avo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0673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200" b="1" dirty="0">
                <a:solidFill>
                  <a:srgbClr val="002060"/>
                </a:solidFill>
              </a:rPr>
              <a:t>Thành phố Hồ Chí Minh, ngày 16 tháng 9 năm 2023</a:t>
            </a:r>
            <a:br>
              <a:rPr lang="vi-VN" sz="1200" b="1" dirty="0">
                <a:solidFill>
                  <a:srgbClr val="002060"/>
                </a:solidFill>
              </a:rPr>
            </a:b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05882" y="1117184"/>
            <a:ext cx="2093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36E9F-099F-6E49-8413-5352C763CACD}"/>
              </a:ext>
            </a:extLst>
          </p:cNvPr>
          <p:cNvSpPr txBox="1"/>
          <p:nvPr/>
        </p:nvSpPr>
        <p:spPr>
          <a:xfrm>
            <a:off x="1659848" y="133350"/>
            <a:ext cx="580158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 defTabSz="514361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BỐI CẢNH ĐẶT </a:t>
            </a:r>
            <a:r>
              <a:rPr lang="en-US" sz="16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RA CHO GDĐH VIỆT NAM NÓI CHUNG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7E14DBE-D50F-7242-9EDC-245B72AE2B67}"/>
              </a:ext>
            </a:extLst>
          </p:cNvPr>
          <p:cNvGrpSpPr/>
          <p:nvPr/>
        </p:nvGrpSpPr>
        <p:grpSpPr>
          <a:xfrm>
            <a:off x="3568703" y="1543050"/>
            <a:ext cx="2006595" cy="1645932"/>
            <a:chOff x="8283712" y="4637314"/>
            <a:chExt cx="8075531" cy="8063645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xmlns="" id="{0CD3F2E9-1EA2-4E4A-B43E-89134BF6569A}"/>
                </a:ext>
              </a:extLst>
            </p:cNvPr>
            <p:cNvSpPr/>
            <p:nvPr/>
          </p:nvSpPr>
          <p:spPr>
            <a:xfrm>
              <a:off x="8939701" y="4637314"/>
              <a:ext cx="6540501" cy="286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3" y="0"/>
                  </a:moveTo>
                  <a:lnTo>
                    <a:pt x="0" y="8274"/>
                  </a:lnTo>
                  <a:lnTo>
                    <a:pt x="10870" y="19333"/>
                  </a:lnTo>
                  <a:lnTo>
                    <a:pt x="21600" y="8480"/>
                  </a:lnTo>
                  <a:lnTo>
                    <a:pt x="10663" y="0"/>
                  </a:lnTo>
                  <a:close/>
                  <a:moveTo>
                    <a:pt x="1270" y="10412"/>
                  </a:moveTo>
                  <a:lnTo>
                    <a:pt x="1270" y="18532"/>
                  </a:lnTo>
                  <a:cubicBezTo>
                    <a:pt x="1039" y="18787"/>
                    <a:pt x="881" y="19312"/>
                    <a:pt x="876" y="19931"/>
                  </a:cubicBezTo>
                  <a:cubicBezTo>
                    <a:pt x="870" y="20849"/>
                    <a:pt x="1195" y="21600"/>
                    <a:pt x="1596" y="21600"/>
                  </a:cubicBezTo>
                  <a:cubicBezTo>
                    <a:pt x="1997" y="21600"/>
                    <a:pt x="2322" y="20849"/>
                    <a:pt x="2315" y="19931"/>
                  </a:cubicBezTo>
                  <a:cubicBezTo>
                    <a:pt x="2311" y="19312"/>
                    <a:pt x="2153" y="18787"/>
                    <a:pt x="1922" y="18532"/>
                  </a:cubicBezTo>
                  <a:lnTo>
                    <a:pt x="1922" y="11169"/>
                  </a:lnTo>
                  <a:lnTo>
                    <a:pt x="1270" y="1041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5073" tIns="15073" rIns="15073" bIns="15073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xmlns="" id="{ACDB2F3A-D7B0-654E-A935-488E6E118904}"/>
                </a:ext>
              </a:extLst>
            </p:cNvPr>
            <p:cNvSpPr/>
            <p:nvPr/>
          </p:nvSpPr>
          <p:spPr>
            <a:xfrm>
              <a:off x="10685930" y="6621332"/>
              <a:ext cx="3162829" cy="279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extrusionOk="0">
                  <a:moveTo>
                    <a:pt x="20574" y="0"/>
                  </a:moveTo>
                  <a:lnTo>
                    <a:pt x="10317" y="5416"/>
                  </a:lnTo>
                  <a:lnTo>
                    <a:pt x="205" y="78"/>
                  </a:lnTo>
                  <a:cubicBezTo>
                    <a:pt x="10" y="1519"/>
                    <a:pt x="-57" y="3134"/>
                    <a:pt x="52" y="4985"/>
                  </a:cubicBezTo>
                  <a:cubicBezTo>
                    <a:pt x="100" y="5790"/>
                    <a:pt x="527" y="7139"/>
                    <a:pt x="640" y="7967"/>
                  </a:cubicBezTo>
                  <a:cubicBezTo>
                    <a:pt x="702" y="8419"/>
                    <a:pt x="763" y="8421"/>
                    <a:pt x="809" y="8746"/>
                  </a:cubicBezTo>
                  <a:cubicBezTo>
                    <a:pt x="756" y="8722"/>
                    <a:pt x="435" y="8560"/>
                    <a:pt x="314" y="9015"/>
                  </a:cubicBezTo>
                  <a:cubicBezTo>
                    <a:pt x="123" y="9738"/>
                    <a:pt x="467" y="11580"/>
                    <a:pt x="864" y="13275"/>
                  </a:cubicBezTo>
                  <a:lnTo>
                    <a:pt x="17495" y="21600"/>
                  </a:lnTo>
                  <a:cubicBezTo>
                    <a:pt x="17697" y="20100"/>
                    <a:pt x="18470" y="19581"/>
                    <a:pt x="18760" y="17325"/>
                  </a:cubicBezTo>
                  <a:cubicBezTo>
                    <a:pt x="18837" y="16720"/>
                    <a:pt x="19640" y="16697"/>
                    <a:pt x="20236" y="14397"/>
                  </a:cubicBezTo>
                  <a:cubicBezTo>
                    <a:pt x="20837" y="12079"/>
                    <a:pt x="21543" y="8762"/>
                    <a:pt x="20786" y="8702"/>
                  </a:cubicBezTo>
                  <a:cubicBezTo>
                    <a:pt x="20693" y="8694"/>
                    <a:pt x="20593" y="8725"/>
                    <a:pt x="20490" y="8785"/>
                  </a:cubicBezTo>
                  <a:cubicBezTo>
                    <a:pt x="20386" y="8845"/>
                    <a:pt x="20278" y="8934"/>
                    <a:pt x="20168" y="9044"/>
                  </a:cubicBezTo>
                  <a:cubicBezTo>
                    <a:pt x="20300" y="8219"/>
                    <a:pt x="20578" y="6360"/>
                    <a:pt x="20646" y="4985"/>
                  </a:cubicBezTo>
                  <a:cubicBezTo>
                    <a:pt x="20744" y="3018"/>
                    <a:pt x="20723" y="1394"/>
                    <a:pt x="205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612356EE-D037-1846-8045-84AE31CBC7A2}"/>
                </a:ext>
              </a:extLst>
            </p:cNvPr>
            <p:cNvSpPr/>
            <p:nvPr/>
          </p:nvSpPr>
          <p:spPr>
            <a:xfrm>
              <a:off x="8414858" y="8454216"/>
              <a:ext cx="3955306" cy="349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6" y="0"/>
                  </a:moveTo>
                  <a:cubicBezTo>
                    <a:pt x="13301" y="60"/>
                    <a:pt x="13316" y="127"/>
                    <a:pt x="13331" y="184"/>
                  </a:cubicBezTo>
                  <a:cubicBezTo>
                    <a:pt x="13814" y="2042"/>
                    <a:pt x="14443" y="2056"/>
                    <a:pt x="14538" y="2528"/>
                  </a:cubicBezTo>
                  <a:cubicBezTo>
                    <a:pt x="14821" y="3926"/>
                    <a:pt x="15386" y="5404"/>
                    <a:pt x="15632" y="5598"/>
                  </a:cubicBezTo>
                  <a:cubicBezTo>
                    <a:pt x="15632" y="5598"/>
                    <a:pt x="15526" y="7879"/>
                    <a:pt x="15044" y="9428"/>
                  </a:cubicBezTo>
                  <a:cubicBezTo>
                    <a:pt x="14834" y="10101"/>
                    <a:pt x="14638" y="9225"/>
                    <a:pt x="14161" y="10063"/>
                  </a:cubicBezTo>
                  <a:cubicBezTo>
                    <a:pt x="13393" y="11412"/>
                    <a:pt x="7591" y="14327"/>
                    <a:pt x="3460" y="16120"/>
                  </a:cubicBezTo>
                  <a:cubicBezTo>
                    <a:pt x="1769" y="16853"/>
                    <a:pt x="677" y="18369"/>
                    <a:pt x="460" y="19279"/>
                  </a:cubicBezTo>
                  <a:cubicBezTo>
                    <a:pt x="309" y="19915"/>
                    <a:pt x="152" y="20741"/>
                    <a:pt x="0" y="21600"/>
                  </a:cubicBezTo>
                  <a:lnTo>
                    <a:pt x="15953" y="18240"/>
                  </a:lnTo>
                  <a:lnTo>
                    <a:pt x="21600" y="4073"/>
                  </a:lnTo>
                  <a:lnTo>
                    <a:pt x="1328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xmlns="" id="{15099DA1-03D8-F14C-933F-C0E6F4ACE6ED}"/>
                </a:ext>
              </a:extLst>
            </p:cNvPr>
            <p:cNvSpPr/>
            <p:nvPr/>
          </p:nvSpPr>
          <p:spPr>
            <a:xfrm>
              <a:off x="11468608" y="9156199"/>
              <a:ext cx="3335051" cy="222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00" y="0"/>
                  </a:moveTo>
                  <a:lnTo>
                    <a:pt x="0" y="21600"/>
                  </a:lnTo>
                  <a:lnTo>
                    <a:pt x="21600" y="15570"/>
                  </a:lnTo>
                  <a:cubicBezTo>
                    <a:pt x="20263" y="14776"/>
                    <a:pt x="18896" y="13971"/>
                    <a:pt x="16861" y="12712"/>
                  </a:cubicBezTo>
                  <a:cubicBezTo>
                    <a:pt x="14105" y="11008"/>
                    <a:pt x="13487" y="8540"/>
                    <a:pt x="13693" y="9048"/>
                  </a:cubicBezTo>
                  <a:cubicBezTo>
                    <a:pt x="13277" y="8024"/>
                    <a:pt x="12988" y="9004"/>
                    <a:pt x="12720" y="8087"/>
                  </a:cubicBezTo>
                  <a:cubicBezTo>
                    <a:pt x="12283" y="6588"/>
                    <a:pt x="12099" y="4788"/>
                    <a:pt x="11998" y="3572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xmlns="" id="{506B0705-6CF6-7345-9019-019C93E378A4}"/>
                </a:ext>
              </a:extLst>
            </p:cNvPr>
            <p:cNvSpPr/>
            <p:nvPr/>
          </p:nvSpPr>
          <p:spPr>
            <a:xfrm>
              <a:off x="8283712" y="11192453"/>
              <a:ext cx="4728878" cy="15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06" y="12283"/>
                  </a:lnTo>
                  <a:cubicBezTo>
                    <a:pt x="286" y="15895"/>
                    <a:pt x="92" y="19571"/>
                    <a:pt x="0" y="21600"/>
                  </a:cubicBezTo>
                  <a:lnTo>
                    <a:pt x="184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xmlns="" id="{98E0873C-9F95-184E-9BB5-B01688667AEA}"/>
                </a:ext>
              </a:extLst>
            </p:cNvPr>
            <p:cNvSpPr/>
            <p:nvPr/>
          </p:nvSpPr>
          <p:spPr>
            <a:xfrm>
              <a:off x="12453158" y="10827525"/>
              <a:ext cx="3906085" cy="187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3829" y="3923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525" y="18607"/>
                    <a:pt x="21348" y="15689"/>
                    <a:pt x="21080" y="12848"/>
                  </a:cubicBezTo>
                  <a:cubicBezTo>
                    <a:pt x="20809" y="9992"/>
                    <a:pt x="20419" y="6986"/>
                    <a:pt x="19296" y="4991"/>
                  </a:cubicBezTo>
                  <a:cubicBezTo>
                    <a:pt x="18740" y="4005"/>
                    <a:pt x="18001" y="3482"/>
                    <a:pt x="17286" y="2776"/>
                  </a:cubicBezTo>
                  <a:cubicBezTo>
                    <a:pt x="16310" y="1811"/>
                    <a:pt x="15268" y="831"/>
                    <a:pt x="139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14361">
                <a:defRPr/>
              </a:pPr>
              <a:endParaRPr sz="1500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7781" y="919802"/>
            <a:ext cx="336445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UTM Avo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1200" dirty="0" err="1">
                <a:latin typeface="UTM Avo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cận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28-30%),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tỷ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60-80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%).</a:t>
            </a:r>
            <a:endParaRPr lang="en-US" sz="1200" dirty="0">
              <a:latin typeface="UTM Avo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781" y="2692197"/>
            <a:ext cx="289848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solidFill>
                  <a:srgbClr val="FF0000"/>
                </a:solidFill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vi-VN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latin typeface="UTM Avo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5298" y="2413734"/>
            <a:ext cx="351913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spin off.</a:t>
            </a:r>
            <a:endParaRPr lang="en-US" sz="1200" dirty="0">
              <a:latin typeface="UTM Avo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7350" y="906462"/>
            <a:ext cx="36357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ẩy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thục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mẽ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C00000"/>
              </a:solidFill>
              <a:latin typeface="UTM Avo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7783" y="4076983"/>
            <a:ext cx="381911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1200" dirty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1200" dirty="0" smtClean="0">
                <a:latin typeface="UTM Avo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C00000"/>
              </a:solidFill>
              <a:latin typeface="UTM Avo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xmlns="" id="{9122A59B-BE54-3547-B6CF-841B1BD0A753}"/>
              </a:ext>
            </a:extLst>
          </p:cNvPr>
          <p:cNvSpPr/>
          <p:nvPr/>
        </p:nvSpPr>
        <p:spPr>
          <a:xfrm rot="8421596">
            <a:off x="3537516" y="3524178"/>
            <a:ext cx="928565" cy="134744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xmlns="" id="{75A1F34A-E427-18C2-2E88-9743360939F7}"/>
              </a:ext>
            </a:extLst>
          </p:cNvPr>
          <p:cNvSpPr/>
          <p:nvPr/>
        </p:nvSpPr>
        <p:spPr>
          <a:xfrm rot="9665376">
            <a:off x="3267419" y="2747730"/>
            <a:ext cx="928565" cy="134744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xmlns="" id="{9B4DD319-F3F5-D8DC-DE55-AE5E1C4299C8}"/>
              </a:ext>
            </a:extLst>
          </p:cNvPr>
          <p:cNvSpPr/>
          <p:nvPr/>
        </p:nvSpPr>
        <p:spPr>
          <a:xfrm rot="13303568">
            <a:off x="3561980" y="1500434"/>
            <a:ext cx="928565" cy="134744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xmlns="" id="{89DD1BBC-9674-6B0B-F5F3-FEFB413A7840}"/>
              </a:ext>
            </a:extLst>
          </p:cNvPr>
          <p:cNvSpPr/>
          <p:nvPr/>
        </p:nvSpPr>
        <p:spPr>
          <a:xfrm rot="19334685">
            <a:off x="4868582" y="1960740"/>
            <a:ext cx="928565" cy="134744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xmlns="" id="{1FD60A56-2B86-CBD4-1C78-CB4E80935673}"/>
              </a:ext>
            </a:extLst>
          </p:cNvPr>
          <p:cNvSpPr/>
          <p:nvPr/>
        </p:nvSpPr>
        <p:spPr>
          <a:xfrm rot="20210937">
            <a:off x="4801468" y="2931620"/>
            <a:ext cx="928565" cy="134744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8753D20-AE12-5F48-9E88-1A521231A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4. </a:t>
            </a:r>
            <a:r>
              <a:rPr lang="en-US" sz="3600" dirty="0" smtClean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ĐỀ </a:t>
            </a: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XUẤT - KIẾN NGHỊ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2BDB1A4-4EA1-7C40-B6BA-C49475662BC0}"/>
              </a:ext>
            </a:extLst>
          </p:cNvPr>
          <p:cNvGrpSpPr/>
          <p:nvPr/>
        </p:nvGrpSpPr>
        <p:grpSpPr>
          <a:xfrm>
            <a:off x="-495759" y="1176699"/>
            <a:ext cx="9639759" cy="3791908"/>
            <a:chOff x="524657" y="1532850"/>
            <a:chExt cx="8137547" cy="2442898"/>
          </a:xfrm>
        </p:grpSpPr>
        <p:sp>
          <p:nvSpPr>
            <p:cNvPr id="6" name="Google Shape;458;p21">
              <a:extLst>
                <a:ext uri="{FF2B5EF4-FFF2-40B4-BE49-F238E27FC236}">
                  <a16:creationId xmlns:a16="http://schemas.microsoft.com/office/drawing/2014/main" xmlns="" id="{E2711DDB-5E7C-B34A-883C-9CD24C336418}"/>
                </a:ext>
              </a:extLst>
            </p:cNvPr>
            <p:cNvSpPr/>
            <p:nvPr/>
          </p:nvSpPr>
          <p:spPr>
            <a:xfrm>
              <a:off x="524657" y="3866368"/>
              <a:ext cx="8137547" cy="37797"/>
            </a:xfrm>
            <a:custGeom>
              <a:avLst/>
              <a:gdLst/>
              <a:ahLst/>
              <a:cxnLst/>
              <a:rect l="l" t="t" r="r" b="b"/>
              <a:pathLst>
                <a:path w="285751" h="644" extrusionOk="0">
                  <a:moveTo>
                    <a:pt x="0" y="1"/>
                  </a:moveTo>
                  <a:lnTo>
                    <a:pt x="0" y="644"/>
                  </a:lnTo>
                  <a:lnTo>
                    <a:pt x="285750" y="644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459;p21">
              <a:extLst>
                <a:ext uri="{FF2B5EF4-FFF2-40B4-BE49-F238E27FC236}">
                  <a16:creationId xmlns:a16="http://schemas.microsoft.com/office/drawing/2014/main" xmlns="" id="{1DE6C9EB-12B8-4D48-B99C-5B06BAADFB19}"/>
                </a:ext>
              </a:extLst>
            </p:cNvPr>
            <p:cNvGrpSpPr/>
            <p:nvPr/>
          </p:nvGrpSpPr>
          <p:grpSpPr>
            <a:xfrm>
              <a:off x="1124671" y="1532850"/>
              <a:ext cx="1330848" cy="2442898"/>
              <a:chOff x="1124671" y="1532850"/>
              <a:chExt cx="1330848" cy="2442898"/>
            </a:xfrm>
          </p:grpSpPr>
          <p:sp>
            <p:nvSpPr>
              <p:cNvPr id="8" name="Google Shape;460;p21">
                <a:extLst>
                  <a:ext uri="{FF2B5EF4-FFF2-40B4-BE49-F238E27FC236}">
                    <a16:creationId xmlns:a16="http://schemas.microsoft.com/office/drawing/2014/main" xmlns="" id="{89FDA847-D391-D844-8DA3-E995EFCD14AE}"/>
                  </a:ext>
                </a:extLst>
              </p:cNvPr>
              <p:cNvSpPr/>
              <p:nvPr/>
            </p:nvSpPr>
            <p:spPr>
              <a:xfrm>
                <a:off x="1125055" y="1791529"/>
                <a:ext cx="1330464" cy="1700416"/>
              </a:xfrm>
              <a:custGeom>
                <a:avLst/>
                <a:gdLst/>
                <a:ahLst/>
                <a:cxnLst/>
                <a:rect l="l" t="t" r="r" b="b"/>
                <a:pathLst>
                  <a:path w="41577" h="53138" extrusionOk="0">
                    <a:moveTo>
                      <a:pt x="2334" y="0"/>
                    </a:moveTo>
                    <a:cubicBezTo>
                      <a:pt x="1048" y="0"/>
                      <a:pt x="0" y="1036"/>
                      <a:pt x="0" y="2322"/>
                    </a:cubicBezTo>
                    <a:lnTo>
                      <a:pt x="0" y="50804"/>
                    </a:lnTo>
                    <a:cubicBezTo>
                      <a:pt x="0" y="50899"/>
                      <a:pt x="12" y="50983"/>
                      <a:pt x="12" y="51066"/>
                    </a:cubicBezTo>
                    <a:cubicBezTo>
                      <a:pt x="36" y="51280"/>
                      <a:pt x="96" y="51495"/>
                      <a:pt x="179" y="51697"/>
                    </a:cubicBezTo>
                    <a:cubicBezTo>
                      <a:pt x="524" y="52543"/>
                      <a:pt x="1358" y="53138"/>
                      <a:pt x="2334" y="53138"/>
                    </a:cubicBezTo>
                    <a:lnTo>
                      <a:pt x="39255" y="53138"/>
                    </a:lnTo>
                    <a:cubicBezTo>
                      <a:pt x="40541" y="53138"/>
                      <a:pt x="41577" y="52090"/>
                      <a:pt x="41577" y="50804"/>
                    </a:cubicBezTo>
                    <a:lnTo>
                      <a:pt x="41577" y="2322"/>
                    </a:lnTo>
                    <a:cubicBezTo>
                      <a:pt x="41577" y="1036"/>
                      <a:pt x="40541" y="0"/>
                      <a:pt x="39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61;p21">
                <a:extLst>
                  <a:ext uri="{FF2B5EF4-FFF2-40B4-BE49-F238E27FC236}">
                    <a16:creationId xmlns:a16="http://schemas.microsoft.com/office/drawing/2014/main" xmlns="" id="{4E5CECA7-13A5-534B-9DBD-EE5FEE62E528}"/>
                  </a:ext>
                </a:extLst>
              </p:cNvPr>
              <p:cNvSpPr/>
              <p:nvPr/>
            </p:nvSpPr>
            <p:spPr>
              <a:xfrm>
                <a:off x="1125055" y="3383281"/>
                <a:ext cx="1330464" cy="108608"/>
              </a:xfrm>
              <a:custGeom>
                <a:avLst/>
                <a:gdLst/>
                <a:ahLst/>
                <a:cxnLst/>
                <a:rect l="l" t="t" r="r" b="b"/>
                <a:pathLst>
                  <a:path w="41577" h="3394" extrusionOk="0">
                    <a:moveTo>
                      <a:pt x="0" y="1"/>
                    </a:moveTo>
                    <a:lnTo>
                      <a:pt x="0" y="1060"/>
                    </a:lnTo>
                    <a:cubicBezTo>
                      <a:pt x="0" y="1155"/>
                      <a:pt x="12" y="1239"/>
                      <a:pt x="12" y="1322"/>
                    </a:cubicBezTo>
                    <a:cubicBezTo>
                      <a:pt x="36" y="1536"/>
                      <a:pt x="96" y="1751"/>
                      <a:pt x="179" y="1953"/>
                    </a:cubicBezTo>
                    <a:cubicBezTo>
                      <a:pt x="524" y="2799"/>
                      <a:pt x="1358" y="3394"/>
                      <a:pt x="2334" y="3394"/>
                    </a:cubicBezTo>
                    <a:lnTo>
                      <a:pt x="39255" y="3394"/>
                    </a:lnTo>
                    <a:cubicBezTo>
                      <a:pt x="40541" y="3394"/>
                      <a:pt x="41577" y="2346"/>
                      <a:pt x="41577" y="1060"/>
                    </a:cubicBezTo>
                    <a:lnTo>
                      <a:pt x="41577" y="1"/>
                    </a:lnTo>
                    <a:cubicBezTo>
                      <a:pt x="41577" y="1286"/>
                      <a:pt x="40541" y="2322"/>
                      <a:pt x="39255" y="2322"/>
                    </a:cubicBezTo>
                    <a:lnTo>
                      <a:pt x="2334" y="2322"/>
                    </a:lnTo>
                    <a:cubicBezTo>
                      <a:pt x="1358" y="2322"/>
                      <a:pt x="524" y="1727"/>
                      <a:pt x="179" y="882"/>
                    </a:cubicBezTo>
                    <a:cubicBezTo>
                      <a:pt x="96" y="691"/>
                      <a:pt x="36" y="477"/>
                      <a:pt x="12" y="263"/>
                    </a:cubicBezTo>
                    <a:cubicBezTo>
                      <a:pt x="12" y="167"/>
                      <a:pt x="0" y="84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62;p21">
                <a:extLst>
                  <a:ext uri="{FF2B5EF4-FFF2-40B4-BE49-F238E27FC236}">
                    <a16:creationId xmlns:a16="http://schemas.microsoft.com/office/drawing/2014/main" xmlns="" id="{67AFD912-2B9A-1B44-8E68-F725D6237678}"/>
                  </a:ext>
                </a:extLst>
              </p:cNvPr>
              <p:cNvSpPr/>
              <p:nvPr/>
            </p:nvSpPr>
            <p:spPr>
              <a:xfrm>
                <a:off x="1125055" y="1757610"/>
                <a:ext cx="917472" cy="472864"/>
              </a:xfrm>
              <a:custGeom>
                <a:avLst/>
                <a:gdLst/>
                <a:ahLst/>
                <a:cxnLst/>
                <a:rect l="l" t="t" r="r" b="b"/>
                <a:pathLst>
                  <a:path w="28671" h="14777" extrusionOk="0">
                    <a:moveTo>
                      <a:pt x="84" y="1"/>
                    </a:moveTo>
                    <a:cubicBezTo>
                      <a:pt x="60" y="167"/>
                      <a:pt x="48" y="322"/>
                      <a:pt x="36" y="489"/>
                    </a:cubicBezTo>
                    <a:cubicBezTo>
                      <a:pt x="12" y="727"/>
                      <a:pt x="0" y="965"/>
                      <a:pt x="0" y="1203"/>
                    </a:cubicBezTo>
                    <a:lnTo>
                      <a:pt x="0" y="13693"/>
                    </a:lnTo>
                    <a:lnTo>
                      <a:pt x="0" y="13967"/>
                    </a:lnTo>
                    <a:cubicBezTo>
                      <a:pt x="0" y="13967"/>
                      <a:pt x="0" y="14550"/>
                      <a:pt x="0" y="14776"/>
                    </a:cubicBezTo>
                    <a:cubicBezTo>
                      <a:pt x="1286" y="9716"/>
                      <a:pt x="9561" y="8835"/>
                      <a:pt x="12680" y="8764"/>
                    </a:cubicBezTo>
                    <a:cubicBezTo>
                      <a:pt x="12930" y="8756"/>
                      <a:pt x="13149" y="8753"/>
                      <a:pt x="13329" y="8753"/>
                    </a:cubicBezTo>
                    <a:cubicBezTo>
                      <a:pt x="13689" y="8753"/>
                      <a:pt x="13895" y="8764"/>
                      <a:pt x="13895" y="8764"/>
                    </a:cubicBezTo>
                    <a:lnTo>
                      <a:pt x="21241" y="8764"/>
                    </a:lnTo>
                    <a:cubicBezTo>
                      <a:pt x="25265" y="8764"/>
                      <a:pt x="28623" y="5311"/>
                      <a:pt x="28671" y="977"/>
                    </a:cubicBezTo>
                    <a:cubicBezTo>
                      <a:pt x="28671" y="846"/>
                      <a:pt x="28671" y="715"/>
                      <a:pt x="28671" y="584"/>
                    </a:cubicBezTo>
                    <a:lnTo>
                      <a:pt x="28671" y="572"/>
                    </a:lnTo>
                    <a:cubicBezTo>
                      <a:pt x="28671" y="548"/>
                      <a:pt x="28671" y="513"/>
                      <a:pt x="28671" y="489"/>
                    </a:cubicBezTo>
                    <a:cubicBezTo>
                      <a:pt x="28659" y="394"/>
                      <a:pt x="28659" y="298"/>
                      <a:pt x="28647" y="215"/>
                    </a:cubicBezTo>
                    <a:cubicBezTo>
                      <a:pt x="28647" y="144"/>
                      <a:pt x="28635" y="72"/>
                      <a:pt x="286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63;p21">
                <a:extLst>
                  <a:ext uri="{FF2B5EF4-FFF2-40B4-BE49-F238E27FC236}">
                    <a16:creationId xmlns:a16="http://schemas.microsoft.com/office/drawing/2014/main" xmlns="" id="{313B020F-0DF2-3D4D-9DEF-4CBC5D3730A5}"/>
                  </a:ext>
                </a:extLst>
              </p:cNvPr>
              <p:cNvSpPr/>
              <p:nvPr/>
            </p:nvSpPr>
            <p:spPr>
              <a:xfrm>
                <a:off x="1124671" y="1532850"/>
                <a:ext cx="917856" cy="671328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20979" extrusionOk="0">
                    <a:moveTo>
                      <a:pt x="7644" y="0"/>
                    </a:moveTo>
                    <a:cubicBezTo>
                      <a:pt x="3656" y="0"/>
                      <a:pt x="381" y="3060"/>
                      <a:pt x="48" y="6965"/>
                    </a:cubicBezTo>
                    <a:cubicBezTo>
                      <a:pt x="24" y="7179"/>
                      <a:pt x="12" y="7406"/>
                      <a:pt x="12" y="7632"/>
                    </a:cubicBezTo>
                    <a:lnTo>
                      <a:pt x="12" y="20717"/>
                    </a:lnTo>
                    <a:cubicBezTo>
                      <a:pt x="12" y="20800"/>
                      <a:pt x="0" y="20895"/>
                      <a:pt x="12" y="20979"/>
                    </a:cubicBezTo>
                    <a:cubicBezTo>
                      <a:pt x="417" y="15431"/>
                      <a:pt x="9371" y="14716"/>
                      <a:pt x="12692" y="14633"/>
                    </a:cubicBezTo>
                    <a:cubicBezTo>
                      <a:pt x="12942" y="14629"/>
                      <a:pt x="13161" y="14627"/>
                      <a:pt x="13341" y="14627"/>
                    </a:cubicBezTo>
                    <a:cubicBezTo>
                      <a:pt x="13701" y="14627"/>
                      <a:pt x="13907" y="14633"/>
                      <a:pt x="13907" y="14633"/>
                    </a:cubicBezTo>
                    <a:lnTo>
                      <a:pt x="21253" y="14633"/>
                    </a:lnTo>
                    <a:cubicBezTo>
                      <a:pt x="25218" y="14633"/>
                      <a:pt x="28528" y="11537"/>
                      <a:pt x="28683" y="7608"/>
                    </a:cubicBezTo>
                    <a:lnTo>
                      <a:pt x="28683" y="7596"/>
                    </a:lnTo>
                    <a:cubicBezTo>
                      <a:pt x="28683" y="7537"/>
                      <a:pt x="28683" y="7477"/>
                      <a:pt x="28683" y="7418"/>
                    </a:cubicBezTo>
                    <a:cubicBezTo>
                      <a:pt x="28683" y="7287"/>
                      <a:pt x="28683" y="7156"/>
                      <a:pt x="28683" y="7025"/>
                    </a:cubicBezTo>
                    <a:cubicBezTo>
                      <a:pt x="28683" y="7013"/>
                      <a:pt x="28683" y="6989"/>
                      <a:pt x="28683" y="6965"/>
                    </a:cubicBezTo>
                    <a:cubicBezTo>
                      <a:pt x="28492" y="3084"/>
                      <a:pt x="25289" y="0"/>
                      <a:pt x="2137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228600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lang="en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Google Shape;464;p21">
                <a:extLst>
                  <a:ext uri="{FF2B5EF4-FFF2-40B4-BE49-F238E27FC236}">
                    <a16:creationId xmlns:a16="http://schemas.microsoft.com/office/drawing/2014/main" xmlns="" id="{6D694FF7-5E03-0940-9FAA-CE4B28A023BB}"/>
                  </a:ext>
                </a:extLst>
              </p:cNvPr>
              <p:cNvSpPr/>
              <p:nvPr/>
            </p:nvSpPr>
            <p:spPr>
              <a:xfrm>
                <a:off x="1197821" y="3491853"/>
                <a:ext cx="1185312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7041" h="2990" extrusionOk="0">
                    <a:moveTo>
                      <a:pt x="0" y="1"/>
                    </a:moveTo>
                    <a:cubicBezTo>
                      <a:pt x="0" y="1656"/>
                      <a:pt x="1334" y="2989"/>
                      <a:pt x="2989" y="2989"/>
                    </a:cubicBezTo>
                    <a:lnTo>
                      <a:pt x="34040" y="2989"/>
                    </a:lnTo>
                    <a:cubicBezTo>
                      <a:pt x="35695" y="2989"/>
                      <a:pt x="37041" y="1656"/>
                      <a:pt x="370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65;p21">
                <a:extLst>
                  <a:ext uri="{FF2B5EF4-FFF2-40B4-BE49-F238E27FC236}">
                    <a16:creationId xmlns:a16="http://schemas.microsoft.com/office/drawing/2014/main" xmlns="" id="{E8D6E654-F434-2A42-925F-DDF24FB9EF07}"/>
                  </a:ext>
                </a:extLst>
              </p:cNvPr>
              <p:cNvSpPr/>
              <p:nvPr/>
            </p:nvSpPr>
            <p:spPr>
              <a:xfrm>
                <a:off x="1670639" y="3736068"/>
                <a:ext cx="239296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7490" extrusionOk="0">
                    <a:moveTo>
                      <a:pt x="3739" y="1"/>
                    </a:moveTo>
                    <a:cubicBezTo>
                      <a:pt x="1667" y="1"/>
                      <a:pt x="0" y="1680"/>
                      <a:pt x="0" y="3751"/>
                    </a:cubicBezTo>
                    <a:cubicBezTo>
                      <a:pt x="0" y="5811"/>
                      <a:pt x="1667" y="7490"/>
                      <a:pt x="3739" y="7490"/>
                    </a:cubicBezTo>
                    <a:cubicBezTo>
                      <a:pt x="5810" y="7490"/>
                      <a:pt x="7477" y="5811"/>
                      <a:pt x="7477" y="3751"/>
                    </a:cubicBezTo>
                    <a:cubicBezTo>
                      <a:pt x="7477" y="1680"/>
                      <a:pt x="5810" y="1"/>
                      <a:pt x="3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66;p21">
                <a:extLst>
                  <a:ext uri="{FF2B5EF4-FFF2-40B4-BE49-F238E27FC236}">
                    <a16:creationId xmlns:a16="http://schemas.microsoft.com/office/drawing/2014/main" xmlns="" id="{A4A3548E-4009-014D-BD22-D2060EBC6714}"/>
                  </a:ext>
                </a:extLst>
              </p:cNvPr>
              <p:cNvSpPr/>
              <p:nvPr/>
            </p:nvSpPr>
            <p:spPr>
              <a:xfrm>
                <a:off x="1712142" y="3777603"/>
                <a:ext cx="156256" cy="156608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894" extrusionOk="0">
                    <a:moveTo>
                      <a:pt x="2442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799"/>
                      <a:pt x="1096" y="4894"/>
                      <a:pt x="2442" y="4894"/>
                    </a:cubicBezTo>
                    <a:cubicBezTo>
                      <a:pt x="3787" y="4894"/>
                      <a:pt x="4882" y="3799"/>
                      <a:pt x="4882" y="2453"/>
                    </a:cubicBezTo>
                    <a:cubicBezTo>
                      <a:pt x="4882" y="1096"/>
                      <a:pt x="3787" y="1"/>
                      <a:pt x="244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67;p21">
                <a:extLst>
                  <a:ext uri="{FF2B5EF4-FFF2-40B4-BE49-F238E27FC236}">
                    <a16:creationId xmlns:a16="http://schemas.microsoft.com/office/drawing/2014/main" xmlns="" id="{2859F710-0626-FF49-9E74-DB88F79B587D}"/>
                  </a:ext>
                </a:extLst>
              </p:cNvPr>
              <p:cNvSpPr/>
              <p:nvPr/>
            </p:nvSpPr>
            <p:spPr>
              <a:xfrm>
                <a:off x="1678639" y="3587497"/>
                <a:ext cx="223680" cy="214912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716" extrusionOk="0">
                    <a:moveTo>
                      <a:pt x="0" y="0"/>
                    </a:moveTo>
                    <a:lnTo>
                      <a:pt x="3489" y="6715"/>
                    </a:lnTo>
                    <a:lnTo>
                      <a:pt x="6989" y="0"/>
                    </a:ln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470;p21">
              <a:extLst>
                <a:ext uri="{FF2B5EF4-FFF2-40B4-BE49-F238E27FC236}">
                  <a16:creationId xmlns:a16="http://schemas.microsoft.com/office/drawing/2014/main" xmlns="" id="{31C6BCED-1475-5B45-BF8D-1B847257B5D7}"/>
                </a:ext>
              </a:extLst>
            </p:cNvPr>
            <p:cNvGrpSpPr/>
            <p:nvPr/>
          </p:nvGrpSpPr>
          <p:grpSpPr>
            <a:xfrm>
              <a:off x="2594901" y="1532850"/>
              <a:ext cx="1330496" cy="2442898"/>
              <a:chOff x="2594901" y="1532850"/>
              <a:chExt cx="1330496" cy="2442898"/>
            </a:xfrm>
          </p:grpSpPr>
          <p:sp>
            <p:nvSpPr>
              <p:cNvPr id="19" name="Google Shape;471;p21">
                <a:extLst>
                  <a:ext uri="{FF2B5EF4-FFF2-40B4-BE49-F238E27FC236}">
                    <a16:creationId xmlns:a16="http://schemas.microsoft.com/office/drawing/2014/main" xmlns="" id="{3499C702-1C7A-EB4E-A77F-40B35EE28676}"/>
                  </a:ext>
                </a:extLst>
              </p:cNvPr>
              <p:cNvSpPr/>
              <p:nvPr/>
            </p:nvSpPr>
            <p:spPr>
              <a:xfrm>
                <a:off x="3140485" y="3736068"/>
                <a:ext cx="239680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7490" extrusionOk="0">
                    <a:moveTo>
                      <a:pt x="3739" y="1"/>
                    </a:moveTo>
                    <a:cubicBezTo>
                      <a:pt x="1679" y="1"/>
                      <a:pt x="0" y="1680"/>
                      <a:pt x="0" y="3751"/>
                    </a:cubicBezTo>
                    <a:cubicBezTo>
                      <a:pt x="0" y="5811"/>
                      <a:pt x="1679" y="7490"/>
                      <a:pt x="3739" y="7490"/>
                    </a:cubicBezTo>
                    <a:cubicBezTo>
                      <a:pt x="5811" y="7490"/>
                      <a:pt x="7489" y="5811"/>
                      <a:pt x="7489" y="3751"/>
                    </a:cubicBezTo>
                    <a:cubicBezTo>
                      <a:pt x="7489" y="1680"/>
                      <a:pt x="5811" y="1"/>
                      <a:pt x="3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72;p21">
                <a:extLst>
                  <a:ext uri="{FF2B5EF4-FFF2-40B4-BE49-F238E27FC236}">
                    <a16:creationId xmlns:a16="http://schemas.microsoft.com/office/drawing/2014/main" xmlns="" id="{15234E9D-18BD-E645-A877-99F59C03CA89}"/>
                  </a:ext>
                </a:extLst>
              </p:cNvPr>
              <p:cNvSpPr/>
              <p:nvPr/>
            </p:nvSpPr>
            <p:spPr>
              <a:xfrm>
                <a:off x="3182019" y="3777603"/>
                <a:ext cx="156608" cy="15660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894" extrusionOk="0">
                    <a:moveTo>
                      <a:pt x="2441" y="1"/>
                    </a:moveTo>
                    <a:cubicBezTo>
                      <a:pt x="1096" y="1"/>
                      <a:pt x="0" y="1096"/>
                      <a:pt x="0" y="2453"/>
                    </a:cubicBezTo>
                    <a:cubicBezTo>
                      <a:pt x="0" y="3799"/>
                      <a:pt x="1096" y="4894"/>
                      <a:pt x="2441" y="4894"/>
                    </a:cubicBezTo>
                    <a:cubicBezTo>
                      <a:pt x="3798" y="4894"/>
                      <a:pt x="4894" y="3799"/>
                      <a:pt x="4894" y="2453"/>
                    </a:cubicBezTo>
                    <a:cubicBezTo>
                      <a:pt x="4894" y="1096"/>
                      <a:pt x="3798" y="1"/>
                      <a:pt x="2441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73;p21">
                <a:extLst>
                  <a:ext uri="{FF2B5EF4-FFF2-40B4-BE49-F238E27FC236}">
                    <a16:creationId xmlns:a16="http://schemas.microsoft.com/office/drawing/2014/main" xmlns="" id="{5E08ADFD-9F7E-9C49-A4A9-47B564876EA8}"/>
                  </a:ext>
                </a:extLst>
              </p:cNvPr>
              <p:cNvSpPr/>
              <p:nvPr/>
            </p:nvSpPr>
            <p:spPr>
              <a:xfrm>
                <a:off x="2594901" y="1791529"/>
                <a:ext cx="1330496" cy="1700416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53138" extrusionOk="0">
                    <a:moveTo>
                      <a:pt x="2334" y="0"/>
                    </a:moveTo>
                    <a:cubicBezTo>
                      <a:pt x="1048" y="0"/>
                      <a:pt x="1" y="1036"/>
                      <a:pt x="1" y="2322"/>
                    </a:cubicBezTo>
                    <a:lnTo>
                      <a:pt x="1" y="50804"/>
                    </a:lnTo>
                    <a:cubicBezTo>
                      <a:pt x="1" y="50899"/>
                      <a:pt x="13" y="50983"/>
                      <a:pt x="24" y="51066"/>
                    </a:cubicBezTo>
                    <a:cubicBezTo>
                      <a:pt x="48" y="51280"/>
                      <a:pt x="96" y="51495"/>
                      <a:pt x="179" y="51697"/>
                    </a:cubicBezTo>
                    <a:cubicBezTo>
                      <a:pt x="524" y="52543"/>
                      <a:pt x="1358" y="53138"/>
                      <a:pt x="2334" y="53138"/>
                    </a:cubicBezTo>
                    <a:lnTo>
                      <a:pt x="39256" y="53138"/>
                    </a:lnTo>
                    <a:cubicBezTo>
                      <a:pt x="40541" y="53138"/>
                      <a:pt x="41577" y="52090"/>
                      <a:pt x="41577" y="50804"/>
                    </a:cubicBezTo>
                    <a:lnTo>
                      <a:pt x="41577" y="2322"/>
                    </a:lnTo>
                    <a:cubicBezTo>
                      <a:pt x="41577" y="1036"/>
                      <a:pt x="40541" y="0"/>
                      <a:pt x="39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74;p21">
                <a:extLst>
                  <a:ext uri="{FF2B5EF4-FFF2-40B4-BE49-F238E27FC236}">
                    <a16:creationId xmlns:a16="http://schemas.microsoft.com/office/drawing/2014/main" xmlns="" id="{127C4F14-50D4-DC45-B785-C2135D4916CA}"/>
                  </a:ext>
                </a:extLst>
              </p:cNvPr>
              <p:cNvSpPr/>
              <p:nvPr/>
            </p:nvSpPr>
            <p:spPr>
              <a:xfrm>
                <a:off x="2594901" y="3383281"/>
                <a:ext cx="1330496" cy="108608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3394" extrusionOk="0">
                    <a:moveTo>
                      <a:pt x="1" y="1"/>
                    </a:moveTo>
                    <a:lnTo>
                      <a:pt x="1" y="1060"/>
                    </a:lnTo>
                    <a:cubicBezTo>
                      <a:pt x="1" y="1155"/>
                      <a:pt x="13" y="1239"/>
                      <a:pt x="24" y="1322"/>
                    </a:cubicBezTo>
                    <a:cubicBezTo>
                      <a:pt x="48" y="1536"/>
                      <a:pt x="96" y="1751"/>
                      <a:pt x="179" y="1953"/>
                    </a:cubicBezTo>
                    <a:cubicBezTo>
                      <a:pt x="524" y="2799"/>
                      <a:pt x="1358" y="3394"/>
                      <a:pt x="2334" y="3394"/>
                    </a:cubicBezTo>
                    <a:lnTo>
                      <a:pt x="39256" y="3394"/>
                    </a:lnTo>
                    <a:cubicBezTo>
                      <a:pt x="40541" y="3394"/>
                      <a:pt x="41577" y="2346"/>
                      <a:pt x="41577" y="1060"/>
                    </a:cubicBezTo>
                    <a:lnTo>
                      <a:pt x="41577" y="1"/>
                    </a:lnTo>
                    <a:cubicBezTo>
                      <a:pt x="41577" y="1286"/>
                      <a:pt x="40541" y="2322"/>
                      <a:pt x="39256" y="2322"/>
                    </a:cubicBezTo>
                    <a:lnTo>
                      <a:pt x="2334" y="2322"/>
                    </a:lnTo>
                    <a:cubicBezTo>
                      <a:pt x="1358" y="2322"/>
                      <a:pt x="524" y="1727"/>
                      <a:pt x="179" y="882"/>
                    </a:cubicBezTo>
                    <a:cubicBezTo>
                      <a:pt x="96" y="691"/>
                      <a:pt x="48" y="477"/>
                      <a:pt x="24" y="263"/>
                    </a:cubicBezTo>
                    <a:cubicBezTo>
                      <a:pt x="13" y="167"/>
                      <a:pt x="1" y="84"/>
                      <a:pt x="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75;p21">
                <a:extLst>
                  <a:ext uri="{FF2B5EF4-FFF2-40B4-BE49-F238E27FC236}">
                    <a16:creationId xmlns:a16="http://schemas.microsoft.com/office/drawing/2014/main" xmlns="" id="{A8FB173A-940D-514C-AE56-E20B9373764E}"/>
                  </a:ext>
                </a:extLst>
              </p:cNvPr>
              <p:cNvSpPr/>
              <p:nvPr/>
            </p:nvSpPr>
            <p:spPr>
              <a:xfrm>
                <a:off x="2594901" y="1757610"/>
                <a:ext cx="917856" cy="472864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14777" extrusionOk="0">
                    <a:moveTo>
                      <a:pt x="84" y="1"/>
                    </a:moveTo>
                    <a:cubicBezTo>
                      <a:pt x="60" y="167"/>
                      <a:pt x="48" y="322"/>
                      <a:pt x="36" y="489"/>
                    </a:cubicBezTo>
                    <a:cubicBezTo>
                      <a:pt x="13" y="727"/>
                      <a:pt x="1" y="965"/>
                      <a:pt x="1" y="1203"/>
                    </a:cubicBezTo>
                    <a:lnTo>
                      <a:pt x="1" y="13693"/>
                    </a:lnTo>
                    <a:lnTo>
                      <a:pt x="1" y="13967"/>
                    </a:lnTo>
                    <a:cubicBezTo>
                      <a:pt x="1" y="13967"/>
                      <a:pt x="1" y="14550"/>
                      <a:pt x="1" y="14776"/>
                    </a:cubicBezTo>
                    <a:cubicBezTo>
                      <a:pt x="1298" y="9716"/>
                      <a:pt x="9561" y="8835"/>
                      <a:pt x="12681" y="8764"/>
                    </a:cubicBezTo>
                    <a:cubicBezTo>
                      <a:pt x="12935" y="8756"/>
                      <a:pt x="13156" y="8753"/>
                      <a:pt x="13337" y="8753"/>
                    </a:cubicBezTo>
                    <a:cubicBezTo>
                      <a:pt x="13701" y="8753"/>
                      <a:pt x="13907" y="8764"/>
                      <a:pt x="13907" y="8764"/>
                    </a:cubicBezTo>
                    <a:lnTo>
                      <a:pt x="21253" y="8764"/>
                    </a:lnTo>
                    <a:cubicBezTo>
                      <a:pt x="25278" y="8764"/>
                      <a:pt x="28623" y="5311"/>
                      <a:pt x="28671" y="977"/>
                    </a:cubicBezTo>
                    <a:cubicBezTo>
                      <a:pt x="28683" y="846"/>
                      <a:pt x="28683" y="715"/>
                      <a:pt x="28671" y="584"/>
                    </a:cubicBezTo>
                    <a:lnTo>
                      <a:pt x="28671" y="572"/>
                    </a:lnTo>
                    <a:cubicBezTo>
                      <a:pt x="28671" y="548"/>
                      <a:pt x="28671" y="513"/>
                      <a:pt x="28671" y="489"/>
                    </a:cubicBezTo>
                    <a:cubicBezTo>
                      <a:pt x="28671" y="394"/>
                      <a:pt x="28659" y="298"/>
                      <a:pt x="28647" y="215"/>
                    </a:cubicBezTo>
                    <a:cubicBezTo>
                      <a:pt x="28647" y="144"/>
                      <a:pt x="28635" y="72"/>
                      <a:pt x="286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76;p21">
                <a:extLst>
                  <a:ext uri="{FF2B5EF4-FFF2-40B4-BE49-F238E27FC236}">
                    <a16:creationId xmlns:a16="http://schemas.microsoft.com/office/drawing/2014/main" xmlns="" id="{0BF4195B-1837-8D43-AFAA-164B1123BB55}"/>
                  </a:ext>
                </a:extLst>
              </p:cNvPr>
              <p:cNvSpPr/>
              <p:nvPr/>
            </p:nvSpPr>
            <p:spPr>
              <a:xfrm>
                <a:off x="2594901" y="1532850"/>
                <a:ext cx="917856" cy="671328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20979" extrusionOk="0">
                    <a:moveTo>
                      <a:pt x="7633" y="0"/>
                    </a:moveTo>
                    <a:cubicBezTo>
                      <a:pt x="3644" y="0"/>
                      <a:pt x="370" y="3060"/>
                      <a:pt x="36" y="6965"/>
                    </a:cubicBezTo>
                    <a:cubicBezTo>
                      <a:pt x="13" y="7179"/>
                      <a:pt x="1" y="7406"/>
                      <a:pt x="1" y="7632"/>
                    </a:cubicBezTo>
                    <a:lnTo>
                      <a:pt x="1" y="20717"/>
                    </a:lnTo>
                    <a:cubicBezTo>
                      <a:pt x="1" y="20800"/>
                      <a:pt x="1" y="20895"/>
                      <a:pt x="1" y="20979"/>
                    </a:cubicBezTo>
                    <a:cubicBezTo>
                      <a:pt x="405" y="15431"/>
                      <a:pt x="9359" y="14716"/>
                      <a:pt x="12681" y="14633"/>
                    </a:cubicBezTo>
                    <a:cubicBezTo>
                      <a:pt x="12935" y="14629"/>
                      <a:pt x="13156" y="14627"/>
                      <a:pt x="13337" y="14627"/>
                    </a:cubicBezTo>
                    <a:cubicBezTo>
                      <a:pt x="13701" y="14627"/>
                      <a:pt x="13907" y="14633"/>
                      <a:pt x="13907" y="14633"/>
                    </a:cubicBezTo>
                    <a:lnTo>
                      <a:pt x="21253" y="14633"/>
                    </a:lnTo>
                    <a:cubicBezTo>
                      <a:pt x="25206" y="14633"/>
                      <a:pt x="28516" y="11537"/>
                      <a:pt x="28671" y="7608"/>
                    </a:cubicBezTo>
                    <a:lnTo>
                      <a:pt x="28671" y="7596"/>
                    </a:lnTo>
                    <a:cubicBezTo>
                      <a:pt x="28671" y="7537"/>
                      <a:pt x="28671" y="7477"/>
                      <a:pt x="28671" y="7418"/>
                    </a:cubicBezTo>
                    <a:cubicBezTo>
                      <a:pt x="28683" y="7287"/>
                      <a:pt x="28671" y="7156"/>
                      <a:pt x="28671" y="7025"/>
                    </a:cubicBezTo>
                    <a:cubicBezTo>
                      <a:pt x="28671" y="7013"/>
                      <a:pt x="28671" y="6989"/>
                      <a:pt x="28671" y="6965"/>
                    </a:cubicBezTo>
                    <a:cubicBezTo>
                      <a:pt x="28492" y="3084"/>
                      <a:pt x="25289" y="0"/>
                      <a:pt x="2136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22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" name="Google Shape;477;p21">
                <a:extLst>
                  <a:ext uri="{FF2B5EF4-FFF2-40B4-BE49-F238E27FC236}">
                    <a16:creationId xmlns:a16="http://schemas.microsoft.com/office/drawing/2014/main" xmlns="" id="{0CC443CD-03DA-3D49-B208-25B0DF523D33}"/>
                  </a:ext>
                </a:extLst>
              </p:cNvPr>
              <p:cNvSpPr/>
              <p:nvPr/>
            </p:nvSpPr>
            <p:spPr>
              <a:xfrm>
                <a:off x="2667666" y="3491853"/>
                <a:ext cx="1185344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7042" h="2990" extrusionOk="0">
                    <a:moveTo>
                      <a:pt x="1" y="1"/>
                    </a:moveTo>
                    <a:cubicBezTo>
                      <a:pt x="1" y="1656"/>
                      <a:pt x="1334" y="2989"/>
                      <a:pt x="2989" y="2989"/>
                    </a:cubicBezTo>
                    <a:lnTo>
                      <a:pt x="34041" y="2989"/>
                    </a:lnTo>
                    <a:cubicBezTo>
                      <a:pt x="35696" y="2989"/>
                      <a:pt x="37041" y="1656"/>
                      <a:pt x="37041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78;p21">
                <a:extLst>
                  <a:ext uri="{FF2B5EF4-FFF2-40B4-BE49-F238E27FC236}">
                    <a16:creationId xmlns:a16="http://schemas.microsoft.com/office/drawing/2014/main" xmlns="" id="{A9F2065C-F102-1544-8E45-8209E5D72790}"/>
                  </a:ext>
                </a:extLst>
              </p:cNvPr>
              <p:cNvSpPr/>
              <p:nvPr/>
            </p:nvSpPr>
            <p:spPr>
              <a:xfrm>
                <a:off x="3148484" y="3587497"/>
                <a:ext cx="223680" cy="214912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716" extrusionOk="0">
                    <a:moveTo>
                      <a:pt x="0" y="0"/>
                    </a:moveTo>
                    <a:lnTo>
                      <a:pt x="3489" y="6715"/>
                    </a:lnTo>
                    <a:lnTo>
                      <a:pt x="6989" y="0"/>
                    </a:lnTo>
                    <a:close/>
                  </a:path>
                </a:pathLst>
              </a:custGeom>
              <a:solidFill>
                <a:srgbClr val="FCBD2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481;p21">
              <a:extLst>
                <a:ext uri="{FF2B5EF4-FFF2-40B4-BE49-F238E27FC236}">
                  <a16:creationId xmlns:a16="http://schemas.microsoft.com/office/drawing/2014/main" xmlns="" id="{5B5063F8-E76A-AE4C-8F13-04DCFCB18B27}"/>
                </a:ext>
              </a:extLst>
            </p:cNvPr>
            <p:cNvGrpSpPr/>
            <p:nvPr/>
          </p:nvGrpSpPr>
          <p:grpSpPr>
            <a:xfrm>
              <a:off x="4064746" y="1532850"/>
              <a:ext cx="1330880" cy="2442898"/>
              <a:chOff x="4064746" y="1532850"/>
              <a:chExt cx="1330880" cy="2442898"/>
            </a:xfrm>
          </p:grpSpPr>
          <p:sp>
            <p:nvSpPr>
              <p:cNvPr id="30" name="Google Shape;482;p21">
                <a:extLst>
                  <a:ext uri="{FF2B5EF4-FFF2-40B4-BE49-F238E27FC236}">
                    <a16:creationId xmlns:a16="http://schemas.microsoft.com/office/drawing/2014/main" xmlns="" id="{7DE6290C-949B-894B-8E67-AEEE5A51DBB2}"/>
                  </a:ext>
                </a:extLst>
              </p:cNvPr>
              <p:cNvSpPr/>
              <p:nvPr/>
            </p:nvSpPr>
            <p:spPr>
              <a:xfrm>
                <a:off x="4065130" y="1791529"/>
                <a:ext cx="1330496" cy="1700416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53138" extrusionOk="0">
                    <a:moveTo>
                      <a:pt x="2323" y="0"/>
                    </a:moveTo>
                    <a:cubicBezTo>
                      <a:pt x="1037" y="0"/>
                      <a:pt x="1" y="1036"/>
                      <a:pt x="1" y="2322"/>
                    </a:cubicBezTo>
                    <a:lnTo>
                      <a:pt x="1" y="50804"/>
                    </a:lnTo>
                    <a:cubicBezTo>
                      <a:pt x="1" y="50899"/>
                      <a:pt x="1" y="50983"/>
                      <a:pt x="13" y="51066"/>
                    </a:cubicBezTo>
                    <a:cubicBezTo>
                      <a:pt x="37" y="51280"/>
                      <a:pt x="84" y="51495"/>
                      <a:pt x="168" y="51697"/>
                    </a:cubicBezTo>
                    <a:cubicBezTo>
                      <a:pt x="525" y="52543"/>
                      <a:pt x="1346" y="53138"/>
                      <a:pt x="2323" y="53138"/>
                    </a:cubicBezTo>
                    <a:lnTo>
                      <a:pt x="39244" y="53138"/>
                    </a:lnTo>
                    <a:cubicBezTo>
                      <a:pt x="40530" y="53138"/>
                      <a:pt x="41577" y="52090"/>
                      <a:pt x="41577" y="50804"/>
                    </a:cubicBezTo>
                    <a:lnTo>
                      <a:pt x="41577" y="2322"/>
                    </a:lnTo>
                    <a:cubicBezTo>
                      <a:pt x="41577" y="1036"/>
                      <a:pt x="40530" y="0"/>
                      <a:pt x="392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83;p21">
                <a:extLst>
                  <a:ext uri="{FF2B5EF4-FFF2-40B4-BE49-F238E27FC236}">
                    <a16:creationId xmlns:a16="http://schemas.microsoft.com/office/drawing/2014/main" xmlns="" id="{3E0B529D-73FF-594E-9130-922F9A800A5A}"/>
                  </a:ext>
                </a:extLst>
              </p:cNvPr>
              <p:cNvSpPr/>
              <p:nvPr/>
            </p:nvSpPr>
            <p:spPr>
              <a:xfrm>
                <a:off x="4065130" y="3383281"/>
                <a:ext cx="1330496" cy="108608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3394" extrusionOk="0">
                    <a:moveTo>
                      <a:pt x="1" y="1"/>
                    </a:moveTo>
                    <a:lnTo>
                      <a:pt x="1" y="1060"/>
                    </a:lnTo>
                    <a:cubicBezTo>
                      <a:pt x="1" y="1155"/>
                      <a:pt x="1" y="1239"/>
                      <a:pt x="13" y="1322"/>
                    </a:cubicBezTo>
                    <a:cubicBezTo>
                      <a:pt x="37" y="1536"/>
                      <a:pt x="84" y="1751"/>
                      <a:pt x="168" y="1953"/>
                    </a:cubicBezTo>
                    <a:cubicBezTo>
                      <a:pt x="525" y="2799"/>
                      <a:pt x="1346" y="3394"/>
                      <a:pt x="2323" y="3394"/>
                    </a:cubicBezTo>
                    <a:lnTo>
                      <a:pt x="39244" y="3394"/>
                    </a:lnTo>
                    <a:cubicBezTo>
                      <a:pt x="40530" y="3394"/>
                      <a:pt x="41577" y="2346"/>
                      <a:pt x="41577" y="1060"/>
                    </a:cubicBezTo>
                    <a:lnTo>
                      <a:pt x="41577" y="1"/>
                    </a:lnTo>
                    <a:cubicBezTo>
                      <a:pt x="41577" y="1286"/>
                      <a:pt x="40530" y="2322"/>
                      <a:pt x="39244" y="2322"/>
                    </a:cubicBezTo>
                    <a:lnTo>
                      <a:pt x="2323" y="2322"/>
                    </a:lnTo>
                    <a:cubicBezTo>
                      <a:pt x="1346" y="2322"/>
                      <a:pt x="525" y="1727"/>
                      <a:pt x="168" y="882"/>
                    </a:cubicBezTo>
                    <a:cubicBezTo>
                      <a:pt x="84" y="691"/>
                      <a:pt x="37" y="477"/>
                      <a:pt x="13" y="263"/>
                    </a:cubicBezTo>
                    <a:cubicBezTo>
                      <a:pt x="1" y="167"/>
                      <a:pt x="1" y="84"/>
                      <a:pt x="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84;p21">
                <a:extLst>
                  <a:ext uri="{FF2B5EF4-FFF2-40B4-BE49-F238E27FC236}">
                    <a16:creationId xmlns:a16="http://schemas.microsoft.com/office/drawing/2014/main" xmlns="" id="{1C62A88E-41A3-FC48-B057-FF9AD936F6EF}"/>
                  </a:ext>
                </a:extLst>
              </p:cNvPr>
              <p:cNvSpPr/>
              <p:nvPr/>
            </p:nvSpPr>
            <p:spPr>
              <a:xfrm>
                <a:off x="4065130" y="1757610"/>
                <a:ext cx="917504" cy="472864"/>
              </a:xfrm>
              <a:custGeom>
                <a:avLst/>
                <a:gdLst/>
                <a:ahLst/>
                <a:cxnLst/>
                <a:rect l="l" t="t" r="r" b="b"/>
                <a:pathLst>
                  <a:path w="28672" h="14777" extrusionOk="0">
                    <a:moveTo>
                      <a:pt x="72" y="1"/>
                    </a:moveTo>
                    <a:cubicBezTo>
                      <a:pt x="60" y="167"/>
                      <a:pt x="37" y="322"/>
                      <a:pt x="25" y="489"/>
                    </a:cubicBezTo>
                    <a:cubicBezTo>
                      <a:pt x="1" y="727"/>
                      <a:pt x="1" y="965"/>
                      <a:pt x="1" y="1203"/>
                    </a:cubicBezTo>
                    <a:lnTo>
                      <a:pt x="1" y="13693"/>
                    </a:lnTo>
                    <a:lnTo>
                      <a:pt x="1" y="13967"/>
                    </a:lnTo>
                    <a:cubicBezTo>
                      <a:pt x="1" y="13967"/>
                      <a:pt x="1" y="14550"/>
                      <a:pt x="1" y="14776"/>
                    </a:cubicBezTo>
                    <a:cubicBezTo>
                      <a:pt x="1287" y="9716"/>
                      <a:pt x="9550" y="8835"/>
                      <a:pt x="12669" y="8764"/>
                    </a:cubicBezTo>
                    <a:cubicBezTo>
                      <a:pt x="12923" y="8756"/>
                      <a:pt x="13144" y="8753"/>
                      <a:pt x="13326" y="8753"/>
                    </a:cubicBezTo>
                    <a:cubicBezTo>
                      <a:pt x="13689" y="8753"/>
                      <a:pt x="13895" y="8764"/>
                      <a:pt x="13895" y="8764"/>
                    </a:cubicBezTo>
                    <a:lnTo>
                      <a:pt x="21242" y="8764"/>
                    </a:lnTo>
                    <a:cubicBezTo>
                      <a:pt x="25266" y="8764"/>
                      <a:pt x="28612" y="5311"/>
                      <a:pt x="28671" y="977"/>
                    </a:cubicBezTo>
                    <a:cubicBezTo>
                      <a:pt x="28671" y="846"/>
                      <a:pt x="28671" y="715"/>
                      <a:pt x="28659" y="584"/>
                    </a:cubicBezTo>
                    <a:lnTo>
                      <a:pt x="28659" y="572"/>
                    </a:lnTo>
                    <a:cubicBezTo>
                      <a:pt x="28659" y="548"/>
                      <a:pt x="28659" y="513"/>
                      <a:pt x="28659" y="489"/>
                    </a:cubicBezTo>
                    <a:cubicBezTo>
                      <a:pt x="28659" y="394"/>
                      <a:pt x="28647" y="298"/>
                      <a:pt x="28647" y="215"/>
                    </a:cubicBezTo>
                    <a:cubicBezTo>
                      <a:pt x="28635" y="144"/>
                      <a:pt x="28635" y="72"/>
                      <a:pt x="2862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85;p21">
                <a:extLst>
                  <a:ext uri="{FF2B5EF4-FFF2-40B4-BE49-F238E27FC236}">
                    <a16:creationId xmlns:a16="http://schemas.microsoft.com/office/drawing/2014/main" xmlns="" id="{93FA9C3B-E5AF-2543-BC9C-9E31D5ABAF9F}"/>
                  </a:ext>
                </a:extLst>
              </p:cNvPr>
              <p:cNvSpPr/>
              <p:nvPr/>
            </p:nvSpPr>
            <p:spPr>
              <a:xfrm>
                <a:off x="4064746" y="1532850"/>
                <a:ext cx="917888" cy="671328"/>
              </a:xfrm>
              <a:custGeom>
                <a:avLst/>
                <a:gdLst/>
                <a:ahLst/>
                <a:cxnLst/>
                <a:rect l="l" t="t" r="r" b="b"/>
                <a:pathLst>
                  <a:path w="28684" h="20979" extrusionOk="0">
                    <a:moveTo>
                      <a:pt x="7633" y="0"/>
                    </a:moveTo>
                    <a:cubicBezTo>
                      <a:pt x="3644" y="0"/>
                      <a:pt x="370" y="3060"/>
                      <a:pt x="37" y="6965"/>
                    </a:cubicBezTo>
                    <a:cubicBezTo>
                      <a:pt x="13" y="7179"/>
                      <a:pt x="13" y="7406"/>
                      <a:pt x="13" y="7632"/>
                    </a:cubicBezTo>
                    <a:lnTo>
                      <a:pt x="13" y="20717"/>
                    </a:lnTo>
                    <a:cubicBezTo>
                      <a:pt x="13" y="20800"/>
                      <a:pt x="1" y="20895"/>
                      <a:pt x="13" y="20979"/>
                    </a:cubicBezTo>
                    <a:cubicBezTo>
                      <a:pt x="406" y="15431"/>
                      <a:pt x="9371" y="14716"/>
                      <a:pt x="12681" y="14633"/>
                    </a:cubicBezTo>
                    <a:cubicBezTo>
                      <a:pt x="12935" y="14629"/>
                      <a:pt x="13156" y="14627"/>
                      <a:pt x="13338" y="14627"/>
                    </a:cubicBezTo>
                    <a:cubicBezTo>
                      <a:pt x="13701" y="14627"/>
                      <a:pt x="13907" y="14633"/>
                      <a:pt x="13907" y="14633"/>
                    </a:cubicBezTo>
                    <a:lnTo>
                      <a:pt x="21254" y="14633"/>
                    </a:lnTo>
                    <a:cubicBezTo>
                      <a:pt x="25218" y="14633"/>
                      <a:pt x="28528" y="11537"/>
                      <a:pt x="28671" y="7608"/>
                    </a:cubicBezTo>
                    <a:lnTo>
                      <a:pt x="28671" y="7596"/>
                    </a:lnTo>
                    <a:cubicBezTo>
                      <a:pt x="28683" y="7537"/>
                      <a:pt x="28683" y="7477"/>
                      <a:pt x="28683" y="7418"/>
                    </a:cubicBezTo>
                    <a:cubicBezTo>
                      <a:pt x="28683" y="7287"/>
                      <a:pt x="28683" y="7156"/>
                      <a:pt x="28671" y="7025"/>
                    </a:cubicBezTo>
                    <a:cubicBezTo>
                      <a:pt x="28671" y="7013"/>
                      <a:pt x="28671" y="6989"/>
                      <a:pt x="28671" y="6965"/>
                    </a:cubicBezTo>
                    <a:cubicBezTo>
                      <a:pt x="28493" y="3084"/>
                      <a:pt x="25290" y="0"/>
                      <a:pt x="2136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22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4" name="Google Shape;486;p21">
                <a:extLst>
                  <a:ext uri="{FF2B5EF4-FFF2-40B4-BE49-F238E27FC236}">
                    <a16:creationId xmlns:a16="http://schemas.microsoft.com/office/drawing/2014/main" xmlns="" id="{C86504E7-A48F-7C46-A514-81C9F1D93444}"/>
                  </a:ext>
                </a:extLst>
              </p:cNvPr>
              <p:cNvSpPr/>
              <p:nvPr/>
            </p:nvSpPr>
            <p:spPr>
              <a:xfrm>
                <a:off x="4137544" y="3491853"/>
                <a:ext cx="1185312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7041" h="2990" extrusionOk="0">
                    <a:moveTo>
                      <a:pt x="0" y="1"/>
                    </a:moveTo>
                    <a:cubicBezTo>
                      <a:pt x="0" y="1656"/>
                      <a:pt x="1345" y="2989"/>
                      <a:pt x="3000" y="2989"/>
                    </a:cubicBezTo>
                    <a:lnTo>
                      <a:pt x="34052" y="2989"/>
                    </a:lnTo>
                    <a:cubicBezTo>
                      <a:pt x="35707" y="2989"/>
                      <a:pt x="37040" y="1656"/>
                      <a:pt x="3704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7;p21">
                <a:extLst>
                  <a:ext uri="{FF2B5EF4-FFF2-40B4-BE49-F238E27FC236}">
                    <a16:creationId xmlns:a16="http://schemas.microsoft.com/office/drawing/2014/main" xmlns="" id="{2B40DFDF-B7F1-3349-B016-3DF4DEADDA23}"/>
                  </a:ext>
                </a:extLst>
              </p:cNvPr>
              <p:cNvSpPr/>
              <p:nvPr/>
            </p:nvSpPr>
            <p:spPr>
              <a:xfrm>
                <a:off x="4610330" y="3736068"/>
                <a:ext cx="239680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7490" extrusionOk="0">
                    <a:moveTo>
                      <a:pt x="3751" y="1"/>
                    </a:moveTo>
                    <a:cubicBezTo>
                      <a:pt x="1679" y="1"/>
                      <a:pt x="1" y="1680"/>
                      <a:pt x="1" y="3751"/>
                    </a:cubicBezTo>
                    <a:cubicBezTo>
                      <a:pt x="1" y="5811"/>
                      <a:pt x="1679" y="7490"/>
                      <a:pt x="3751" y="7490"/>
                    </a:cubicBezTo>
                    <a:cubicBezTo>
                      <a:pt x="5811" y="7490"/>
                      <a:pt x="7490" y="5811"/>
                      <a:pt x="7490" y="3751"/>
                    </a:cubicBezTo>
                    <a:cubicBezTo>
                      <a:pt x="7490" y="1680"/>
                      <a:pt x="5811" y="1"/>
                      <a:pt x="3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88;p21">
                <a:extLst>
                  <a:ext uri="{FF2B5EF4-FFF2-40B4-BE49-F238E27FC236}">
                    <a16:creationId xmlns:a16="http://schemas.microsoft.com/office/drawing/2014/main" xmlns="" id="{00921EEB-0585-CD4C-9DE4-391084CBFD25}"/>
                  </a:ext>
                </a:extLst>
              </p:cNvPr>
              <p:cNvSpPr/>
              <p:nvPr/>
            </p:nvSpPr>
            <p:spPr>
              <a:xfrm>
                <a:off x="4651865" y="3777603"/>
                <a:ext cx="156608" cy="15660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894" extrusionOk="0">
                    <a:moveTo>
                      <a:pt x="2453" y="1"/>
                    </a:moveTo>
                    <a:cubicBezTo>
                      <a:pt x="1096" y="1"/>
                      <a:pt x="0" y="1096"/>
                      <a:pt x="0" y="2453"/>
                    </a:cubicBezTo>
                    <a:cubicBezTo>
                      <a:pt x="0" y="3799"/>
                      <a:pt x="1096" y="4894"/>
                      <a:pt x="2453" y="4894"/>
                    </a:cubicBezTo>
                    <a:cubicBezTo>
                      <a:pt x="3799" y="4894"/>
                      <a:pt x="4894" y="3799"/>
                      <a:pt x="4894" y="2453"/>
                    </a:cubicBezTo>
                    <a:cubicBezTo>
                      <a:pt x="4894" y="1096"/>
                      <a:pt x="3799" y="1"/>
                      <a:pt x="245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89;p21">
                <a:extLst>
                  <a:ext uri="{FF2B5EF4-FFF2-40B4-BE49-F238E27FC236}">
                    <a16:creationId xmlns:a16="http://schemas.microsoft.com/office/drawing/2014/main" xmlns="" id="{7AEE6A43-A484-F148-A7B9-4FD30DBEE77C}"/>
                  </a:ext>
                </a:extLst>
              </p:cNvPr>
              <p:cNvSpPr/>
              <p:nvPr/>
            </p:nvSpPr>
            <p:spPr>
              <a:xfrm>
                <a:off x="4618330" y="3587497"/>
                <a:ext cx="223680" cy="214912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716" extrusionOk="0">
                    <a:moveTo>
                      <a:pt x="1" y="0"/>
                    </a:moveTo>
                    <a:lnTo>
                      <a:pt x="3501" y="6715"/>
                    </a:lnTo>
                    <a:lnTo>
                      <a:pt x="6990" y="0"/>
                    </a:lnTo>
                    <a:close/>
                  </a:path>
                </a:pathLst>
              </a:custGeom>
              <a:solidFill>
                <a:srgbClr val="69E78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92;p21">
              <a:extLst>
                <a:ext uri="{FF2B5EF4-FFF2-40B4-BE49-F238E27FC236}">
                  <a16:creationId xmlns:a16="http://schemas.microsoft.com/office/drawing/2014/main" xmlns="" id="{1836BCE3-1F65-4048-8B9E-0733422F3388}"/>
                </a:ext>
              </a:extLst>
            </p:cNvPr>
            <p:cNvGrpSpPr/>
            <p:nvPr/>
          </p:nvGrpSpPr>
          <p:grpSpPr>
            <a:xfrm>
              <a:off x="5534623" y="1532850"/>
              <a:ext cx="1330848" cy="2442898"/>
              <a:chOff x="5534623" y="1532850"/>
              <a:chExt cx="1330848" cy="2442898"/>
            </a:xfrm>
          </p:grpSpPr>
          <p:sp>
            <p:nvSpPr>
              <p:cNvPr id="42" name="Google Shape;493;p21">
                <a:extLst>
                  <a:ext uri="{FF2B5EF4-FFF2-40B4-BE49-F238E27FC236}">
                    <a16:creationId xmlns:a16="http://schemas.microsoft.com/office/drawing/2014/main" xmlns="" id="{9A562186-4E47-2F4C-B0DA-C23BA52AA47C}"/>
                  </a:ext>
                </a:extLst>
              </p:cNvPr>
              <p:cNvSpPr/>
              <p:nvPr/>
            </p:nvSpPr>
            <p:spPr>
              <a:xfrm>
                <a:off x="6080559" y="3736068"/>
                <a:ext cx="239296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7490" extrusionOk="0">
                    <a:moveTo>
                      <a:pt x="3739" y="1"/>
                    </a:moveTo>
                    <a:cubicBezTo>
                      <a:pt x="1668" y="1"/>
                      <a:pt x="1" y="1680"/>
                      <a:pt x="1" y="3751"/>
                    </a:cubicBezTo>
                    <a:cubicBezTo>
                      <a:pt x="1" y="5811"/>
                      <a:pt x="1668" y="7490"/>
                      <a:pt x="3739" y="7490"/>
                    </a:cubicBezTo>
                    <a:cubicBezTo>
                      <a:pt x="5799" y="7490"/>
                      <a:pt x="7478" y="5811"/>
                      <a:pt x="7478" y="3751"/>
                    </a:cubicBezTo>
                    <a:cubicBezTo>
                      <a:pt x="7478" y="1680"/>
                      <a:pt x="5799" y="1"/>
                      <a:pt x="3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4;p21">
                <a:extLst>
                  <a:ext uri="{FF2B5EF4-FFF2-40B4-BE49-F238E27FC236}">
                    <a16:creationId xmlns:a16="http://schemas.microsoft.com/office/drawing/2014/main" xmlns="" id="{46F0678E-BF62-9B42-AF6E-8720A2CFFEE5}"/>
                  </a:ext>
                </a:extLst>
              </p:cNvPr>
              <p:cNvSpPr/>
              <p:nvPr/>
            </p:nvSpPr>
            <p:spPr>
              <a:xfrm>
                <a:off x="6122094" y="3777603"/>
                <a:ext cx="156256" cy="156608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894" extrusionOk="0">
                    <a:moveTo>
                      <a:pt x="2441" y="1"/>
                    </a:moveTo>
                    <a:cubicBezTo>
                      <a:pt x="1084" y="1"/>
                      <a:pt x="1" y="1096"/>
                      <a:pt x="1" y="2453"/>
                    </a:cubicBezTo>
                    <a:cubicBezTo>
                      <a:pt x="1" y="3799"/>
                      <a:pt x="1084" y="4894"/>
                      <a:pt x="2441" y="4894"/>
                    </a:cubicBezTo>
                    <a:cubicBezTo>
                      <a:pt x="3787" y="4894"/>
                      <a:pt x="4882" y="3799"/>
                      <a:pt x="4882" y="2453"/>
                    </a:cubicBezTo>
                    <a:cubicBezTo>
                      <a:pt x="4882" y="1096"/>
                      <a:pt x="3787" y="1"/>
                      <a:pt x="244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5;p21">
                <a:extLst>
                  <a:ext uri="{FF2B5EF4-FFF2-40B4-BE49-F238E27FC236}">
                    <a16:creationId xmlns:a16="http://schemas.microsoft.com/office/drawing/2014/main" xmlns="" id="{5CC20F22-38DA-644D-B71E-BC4459745F8E}"/>
                  </a:ext>
                </a:extLst>
              </p:cNvPr>
              <p:cNvSpPr/>
              <p:nvPr/>
            </p:nvSpPr>
            <p:spPr>
              <a:xfrm>
                <a:off x="5535007" y="1791529"/>
                <a:ext cx="1330464" cy="1700416"/>
              </a:xfrm>
              <a:custGeom>
                <a:avLst/>
                <a:gdLst/>
                <a:ahLst/>
                <a:cxnLst/>
                <a:rect l="l" t="t" r="r" b="b"/>
                <a:pathLst>
                  <a:path w="41577" h="53138" extrusionOk="0">
                    <a:moveTo>
                      <a:pt x="2322" y="0"/>
                    </a:moveTo>
                    <a:cubicBezTo>
                      <a:pt x="1036" y="0"/>
                      <a:pt x="0" y="1036"/>
                      <a:pt x="0" y="2322"/>
                    </a:cubicBezTo>
                    <a:lnTo>
                      <a:pt x="0" y="50804"/>
                    </a:lnTo>
                    <a:cubicBezTo>
                      <a:pt x="0" y="50899"/>
                      <a:pt x="0" y="50983"/>
                      <a:pt x="12" y="51066"/>
                    </a:cubicBezTo>
                    <a:cubicBezTo>
                      <a:pt x="36" y="51280"/>
                      <a:pt x="95" y="51495"/>
                      <a:pt x="179" y="51697"/>
                    </a:cubicBezTo>
                    <a:cubicBezTo>
                      <a:pt x="524" y="52543"/>
                      <a:pt x="1357" y="53138"/>
                      <a:pt x="2322" y="53138"/>
                    </a:cubicBezTo>
                    <a:lnTo>
                      <a:pt x="39243" y="53138"/>
                    </a:lnTo>
                    <a:cubicBezTo>
                      <a:pt x="40529" y="53138"/>
                      <a:pt x="41577" y="52090"/>
                      <a:pt x="41577" y="50804"/>
                    </a:cubicBezTo>
                    <a:lnTo>
                      <a:pt x="41577" y="2322"/>
                    </a:lnTo>
                    <a:cubicBezTo>
                      <a:pt x="41577" y="1036"/>
                      <a:pt x="40529" y="0"/>
                      <a:pt x="39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6;p21">
                <a:extLst>
                  <a:ext uri="{FF2B5EF4-FFF2-40B4-BE49-F238E27FC236}">
                    <a16:creationId xmlns:a16="http://schemas.microsoft.com/office/drawing/2014/main" xmlns="" id="{00B1B588-0D8B-0643-9294-CCA8673F8F85}"/>
                  </a:ext>
                </a:extLst>
              </p:cNvPr>
              <p:cNvSpPr/>
              <p:nvPr/>
            </p:nvSpPr>
            <p:spPr>
              <a:xfrm>
                <a:off x="5535007" y="3383281"/>
                <a:ext cx="1330464" cy="108608"/>
              </a:xfrm>
              <a:custGeom>
                <a:avLst/>
                <a:gdLst/>
                <a:ahLst/>
                <a:cxnLst/>
                <a:rect l="l" t="t" r="r" b="b"/>
                <a:pathLst>
                  <a:path w="41577" h="3394" extrusionOk="0">
                    <a:moveTo>
                      <a:pt x="0" y="1"/>
                    </a:moveTo>
                    <a:lnTo>
                      <a:pt x="0" y="1060"/>
                    </a:lnTo>
                    <a:cubicBezTo>
                      <a:pt x="0" y="1155"/>
                      <a:pt x="0" y="1239"/>
                      <a:pt x="12" y="1322"/>
                    </a:cubicBezTo>
                    <a:cubicBezTo>
                      <a:pt x="36" y="1536"/>
                      <a:pt x="95" y="1751"/>
                      <a:pt x="179" y="1953"/>
                    </a:cubicBezTo>
                    <a:cubicBezTo>
                      <a:pt x="524" y="2799"/>
                      <a:pt x="1357" y="3394"/>
                      <a:pt x="2322" y="3394"/>
                    </a:cubicBezTo>
                    <a:lnTo>
                      <a:pt x="39243" y="3394"/>
                    </a:lnTo>
                    <a:cubicBezTo>
                      <a:pt x="40529" y="3394"/>
                      <a:pt x="41577" y="2346"/>
                      <a:pt x="41577" y="1060"/>
                    </a:cubicBezTo>
                    <a:lnTo>
                      <a:pt x="41577" y="1"/>
                    </a:lnTo>
                    <a:cubicBezTo>
                      <a:pt x="41577" y="1286"/>
                      <a:pt x="40529" y="2322"/>
                      <a:pt x="39243" y="2322"/>
                    </a:cubicBezTo>
                    <a:lnTo>
                      <a:pt x="2322" y="2322"/>
                    </a:lnTo>
                    <a:cubicBezTo>
                      <a:pt x="1357" y="2322"/>
                      <a:pt x="524" y="1727"/>
                      <a:pt x="179" y="882"/>
                    </a:cubicBezTo>
                    <a:cubicBezTo>
                      <a:pt x="95" y="691"/>
                      <a:pt x="36" y="477"/>
                      <a:pt x="12" y="263"/>
                    </a:cubicBezTo>
                    <a:cubicBezTo>
                      <a:pt x="0" y="167"/>
                      <a:pt x="0" y="84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97;p21">
                <a:extLst>
                  <a:ext uri="{FF2B5EF4-FFF2-40B4-BE49-F238E27FC236}">
                    <a16:creationId xmlns:a16="http://schemas.microsoft.com/office/drawing/2014/main" xmlns="" id="{14D5D6E5-892A-B84F-9573-155C9CA151D8}"/>
                  </a:ext>
                </a:extLst>
              </p:cNvPr>
              <p:cNvSpPr/>
              <p:nvPr/>
            </p:nvSpPr>
            <p:spPr>
              <a:xfrm>
                <a:off x="5535007" y="1757610"/>
                <a:ext cx="917472" cy="472864"/>
              </a:xfrm>
              <a:custGeom>
                <a:avLst/>
                <a:gdLst/>
                <a:ahLst/>
                <a:cxnLst/>
                <a:rect l="l" t="t" r="r" b="b"/>
                <a:pathLst>
                  <a:path w="28671" h="14777" extrusionOk="0">
                    <a:moveTo>
                      <a:pt x="83" y="1"/>
                    </a:moveTo>
                    <a:cubicBezTo>
                      <a:pt x="60" y="167"/>
                      <a:pt x="36" y="322"/>
                      <a:pt x="24" y="489"/>
                    </a:cubicBezTo>
                    <a:cubicBezTo>
                      <a:pt x="12" y="727"/>
                      <a:pt x="0" y="965"/>
                      <a:pt x="0" y="1203"/>
                    </a:cubicBezTo>
                    <a:lnTo>
                      <a:pt x="0" y="13693"/>
                    </a:lnTo>
                    <a:lnTo>
                      <a:pt x="0" y="13967"/>
                    </a:lnTo>
                    <a:cubicBezTo>
                      <a:pt x="0" y="13967"/>
                      <a:pt x="0" y="14550"/>
                      <a:pt x="0" y="14776"/>
                    </a:cubicBezTo>
                    <a:cubicBezTo>
                      <a:pt x="1286" y="9716"/>
                      <a:pt x="9561" y="8835"/>
                      <a:pt x="12668" y="8764"/>
                    </a:cubicBezTo>
                    <a:cubicBezTo>
                      <a:pt x="12922" y="8756"/>
                      <a:pt x="13143" y="8753"/>
                      <a:pt x="13325" y="8753"/>
                    </a:cubicBezTo>
                    <a:cubicBezTo>
                      <a:pt x="13688" y="8753"/>
                      <a:pt x="13895" y="8764"/>
                      <a:pt x="13895" y="8764"/>
                    </a:cubicBezTo>
                    <a:lnTo>
                      <a:pt x="21241" y="8764"/>
                    </a:lnTo>
                    <a:cubicBezTo>
                      <a:pt x="25265" y="8764"/>
                      <a:pt x="28623" y="5311"/>
                      <a:pt x="28670" y="977"/>
                    </a:cubicBezTo>
                    <a:cubicBezTo>
                      <a:pt x="28670" y="846"/>
                      <a:pt x="28670" y="715"/>
                      <a:pt x="28670" y="584"/>
                    </a:cubicBezTo>
                    <a:lnTo>
                      <a:pt x="28670" y="572"/>
                    </a:lnTo>
                    <a:cubicBezTo>
                      <a:pt x="28670" y="548"/>
                      <a:pt x="28658" y="513"/>
                      <a:pt x="28658" y="489"/>
                    </a:cubicBezTo>
                    <a:cubicBezTo>
                      <a:pt x="28658" y="394"/>
                      <a:pt x="28658" y="298"/>
                      <a:pt x="28647" y="215"/>
                    </a:cubicBezTo>
                    <a:cubicBezTo>
                      <a:pt x="28635" y="144"/>
                      <a:pt x="28635" y="72"/>
                      <a:pt x="2862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98;p21">
                <a:extLst>
                  <a:ext uri="{FF2B5EF4-FFF2-40B4-BE49-F238E27FC236}">
                    <a16:creationId xmlns:a16="http://schemas.microsoft.com/office/drawing/2014/main" xmlns="" id="{9E130D2D-07F5-384F-B5FD-C13AF48FB47B}"/>
                  </a:ext>
                </a:extLst>
              </p:cNvPr>
              <p:cNvSpPr/>
              <p:nvPr/>
            </p:nvSpPr>
            <p:spPr>
              <a:xfrm>
                <a:off x="5534623" y="1532850"/>
                <a:ext cx="917856" cy="671328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20979" extrusionOk="0">
                    <a:moveTo>
                      <a:pt x="7644" y="0"/>
                    </a:moveTo>
                    <a:cubicBezTo>
                      <a:pt x="3644" y="0"/>
                      <a:pt x="369" y="3060"/>
                      <a:pt x="36" y="6965"/>
                    </a:cubicBezTo>
                    <a:cubicBezTo>
                      <a:pt x="24" y="7179"/>
                      <a:pt x="12" y="7406"/>
                      <a:pt x="12" y="7632"/>
                    </a:cubicBezTo>
                    <a:lnTo>
                      <a:pt x="12" y="20717"/>
                    </a:lnTo>
                    <a:cubicBezTo>
                      <a:pt x="12" y="20800"/>
                      <a:pt x="0" y="20895"/>
                      <a:pt x="12" y="20979"/>
                    </a:cubicBezTo>
                    <a:cubicBezTo>
                      <a:pt x="417" y="15431"/>
                      <a:pt x="9370" y="14716"/>
                      <a:pt x="12680" y="14633"/>
                    </a:cubicBezTo>
                    <a:cubicBezTo>
                      <a:pt x="12934" y="14629"/>
                      <a:pt x="13155" y="14627"/>
                      <a:pt x="13337" y="14627"/>
                    </a:cubicBezTo>
                    <a:cubicBezTo>
                      <a:pt x="13700" y="14627"/>
                      <a:pt x="13907" y="14633"/>
                      <a:pt x="13907" y="14633"/>
                    </a:cubicBezTo>
                    <a:lnTo>
                      <a:pt x="21253" y="14633"/>
                    </a:lnTo>
                    <a:cubicBezTo>
                      <a:pt x="25218" y="14633"/>
                      <a:pt x="28528" y="11537"/>
                      <a:pt x="28682" y="7608"/>
                    </a:cubicBezTo>
                    <a:lnTo>
                      <a:pt x="28682" y="7596"/>
                    </a:lnTo>
                    <a:cubicBezTo>
                      <a:pt x="28682" y="7537"/>
                      <a:pt x="28682" y="7477"/>
                      <a:pt x="28682" y="7418"/>
                    </a:cubicBezTo>
                    <a:cubicBezTo>
                      <a:pt x="28682" y="7287"/>
                      <a:pt x="28682" y="7156"/>
                      <a:pt x="28682" y="7025"/>
                    </a:cubicBezTo>
                    <a:cubicBezTo>
                      <a:pt x="28682" y="7013"/>
                      <a:pt x="28682" y="6989"/>
                      <a:pt x="28670" y="6965"/>
                    </a:cubicBezTo>
                    <a:cubicBezTo>
                      <a:pt x="28492" y="3084"/>
                      <a:pt x="25289" y="0"/>
                      <a:pt x="2136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22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8" name="Google Shape;499;p21">
                <a:extLst>
                  <a:ext uri="{FF2B5EF4-FFF2-40B4-BE49-F238E27FC236}">
                    <a16:creationId xmlns:a16="http://schemas.microsoft.com/office/drawing/2014/main" xmlns="" id="{DC726DFA-FD29-5043-8BDA-81E787268455}"/>
                  </a:ext>
                </a:extLst>
              </p:cNvPr>
              <p:cNvSpPr/>
              <p:nvPr/>
            </p:nvSpPr>
            <p:spPr>
              <a:xfrm>
                <a:off x="5607576" y="3491853"/>
                <a:ext cx="1185312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7041" h="2990" extrusionOk="0">
                    <a:moveTo>
                      <a:pt x="0" y="1"/>
                    </a:moveTo>
                    <a:cubicBezTo>
                      <a:pt x="0" y="1656"/>
                      <a:pt x="1346" y="2989"/>
                      <a:pt x="3001" y="2989"/>
                    </a:cubicBezTo>
                    <a:lnTo>
                      <a:pt x="34052" y="2989"/>
                    </a:lnTo>
                    <a:cubicBezTo>
                      <a:pt x="35707" y="2989"/>
                      <a:pt x="37041" y="1656"/>
                      <a:pt x="3704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00;p21">
                <a:extLst>
                  <a:ext uri="{FF2B5EF4-FFF2-40B4-BE49-F238E27FC236}">
                    <a16:creationId xmlns:a16="http://schemas.microsoft.com/office/drawing/2014/main" xmlns="" id="{68FCC5A9-19EA-A44E-A9DE-9DBDD76297E4}"/>
                  </a:ext>
                </a:extLst>
              </p:cNvPr>
              <p:cNvSpPr/>
              <p:nvPr/>
            </p:nvSpPr>
            <p:spPr>
              <a:xfrm>
                <a:off x="6088207" y="3587497"/>
                <a:ext cx="223648" cy="214912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6716" extrusionOk="0">
                    <a:moveTo>
                      <a:pt x="0" y="0"/>
                    </a:moveTo>
                    <a:lnTo>
                      <a:pt x="3500" y="6715"/>
                    </a:lnTo>
                    <a:lnTo>
                      <a:pt x="6989" y="0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03;p21">
              <a:extLst>
                <a:ext uri="{FF2B5EF4-FFF2-40B4-BE49-F238E27FC236}">
                  <a16:creationId xmlns:a16="http://schemas.microsoft.com/office/drawing/2014/main" xmlns="" id="{DB9794D8-B877-E84E-81F8-E58949D17ED1}"/>
                </a:ext>
              </a:extLst>
            </p:cNvPr>
            <p:cNvGrpSpPr/>
            <p:nvPr/>
          </p:nvGrpSpPr>
          <p:grpSpPr>
            <a:xfrm>
              <a:off x="7004468" y="1532850"/>
              <a:ext cx="1330880" cy="2442898"/>
              <a:chOff x="7004468" y="1532850"/>
              <a:chExt cx="1330880" cy="2442898"/>
            </a:xfrm>
          </p:grpSpPr>
          <p:sp>
            <p:nvSpPr>
              <p:cNvPr id="53" name="Google Shape;504;p21">
                <a:extLst>
                  <a:ext uri="{FF2B5EF4-FFF2-40B4-BE49-F238E27FC236}">
                    <a16:creationId xmlns:a16="http://schemas.microsoft.com/office/drawing/2014/main" xmlns="" id="{0E0A2873-0E79-6743-B865-E9BBED4F4391}"/>
                  </a:ext>
                </a:extLst>
              </p:cNvPr>
              <p:cNvSpPr/>
              <p:nvPr/>
            </p:nvSpPr>
            <p:spPr>
              <a:xfrm>
                <a:off x="7004852" y="1791529"/>
                <a:ext cx="1330496" cy="1700416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53138" extrusionOk="0">
                    <a:moveTo>
                      <a:pt x="2322" y="0"/>
                    </a:moveTo>
                    <a:cubicBezTo>
                      <a:pt x="1048" y="0"/>
                      <a:pt x="0" y="1036"/>
                      <a:pt x="0" y="2322"/>
                    </a:cubicBezTo>
                    <a:lnTo>
                      <a:pt x="0" y="50804"/>
                    </a:lnTo>
                    <a:cubicBezTo>
                      <a:pt x="0" y="50899"/>
                      <a:pt x="0" y="50983"/>
                      <a:pt x="12" y="51066"/>
                    </a:cubicBezTo>
                    <a:cubicBezTo>
                      <a:pt x="36" y="51280"/>
                      <a:pt x="96" y="51495"/>
                      <a:pt x="179" y="51697"/>
                    </a:cubicBezTo>
                    <a:cubicBezTo>
                      <a:pt x="524" y="52543"/>
                      <a:pt x="1358" y="53138"/>
                      <a:pt x="2322" y="53138"/>
                    </a:cubicBezTo>
                    <a:lnTo>
                      <a:pt x="39255" y="53138"/>
                    </a:lnTo>
                    <a:cubicBezTo>
                      <a:pt x="40541" y="53138"/>
                      <a:pt x="41577" y="52090"/>
                      <a:pt x="41577" y="50804"/>
                    </a:cubicBezTo>
                    <a:lnTo>
                      <a:pt x="41577" y="2322"/>
                    </a:lnTo>
                    <a:cubicBezTo>
                      <a:pt x="41577" y="1036"/>
                      <a:pt x="40541" y="0"/>
                      <a:pt x="39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05;p21">
                <a:extLst>
                  <a:ext uri="{FF2B5EF4-FFF2-40B4-BE49-F238E27FC236}">
                    <a16:creationId xmlns:a16="http://schemas.microsoft.com/office/drawing/2014/main" xmlns="" id="{99BA3C8D-5875-6D4E-A59E-19639C6D85F9}"/>
                  </a:ext>
                </a:extLst>
              </p:cNvPr>
              <p:cNvSpPr/>
              <p:nvPr/>
            </p:nvSpPr>
            <p:spPr>
              <a:xfrm>
                <a:off x="7004852" y="3383281"/>
                <a:ext cx="1330496" cy="108608"/>
              </a:xfrm>
              <a:custGeom>
                <a:avLst/>
                <a:gdLst/>
                <a:ahLst/>
                <a:cxnLst/>
                <a:rect l="l" t="t" r="r" b="b"/>
                <a:pathLst>
                  <a:path w="41578" h="3394" extrusionOk="0">
                    <a:moveTo>
                      <a:pt x="0" y="1"/>
                    </a:moveTo>
                    <a:lnTo>
                      <a:pt x="0" y="1060"/>
                    </a:lnTo>
                    <a:cubicBezTo>
                      <a:pt x="0" y="1155"/>
                      <a:pt x="0" y="1239"/>
                      <a:pt x="12" y="1322"/>
                    </a:cubicBezTo>
                    <a:cubicBezTo>
                      <a:pt x="36" y="1536"/>
                      <a:pt x="96" y="1751"/>
                      <a:pt x="179" y="1953"/>
                    </a:cubicBezTo>
                    <a:cubicBezTo>
                      <a:pt x="524" y="2799"/>
                      <a:pt x="1358" y="3394"/>
                      <a:pt x="2322" y="3394"/>
                    </a:cubicBezTo>
                    <a:lnTo>
                      <a:pt x="39255" y="3394"/>
                    </a:lnTo>
                    <a:cubicBezTo>
                      <a:pt x="40541" y="3394"/>
                      <a:pt x="41577" y="2346"/>
                      <a:pt x="41577" y="1060"/>
                    </a:cubicBezTo>
                    <a:lnTo>
                      <a:pt x="41577" y="1"/>
                    </a:lnTo>
                    <a:cubicBezTo>
                      <a:pt x="41577" y="1286"/>
                      <a:pt x="40541" y="2322"/>
                      <a:pt x="39255" y="2322"/>
                    </a:cubicBezTo>
                    <a:lnTo>
                      <a:pt x="2322" y="2322"/>
                    </a:lnTo>
                    <a:cubicBezTo>
                      <a:pt x="1358" y="2322"/>
                      <a:pt x="524" y="1727"/>
                      <a:pt x="179" y="882"/>
                    </a:cubicBezTo>
                    <a:cubicBezTo>
                      <a:pt x="96" y="691"/>
                      <a:pt x="36" y="477"/>
                      <a:pt x="12" y="263"/>
                    </a:cubicBezTo>
                    <a:cubicBezTo>
                      <a:pt x="0" y="167"/>
                      <a:pt x="0" y="84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06;p21">
                <a:extLst>
                  <a:ext uri="{FF2B5EF4-FFF2-40B4-BE49-F238E27FC236}">
                    <a16:creationId xmlns:a16="http://schemas.microsoft.com/office/drawing/2014/main" xmlns="" id="{0DD42698-283C-5441-BD84-3B3E6A9333F0}"/>
                  </a:ext>
                </a:extLst>
              </p:cNvPr>
              <p:cNvSpPr/>
              <p:nvPr/>
            </p:nvSpPr>
            <p:spPr>
              <a:xfrm>
                <a:off x="7004852" y="1757610"/>
                <a:ext cx="917472" cy="472864"/>
              </a:xfrm>
              <a:custGeom>
                <a:avLst/>
                <a:gdLst/>
                <a:ahLst/>
                <a:cxnLst/>
                <a:rect l="l" t="t" r="r" b="b"/>
                <a:pathLst>
                  <a:path w="28671" h="14777" extrusionOk="0">
                    <a:moveTo>
                      <a:pt x="84" y="1"/>
                    </a:moveTo>
                    <a:cubicBezTo>
                      <a:pt x="60" y="167"/>
                      <a:pt x="48" y="322"/>
                      <a:pt x="36" y="489"/>
                    </a:cubicBezTo>
                    <a:cubicBezTo>
                      <a:pt x="12" y="727"/>
                      <a:pt x="0" y="965"/>
                      <a:pt x="0" y="1203"/>
                    </a:cubicBezTo>
                    <a:lnTo>
                      <a:pt x="0" y="13693"/>
                    </a:lnTo>
                    <a:lnTo>
                      <a:pt x="0" y="13967"/>
                    </a:lnTo>
                    <a:cubicBezTo>
                      <a:pt x="0" y="13967"/>
                      <a:pt x="0" y="14550"/>
                      <a:pt x="0" y="14776"/>
                    </a:cubicBezTo>
                    <a:cubicBezTo>
                      <a:pt x="1286" y="9716"/>
                      <a:pt x="9561" y="8835"/>
                      <a:pt x="12681" y="8764"/>
                    </a:cubicBezTo>
                    <a:cubicBezTo>
                      <a:pt x="12931" y="8756"/>
                      <a:pt x="13149" y="8753"/>
                      <a:pt x="13329" y="8753"/>
                    </a:cubicBezTo>
                    <a:cubicBezTo>
                      <a:pt x="13689" y="8753"/>
                      <a:pt x="13895" y="8764"/>
                      <a:pt x="13895" y="8764"/>
                    </a:cubicBezTo>
                    <a:lnTo>
                      <a:pt x="21241" y="8764"/>
                    </a:lnTo>
                    <a:cubicBezTo>
                      <a:pt x="25266" y="8764"/>
                      <a:pt x="28623" y="5311"/>
                      <a:pt x="28671" y="977"/>
                    </a:cubicBezTo>
                    <a:cubicBezTo>
                      <a:pt x="28671" y="846"/>
                      <a:pt x="28671" y="715"/>
                      <a:pt x="28671" y="584"/>
                    </a:cubicBezTo>
                    <a:lnTo>
                      <a:pt x="28671" y="572"/>
                    </a:lnTo>
                    <a:cubicBezTo>
                      <a:pt x="28671" y="548"/>
                      <a:pt x="28671" y="513"/>
                      <a:pt x="28671" y="489"/>
                    </a:cubicBezTo>
                    <a:cubicBezTo>
                      <a:pt x="28659" y="394"/>
                      <a:pt x="28659" y="298"/>
                      <a:pt x="28647" y="215"/>
                    </a:cubicBezTo>
                    <a:cubicBezTo>
                      <a:pt x="28647" y="144"/>
                      <a:pt x="28635" y="72"/>
                      <a:pt x="286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07;p21">
                <a:extLst>
                  <a:ext uri="{FF2B5EF4-FFF2-40B4-BE49-F238E27FC236}">
                    <a16:creationId xmlns:a16="http://schemas.microsoft.com/office/drawing/2014/main" xmlns="" id="{5D53BC16-131A-1C4C-9AEE-D9EC41EE3835}"/>
                  </a:ext>
                </a:extLst>
              </p:cNvPr>
              <p:cNvSpPr/>
              <p:nvPr/>
            </p:nvSpPr>
            <p:spPr>
              <a:xfrm>
                <a:off x="7004468" y="1532850"/>
                <a:ext cx="917856" cy="671328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20979" extrusionOk="0">
                    <a:moveTo>
                      <a:pt x="7644" y="0"/>
                    </a:moveTo>
                    <a:cubicBezTo>
                      <a:pt x="3656" y="0"/>
                      <a:pt x="382" y="3060"/>
                      <a:pt x="48" y="6965"/>
                    </a:cubicBezTo>
                    <a:cubicBezTo>
                      <a:pt x="24" y="7179"/>
                      <a:pt x="12" y="7406"/>
                      <a:pt x="12" y="7632"/>
                    </a:cubicBezTo>
                    <a:lnTo>
                      <a:pt x="12" y="20717"/>
                    </a:lnTo>
                    <a:cubicBezTo>
                      <a:pt x="12" y="20800"/>
                      <a:pt x="1" y="20895"/>
                      <a:pt x="12" y="20979"/>
                    </a:cubicBezTo>
                    <a:cubicBezTo>
                      <a:pt x="417" y="15431"/>
                      <a:pt x="9371" y="14716"/>
                      <a:pt x="12693" y="14633"/>
                    </a:cubicBezTo>
                    <a:cubicBezTo>
                      <a:pt x="12943" y="14629"/>
                      <a:pt x="13161" y="14627"/>
                      <a:pt x="13341" y="14627"/>
                    </a:cubicBezTo>
                    <a:cubicBezTo>
                      <a:pt x="13701" y="14627"/>
                      <a:pt x="13907" y="14633"/>
                      <a:pt x="13907" y="14633"/>
                    </a:cubicBezTo>
                    <a:lnTo>
                      <a:pt x="21253" y="14633"/>
                    </a:lnTo>
                    <a:cubicBezTo>
                      <a:pt x="25218" y="14633"/>
                      <a:pt x="28528" y="11537"/>
                      <a:pt x="28683" y="7608"/>
                    </a:cubicBezTo>
                    <a:lnTo>
                      <a:pt x="28683" y="7596"/>
                    </a:lnTo>
                    <a:cubicBezTo>
                      <a:pt x="28683" y="7537"/>
                      <a:pt x="28683" y="7477"/>
                      <a:pt x="28683" y="7418"/>
                    </a:cubicBezTo>
                    <a:cubicBezTo>
                      <a:pt x="28683" y="7287"/>
                      <a:pt x="28683" y="7156"/>
                      <a:pt x="28683" y="7025"/>
                    </a:cubicBezTo>
                    <a:cubicBezTo>
                      <a:pt x="28683" y="7013"/>
                      <a:pt x="28683" y="6989"/>
                      <a:pt x="28683" y="6965"/>
                    </a:cubicBezTo>
                    <a:cubicBezTo>
                      <a:pt x="28492" y="3084"/>
                      <a:pt x="25289" y="0"/>
                      <a:pt x="2137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22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" name="Google Shape;508;p21">
                <a:extLst>
                  <a:ext uri="{FF2B5EF4-FFF2-40B4-BE49-F238E27FC236}">
                    <a16:creationId xmlns:a16="http://schemas.microsoft.com/office/drawing/2014/main" xmlns="" id="{4CA462E8-1032-1A4F-BC61-5130E4DDF96C}"/>
                  </a:ext>
                </a:extLst>
              </p:cNvPr>
              <p:cNvSpPr/>
              <p:nvPr/>
            </p:nvSpPr>
            <p:spPr>
              <a:xfrm>
                <a:off x="7077618" y="3491853"/>
                <a:ext cx="1185312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7041" h="2990" extrusionOk="0">
                    <a:moveTo>
                      <a:pt x="1" y="1"/>
                    </a:moveTo>
                    <a:cubicBezTo>
                      <a:pt x="1" y="1656"/>
                      <a:pt x="1334" y="2989"/>
                      <a:pt x="2989" y="2989"/>
                    </a:cubicBezTo>
                    <a:lnTo>
                      <a:pt x="34041" y="2989"/>
                    </a:lnTo>
                    <a:cubicBezTo>
                      <a:pt x="35695" y="2989"/>
                      <a:pt x="37041" y="1656"/>
                      <a:pt x="37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09;p21">
                <a:extLst>
                  <a:ext uri="{FF2B5EF4-FFF2-40B4-BE49-F238E27FC236}">
                    <a16:creationId xmlns:a16="http://schemas.microsoft.com/office/drawing/2014/main" xmlns="" id="{4310E95B-6CD3-5143-B1BD-929D83B6420E}"/>
                  </a:ext>
                </a:extLst>
              </p:cNvPr>
              <p:cNvSpPr/>
              <p:nvPr/>
            </p:nvSpPr>
            <p:spPr>
              <a:xfrm>
                <a:off x="7550436" y="3736068"/>
                <a:ext cx="239296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7490" extrusionOk="0">
                    <a:moveTo>
                      <a:pt x="3739" y="1"/>
                    </a:moveTo>
                    <a:cubicBezTo>
                      <a:pt x="1667" y="1"/>
                      <a:pt x="0" y="1680"/>
                      <a:pt x="0" y="3751"/>
                    </a:cubicBezTo>
                    <a:cubicBezTo>
                      <a:pt x="0" y="5811"/>
                      <a:pt x="1667" y="7490"/>
                      <a:pt x="3739" y="7490"/>
                    </a:cubicBezTo>
                    <a:cubicBezTo>
                      <a:pt x="5810" y="7490"/>
                      <a:pt x="7477" y="5811"/>
                      <a:pt x="7477" y="3751"/>
                    </a:cubicBezTo>
                    <a:cubicBezTo>
                      <a:pt x="7477" y="1680"/>
                      <a:pt x="5810" y="1"/>
                      <a:pt x="3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10;p21">
                <a:extLst>
                  <a:ext uri="{FF2B5EF4-FFF2-40B4-BE49-F238E27FC236}">
                    <a16:creationId xmlns:a16="http://schemas.microsoft.com/office/drawing/2014/main" xmlns="" id="{EB536C3A-8F73-E043-903A-3C794BB9338B}"/>
                  </a:ext>
                </a:extLst>
              </p:cNvPr>
              <p:cNvSpPr/>
              <p:nvPr/>
            </p:nvSpPr>
            <p:spPr>
              <a:xfrm>
                <a:off x="7591939" y="3777603"/>
                <a:ext cx="156256" cy="156608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894" extrusionOk="0">
                    <a:moveTo>
                      <a:pt x="2442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799"/>
                      <a:pt x="1096" y="4894"/>
                      <a:pt x="2442" y="4894"/>
                    </a:cubicBezTo>
                    <a:cubicBezTo>
                      <a:pt x="3787" y="4894"/>
                      <a:pt x="4883" y="3799"/>
                      <a:pt x="4883" y="2453"/>
                    </a:cubicBezTo>
                    <a:cubicBezTo>
                      <a:pt x="4883" y="1096"/>
                      <a:pt x="3787" y="1"/>
                      <a:pt x="2442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11;p21">
                <a:extLst>
                  <a:ext uri="{FF2B5EF4-FFF2-40B4-BE49-F238E27FC236}">
                    <a16:creationId xmlns:a16="http://schemas.microsoft.com/office/drawing/2014/main" xmlns="" id="{00ED4446-F7F6-5348-AC47-EBC20DBABADD}"/>
                  </a:ext>
                </a:extLst>
              </p:cNvPr>
              <p:cNvSpPr/>
              <p:nvPr/>
            </p:nvSpPr>
            <p:spPr>
              <a:xfrm>
                <a:off x="7558436" y="3587497"/>
                <a:ext cx="223680" cy="214912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716" extrusionOk="0">
                    <a:moveTo>
                      <a:pt x="0" y="0"/>
                    </a:moveTo>
                    <a:lnTo>
                      <a:pt x="3489" y="6715"/>
                    </a:lnTo>
                    <a:lnTo>
                      <a:pt x="69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6AB7B2F-6036-2440-BB5F-AB8496FF4FD3}"/>
                </a:ext>
              </a:extLst>
            </p:cNvPr>
            <p:cNvSpPr/>
            <p:nvPr/>
          </p:nvSpPr>
          <p:spPr>
            <a:xfrm>
              <a:off x="974544" y="2151214"/>
              <a:ext cx="1550283" cy="1130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Tăng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cường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đầu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tư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và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không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phân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biệt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giữa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đầu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tư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cho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đại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học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công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lập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&amp;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ngoài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UTM Avo" panose="02040603050506020204" pitchFamily="18" charset="0"/>
                  <a:ea typeface="Calibri" panose="020F0502020204030204" pitchFamily="34" charset="0"/>
                </a:rPr>
                <a:t>công</a:t>
              </a:r>
              <a:r>
                <a:rPr lang="en-US" sz="1200" dirty="0">
                  <a:latin typeface="UTM Avo" panose="020406030505060202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UTM Avo" panose="02040603050506020204" pitchFamily="18" charset="0"/>
                  <a:ea typeface="Calibri" panose="020F0502020204030204" pitchFamily="34" charset="0"/>
                </a:rPr>
                <a:t>lập</a:t>
              </a:r>
              <a:r>
                <a:rPr lang="en-US" sz="1200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;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chế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chính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sách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khởi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nghiệp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ĐMST;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phát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triển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tài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nguyên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giáo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dục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mở</a:t>
              </a:r>
              <a:r>
                <a:rPr lang="en-US" sz="1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  <a:endParaRPr lang="en-US" sz="1200" b="1" dirty="0">
                <a:latin typeface="UTM Avo" panose="0204060305050602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B0DC3F-363F-5448-95B2-925CE53BA3B5}"/>
              </a:ext>
            </a:extLst>
          </p:cNvPr>
          <p:cNvSpPr/>
          <p:nvPr/>
        </p:nvSpPr>
        <p:spPr>
          <a:xfrm>
            <a:off x="3703597" y="2004199"/>
            <a:ext cx="1615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tự</a:t>
            </a:r>
            <a:r>
              <a:rPr lang="en-US" sz="1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1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thực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hiện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chương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trình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kết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luật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dục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=&gt;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ướng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dẫn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bổ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sung chi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tiết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Bộ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GD&amp;ĐT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thủ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mẫu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A834BFC7-6A46-9346-8DF8-023F4FCCE974}"/>
              </a:ext>
            </a:extLst>
          </p:cNvPr>
          <p:cNvSpPr/>
          <p:nvPr/>
        </p:nvSpPr>
        <p:spPr>
          <a:xfrm>
            <a:off x="1828553" y="1967302"/>
            <a:ext cx="18539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Thông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tư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51/2012/TT-BGDĐT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ngày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18/12/2012;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Thông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tư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54/2012/TT-BGDĐT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ngày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21/12/2012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quy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định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về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cộng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tác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viên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thanh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tra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latin typeface="UTM Avo" panose="02040603050506020204" pitchFamily="18" charset="0"/>
                <a:ea typeface="Calibri" panose="020F0502020204030204" pitchFamily="34" charset="0"/>
              </a:rPr>
              <a:t>sửa</a:t>
            </a:r>
            <a:r>
              <a:rPr lang="en-US" sz="1100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latin typeface="UTM Avo" panose="02040603050506020204" pitchFamily="18" charset="0"/>
                <a:ea typeface="Calibri" panose="020F0502020204030204" pitchFamily="34" charset="0"/>
              </a:rPr>
              <a:t>đổi</a:t>
            </a:r>
            <a:r>
              <a:rPr lang="en-US" sz="1100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100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latin typeface="UTM Avo" panose="02040603050506020204" pitchFamily="18" charset="0"/>
                <a:ea typeface="Calibri" panose="020F0502020204030204" pitchFamily="34" charset="0"/>
              </a:rPr>
              <a:t>điều</a:t>
            </a:r>
            <a:r>
              <a:rPr lang="en-US" sz="1100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latin typeface="UTM Avo" panose="02040603050506020204" pitchFamily="18" charset="0"/>
                <a:ea typeface="Calibri" panose="020F0502020204030204" pitchFamily="34" charset="0"/>
              </a:rPr>
              <a:t>chỉnh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cho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phù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hợp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quy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định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Luật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  <a:ea typeface="Calibri" panose="020F0502020204030204" pitchFamily="34" charset="0"/>
              </a:rPr>
              <a:t>thanh</a:t>
            </a:r>
            <a:r>
              <a:rPr lang="en-US" sz="11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1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tra</a:t>
            </a:r>
            <a:r>
              <a:rPr lang="en-US" sz="11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r>
              <a:rPr lang="en-US" sz="1100" dirty="0" smtClean="0">
                <a:latin typeface="UTM Avo" panose="02040603050506020204" pitchFamily="18" charset="0"/>
              </a:rPr>
              <a:t> </a:t>
            </a:r>
            <a:endParaRPr lang="en-US" sz="1100" dirty="0">
              <a:latin typeface="UTM Avo" panose="02040603050506020204" pitchFamily="18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31D8CB55-E629-6B4C-81E8-6FBD621286F9}"/>
              </a:ext>
            </a:extLst>
          </p:cNvPr>
          <p:cNvSpPr/>
          <p:nvPr/>
        </p:nvSpPr>
        <p:spPr>
          <a:xfrm>
            <a:off x="5353359" y="1965889"/>
            <a:ext cx="17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Quy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trình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xin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phép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chức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hội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thảo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hội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nghị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quốc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khá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lâu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(60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),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cần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cải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không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  <a:r>
              <a:rPr lang="en-US" sz="1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rở</a:t>
            </a:r>
            <a:r>
              <a:rPr lang="en-US" sz="1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ngại</a:t>
            </a:r>
            <a:r>
              <a:rPr lang="en-US" sz="1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cho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tăng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trao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đổi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hợp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nghiên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cứu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041681DE-DCB4-134B-9D7F-188600AEB40C}"/>
              </a:ext>
            </a:extLst>
          </p:cNvPr>
          <p:cNvSpPr/>
          <p:nvPr/>
        </p:nvSpPr>
        <p:spPr>
          <a:xfrm>
            <a:off x="7189746" y="1945777"/>
            <a:ext cx="1606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Công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4929/BGDĐT-GDĐH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20/10/2017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thực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hiện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cơ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đặc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thù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đào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ngành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Du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lịch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hết</a:t>
            </a:r>
            <a:r>
              <a:rPr lang="en-US" sz="1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hiệu</a:t>
            </a:r>
            <a:r>
              <a:rPr lang="en-US" sz="1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lực</a:t>
            </a:r>
            <a:r>
              <a:rPr lang="en-US" sz="1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cần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hướng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dẫn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CSGD.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53BA0FFE-F468-3B40-92CC-5722E4A64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62" name="Google Shape;554;p18">
            <a:extLst>
              <a:ext uri="{FF2B5EF4-FFF2-40B4-BE49-F238E27FC236}">
                <a16:creationId xmlns:a16="http://schemas.microsoft.com/office/drawing/2014/main" xmlns="" id="{2731AC76-BDC6-3244-A311-26A3DB8A2378}"/>
              </a:ext>
            </a:extLst>
          </p:cNvPr>
          <p:cNvSpPr txBox="1">
            <a:spLocks/>
          </p:cNvSpPr>
          <p:nvPr/>
        </p:nvSpPr>
        <p:spPr>
          <a:xfrm>
            <a:off x="1229686" y="137089"/>
            <a:ext cx="6991927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20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653103" y="649017"/>
            <a:ext cx="8284685" cy="10160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XIN CHÂN THÀNH </a:t>
            </a:r>
            <a:r>
              <a:rPr lang="en-US" dirty="0" smtClean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CẢM ƠN</a:t>
            </a:r>
            <a:r>
              <a:rPr lang="en-US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!</a:t>
            </a:r>
            <a:endParaRPr dirty="0">
              <a:gradFill flip="none" rotWithShape="1">
                <a:gsLst>
                  <a:gs pos="0">
                    <a:srgbClr val="009AF1">
                      <a:shade val="30000"/>
                      <a:satMod val="115000"/>
                    </a:srgbClr>
                  </a:gs>
                  <a:gs pos="50000">
                    <a:srgbClr val="009AF1">
                      <a:shade val="67500"/>
                      <a:satMod val="115000"/>
                    </a:srgbClr>
                  </a:gs>
                  <a:gs pos="100000">
                    <a:srgbClr val="009AF1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UTM Aurora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0C5E43C-8B94-FD41-9AAF-753CC87038DE}"/>
              </a:ext>
            </a:extLst>
          </p:cNvPr>
          <p:cNvGrpSpPr/>
          <p:nvPr/>
        </p:nvGrpSpPr>
        <p:grpSpPr>
          <a:xfrm>
            <a:off x="2726191" y="1888293"/>
            <a:ext cx="3764644" cy="3096360"/>
            <a:chOff x="4717912" y="1023585"/>
            <a:chExt cx="3764644" cy="3096360"/>
          </a:xfrm>
        </p:grpSpPr>
        <p:sp>
          <p:nvSpPr>
            <p:cNvPr id="57" name="Google Shape;57;p15"/>
            <p:cNvSpPr/>
            <p:nvPr/>
          </p:nvSpPr>
          <p:spPr>
            <a:xfrm flipH="1">
              <a:off x="4790505" y="1899100"/>
              <a:ext cx="3692051" cy="2129252"/>
            </a:xfrm>
            <a:custGeom>
              <a:avLst/>
              <a:gdLst/>
              <a:ahLst/>
              <a:cxnLst/>
              <a:rect l="l" t="t" r="r" b="b"/>
              <a:pathLst>
                <a:path w="76702" h="44235" extrusionOk="0">
                  <a:moveTo>
                    <a:pt x="38351" y="1"/>
                  </a:moveTo>
                  <a:cubicBezTo>
                    <a:pt x="17176" y="1"/>
                    <a:pt x="1" y="9905"/>
                    <a:pt x="1" y="22112"/>
                  </a:cubicBezTo>
                  <a:cubicBezTo>
                    <a:pt x="1" y="34330"/>
                    <a:pt x="17176" y="44234"/>
                    <a:pt x="38351" y="44234"/>
                  </a:cubicBezTo>
                  <a:cubicBezTo>
                    <a:pt x="59537" y="44234"/>
                    <a:pt x="76702" y="34330"/>
                    <a:pt x="76702" y="22112"/>
                  </a:cubicBezTo>
                  <a:cubicBezTo>
                    <a:pt x="76702" y="16747"/>
                    <a:pt x="73385" y="11811"/>
                    <a:pt x="67855" y="7988"/>
                  </a:cubicBezTo>
                  <a:cubicBezTo>
                    <a:pt x="67194" y="10004"/>
                    <a:pt x="64120" y="11525"/>
                    <a:pt x="60429" y="11525"/>
                  </a:cubicBezTo>
                  <a:cubicBezTo>
                    <a:pt x="56265" y="11525"/>
                    <a:pt x="52883" y="9575"/>
                    <a:pt x="52883" y="7173"/>
                  </a:cubicBezTo>
                  <a:lnTo>
                    <a:pt x="52883" y="1642"/>
                  </a:lnTo>
                  <a:cubicBezTo>
                    <a:pt x="48399" y="585"/>
                    <a:pt x="43496" y="1"/>
                    <a:pt x="38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 flipH="1">
              <a:off x="6043611" y="1614867"/>
              <a:ext cx="1857722" cy="1132809"/>
            </a:xfrm>
            <a:custGeom>
              <a:avLst/>
              <a:gdLst/>
              <a:ahLst/>
              <a:cxnLst/>
              <a:rect l="l" t="t" r="r" b="b"/>
              <a:pathLst>
                <a:path w="38594" h="23534" extrusionOk="0">
                  <a:moveTo>
                    <a:pt x="22486" y="1"/>
                  </a:moveTo>
                  <a:lnTo>
                    <a:pt x="0" y="13629"/>
                  </a:lnTo>
                  <a:lnTo>
                    <a:pt x="17231" y="23533"/>
                  </a:lnTo>
                  <a:lnTo>
                    <a:pt x="38593" y="885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896911" y="2433679"/>
              <a:ext cx="195717" cy="239712"/>
            </a:xfrm>
            <a:custGeom>
              <a:avLst/>
              <a:gdLst/>
              <a:ahLst/>
              <a:cxnLst/>
              <a:rect l="l" t="t" r="r" b="b"/>
              <a:pathLst>
                <a:path w="4066" h="4980" extrusionOk="0">
                  <a:moveTo>
                    <a:pt x="4066" y="2589"/>
                  </a:moveTo>
                  <a:lnTo>
                    <a:pt x="111" y="4980"/>
                  </a:lnTo>
                  <a:lnTo>
                    <a:pt x="0" y="88"/>
                  </a:lnTo>
                  <a:lnTo>
                    <a:pt x="4011" y="0"/>
                  </a:lnTo>
                  <a:lnTo>
                    <a:pt x="4066" y="25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7087275" y="2026944"/>
              <a:ext cx="753602" cy="646453"/>
            </a:xfrm>
            <a:custGeom>
              <a:avLst/>
              <a:gdLst/>
              <a:ahLst/>
              <a:cxnLst/>
              <a:rect l="l" t="t" r="r" b="b"/>
              <a:pathLst>
                <a:path w="15656" h="13430" extrusionOk="0">
                  <a:moveTo>
                    <a:pt x="0" y="0"/>
                  </a:moveTo>
                  <a:lnTo>
                    <a:pt x="110" y="4892"/>
                  </a:lnTo>
                  <a:lnTo>
                    <a:pt x="15656" y="13430"/>
                  </a:lnTo>
                  <a:lnTo>
                    <a:pt x="15545" y="8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 flipH="1">
              <a:off x="6986431" y="1993491"/>
              <a:ext cx="920726" cy="763325"/>
            </a:xfrm>
            <a:custGeom>
              <a:avLst/>
              <a:gdLst/>
              <a:ahLst/>
              <a:cxnLst/>
              <a:rect l="l" t="t" r="r" b="b"/>
              <a:pathLst>
                <a:path w="19128" h="15858" extrusionOk="0">
                  <a:moveTo>
                    <a:pt x="0" y="1"/>
                  </a:moveTo>
                  <a:lnTo>
                    <a:pt x="11" y="871"/>
                  </a:lnTo>
                  <a:lnTo>
                    <a:pt x="16118" y="9718"/>
                  </a:lnTo>
                  <a:cubicBezTo>
                    <a:pt x="17308" y="10379"/>
                    <a:pt x="18300" y="12010"/>
                    <a:pt x="18333" y="13354"/>
                  </a:cubicBezTo>
                  <a:cubicBezTo>
                    <a:pt x="18356" y="14327"/>
                    <a:pt x="17874" y="14891"/>
                    <a:pt x="17160" y="14891"/>
                  </a:cubicBezTo>
                  <a:cubicBezTo>
                    <a:pt x="16880" y="14891"/>
                    <a:pt x="16564" y="14804"/>
                    <a:pt x="16228" y="14621"/>
                  </a:cubicBezTo>
                  <a:lnTo>
                    <a:pt x="121" y="5763"/>
                  </a:lnTo>
                  <a:lnTo>
                    <a:pt x="132" y="6633"/>
                  </a:lnTo>
                  <a:lnTo>
                    <a:pt x="16239" y="15491"/>
                  </a:lnTo>
                  <a:cubicBezTo>
                    <a:pt x="16696" y="15740"/>
                    <a:pt x="17126" y="15858"/>
                    <a:pt x="17507" y="15858"/>
                  </a:cubicBezTo>
                  <a:cubicBezTo>
                    <a:pt x="18476" y="15858"/>
                    <a:pt x="19128" y="15093"/>
                    <a:pt x="19104" y="13772"/>
                  </a:cubicBezTo>
                  <a:cubicBezTo>
                    <a:pt x="19060" y="11943"/>
                    <a:pt x="17716" y="9740"/>
                    <a:pt x="16107" y="88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2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flipH="1">
              <a:off x="6049484" y="1337517"/>
              <a:ext cx="1857674" cy="1081882"/>
            </a:xfrm>
            <a:custGeom>
              <a:avLst/>
              <a:gdLst/>
              <a:ahLst/>
              <a:cxnLst/>
              <a:rect l="l" t="t" r="r" b="b"/>
              <a:pathLst>
                <a:path w="38593" h="22476" extrusionOk="0">
                  <a:moveTo>
                    <a:pt x="22486" y="1"/>
                  </a:moveTo>
                  <a:lnTo>
                    <a:pt x="0" y="13629"/>
                  </a:lnTo>
                  <a:lnTo>
                    <a:pt x="16107" y="22476"/>
                  </a:lnTo>
                  <a:lnTo>
                    <a:pt x="38593" y="884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 flipH="1">
              <a:off x="5904174" y="1763361"/>
              <a:ext cx="1227683" cy="983783"/>
            </a:xfrm>
            <a:custGeom>
              <a:avLst/>
              <a:gdLst/>
              <a:ahLst/>
              <a:cxnLst/>
              <a:rect l="l" t="t" r="r" b="b"/>
              <a:pathLst>
                <a:path w="25505" h="20438" extrusionOk="0">
                  <a:moveTo>
                    <a:pt x="22486" y="1"/>
                  </a:moveTo>
                  <a:lnTo>
                    <a:pt x="0" y="13629"/>
                  </a:lnTo>
                  <a:cubicBezTo>
                    <a:pt x="1609" y="14521"/>
                    <a:pt x="2953" y="16724"/>
                    <a:pt x="2997" y="18553"/>
                  </a:cubicBezTo>
                  <a:cubicBezTo>
                    <a:pt x="3008" y="19468"/>
                    <a:pt x="2699" y="20118"/>
                    <a:pt x="2182" y="20426"/>
                  </a:cubicBezTo>
                  <a:lnTo>
                    <a:pt x="2182" y="20437"/>
                  </a:lnTo>
                  <a:lnTo>
                    <a:pt x="24678" y="6809"/>
                  </a:lnTo>
                  <a:lnTo>
                    <a:pt x="24678" y="6809"/>
                  </a:lnTo>
                  <a:lnTo>
                    <a:pt x="24700" y="6798"/>
                  </a:lnTo>
                  <a:lnTo>
                    <a:pt x="24700" y="6798"/>
                  </a:lnTo>
                  <a:cubicBezTo>
                    <a:pt x="25207" y="6479"/>
                    <a:pt x="25505" y="5840"/>
                    <a:pt x="25483" y="4925"/>
                  </a:cubicBezTo>
                  <a:cubicBezTo>
                    <a:pt x="25450" y="3140"/>
                    <a:pt x="24194" y="915"/>
                    <a:pt x="22486" y="1"/>
                  </a:cubicBezTo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 flipH="1">
              <a:off x="5849004" y="1300935"/>
              <a:ext cx="1862488" cy="1127466"/>
            </a:xfrm>
            <a:custGeom>
              <a:avLst/>
              <a:gdLst/>
              <a:ahLst/>
              <a:cxnLst/>
              <a:rect l="l" t="t" r="r" b="b"/>
              <a:pathLst>
                <a:path w="38693" h="23423" extrusionOk="0">
                  <a:moveTo>
                    <a:pt x="22773" y="1"/>
                  </a:moveTo>
                  <a:lnTo>
                    <a:pt x="0" y="13155"/>
                  </a:lnTo>
                  <a:lnTo>
                    <a:pt x="17022" y="23423"/>
                  </a:lnTo>
                  <a:lnTo>
                    <a:pt x="38692" y="9200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flipH="1">
              <a:off x="6712893" y="2118111"/>
              <a:ext cx="193599" cy="236054"/>
            </a:xfrm>
            <a:custGeom>
              <a:avLst/>
              <a:gdLst/>
              <a:ahLst/>
              <a:cxnLst/>
              <a:rect l="l" t="t" r="r" b="b"/>
              <a:pathLst>
                <a:path w="4022" h="4904" extrusionOk="0">
                  <a:moveTo>
                    <a:pt x="4022" y="2579"/>
                  </a:moveTo>
                  <a:lnTo>
                    <a:pt x="0" y="4904"/>
                  </a:lnTo>
                  <a:lnTo>
                    <a:pt x="0" y="1"/>
                  </a:lnTo>
                  <a:lnTo>
                    <a:pt x="4022" y="1"/>
                  </a:lnTo>
                  <a:lnTo>
                    <a:pt x="4022" y="25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flipH="1">
              <a:off x="6906434" y="1691256"/>
              <a:ext cx="739305" cy="662915"/>
            </a:xfrm>
            <a:custGeom>
              <a:avLst/>
              <a:gdLst/>
              <a:ahLst/>
              <a:cxnLst/>
              <a:rect l="l" t="t" r="r" b="b"/>
              <a:pathLst>
                <a:path w="15359" h="13772" extrusionOk="0">
                  <a:moveTo>
                    <a:pt x="1" y="0"/>
                  </a:moveTo>
                  <a:lnTo>
                    <a:pt x="1" y="4903"/>
                  </a:lnTo>
                  <a:lnTo>
                    <a:pt x="15358" y="13772"/>
                  </a:lnTo>
                  <a:lnTo>
                    <a:pt x="15358" y="8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flipH="1">
              <a:off x="6938789" y="2153682"/>
              <a:ext cx="90734" cy="161782"/>
            </a:xfrm>
            <a:custGeom>
              <a:avLst/>
              <a:gdLst/>
              <a:ahLst/>
              <a:cxnLst/>
              <a:rect l="l" t="t" r="r" b="b"/>
              <a:pathLst>
                <a:path w="1885" h="3361" extrusionOk="0">
                  <a:moveTo>
                    <a:pt x="0" y="0"/>
                  </a:moveTo>
                  <a:lnTo>
                    <a:pt x="0" y="2270"/>
                  </a:lnTo>
                  <a:lnTo>
                    <a:pt x="827" y="2159"/>
                  </a:lnTo>
                  <a:lnTo>
                    <a:pt x="1884" y="3360"/>
                  </a:lnTo>
                  <a:lnTo>
                    <a:pt x="1884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>
              <a:off x="6806216" y="1656792"/>
              <a:ext cx="905275" cy="780798"/>
            </a:xfrm>
            <a:custGeom>
              <a:avLst/>
              <a:gdLst/>
              <a:ahLst/>
              <a:cxnLst/>
              <a:rect l="l" t="t" r="r" b="b"/>
              <a:pathLst>
                <a:path w="18807" h="16221" extrusionOk="0">
                  <a:moveTo>
                    <a:pt x="0" y="0"/>
                  </a:moveTo>
                  <a:lnTo>
                    <a:pt x="0" y="870"/>
                  </a:lnTo>
                  <a:lnTo>
                    <a:pt x="15920" y="10059"/>
                  </a:lnTo>
                  <a:cubicBezTo>
                    <a:pt x="17088" y="10731"/>
                    <a:pt x="18046" y="12383"/>
                    <a:pt x="18046" y="13738"/>
                  </a:cubicBezTo>
                  <a:cubicBezTo>
                    <a:pt x="18046" y="14690"/>
                    <a:pt x="17566" y="15244"/>
                    <a:pt x="16871" y="15244"/>
                  </a:cubicBezTo>
                  <a:cubicBezTo>
                    <a:pt x="16584" y="15244"/>
                    <a:pt x="16261" y="15150"/>
                    <a:pt x="15920" y="14950"/>
                  </a:cubicBezTo>
                  <a:lnTo>
                    <a:pt x="0" y="5762"/>
                  </a:lnTo>
                  <a:lnTo>
                    <a:pt x="0" y="6632"/>
                  </a:lnTo>
                  <a:lnTo>
                    <a:pt x="15920" y="15821"/>
                  </a:lnTo>
                  <a:cubicBezTo>
                    <a:pt x="16388" y="16092"/>
                    <a:pt x="16830" y="16220"/>
                    <a:pt x="17220" y="16220"/>
                  </a:cubicBezTo>
                  <a:cubicBezTo>
                    <a:pt x="18162" y="16220"/>
                    <a:pt x="18807" y="15472"/>
                    <a:pt x="18807" y="14179"/>
                  </a:cubicBezTo>
                  <a:cubicBezTo>
                    <a:pt x="18807" y="12339"/>
                    <a:pt x="17518" y="10114"/>
                    <a:pt x="15920" y="9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004" y="1023585"/>
              <a:ext cx="1862488" cy="1075528"/>
            </a:xfrm>
            <a:custGeom>
              <a:avLst/>
              <a:gdLst/>
              <a:ahLst/>
              <a:cxnLst/>
              <a:rect l="l" t="t" r="r" b="b"/>
              <a:pathLst>
                <a:path w="38693" h="22344" extrusionOk="0">
                  <a:moveTo>
                    <a:pt x="22773" y="1"/>
                  </a:moveTo>
                  <a:lnTo>
                    <a:pt x="0" y="13155"/>
                  </a:lnTo>
                  <a:lnTo>
                    <a:pt x="15920" y="22343"/>
                  </a:lnTo>
                  <a:lnTo>
                    <a:pt x="38692" y="9189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flipH="1">
              <a:off x="5710096" y="1465843"/>
              <a:ext cx="1235096" cy="962556"/>
            </a:xfrm>
            <a:custGeom>
              <a:avLst/>
              <a:gdLst/>
              <a:ahLst/>
              <a:cxnLst/>
              <a:rect l="l" t="t" r="r" b="b"/>
              <a:pathLst>
                <a:path w="25659" h="19997" extrusionOk="0">
                  <a:moveTo>
                    <a:pt x="22772" y="1"/>
                  </a:moveTo>
                  <a:lnTo>
                    <a:pt x="0" y="13155"/>
                  </a:lnTo>
                  <a:cubicBezTo>
                    <a:pt x="1598" y="14081"/>
                    <a:pt x="2887" y="16306"/>
                    <a:pt x="2887" y="18146"/>
                  </a:cubicBezTo>
                  <a:cubicBezTo>
                    <a:pt x="2887" y="19045"/>
                    <a:pt x="2578" y="19678"/>
                    <a:pt x="2064" y="19982"/>
                  </a:cubicBezTo>
                  <a:lnTo>
                    <a:pt x="2064" y="19982"/>
                  </a:lnTo>
                  <a:lnTo>
                    <a:pt x="24822" y="6854"/>
                  </a:lnTo>
                  <a:lnTo>
                    <a:pt x="24822" y="6843"/>
                  </a:lnTo>
                  <a:lnTo>
                    <a:pt x="24833" y="6843"/>
                  </a:lnTo>
                  <a:cubicBezTo>
                    <a:pt x="25350" y="6534"/>
                    <a:pt x="25659" y="5895"/>
                    <a:pt x="25659" y="4992"/>
                  </a:cubicBezTo>
                  <a:cubicBezTo>
                    <a:pt x="25659" y="3196"/>
                    <a:pt x="24458" y="948"/>
                    <a:pt x="22772" y="1"/>
                  </a:cubicBezTo>
                  <a:close/>
                  <a:moveTo>
                    <a:pt x="2064" y="19982"/>
                  </a:moveTo>
                  <a:lnTo>
                    <a:pt x="2038" y="19997"/>
                  </a:lnTo>
                  <a:cubicBezTo>
                    <a:pt x="2047" y="19992"/>
                    <a:pt x="2056" y="19987"/>
                    <a:pt x="2064" y="199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4951715" y="2335677"/>
              <a:ext cx="3112939" cy="1784268"/>
            </a:xfrm>
            <a:custGeom>
              <a:avLst/>
              <a:gdLst/>
              <a:ahLst/>
              <a:cxnLst/>
              <a:rect l="l" t="t" r="r" b="b"/>
              <a:pathLst>
                <a:path w="64671" h="37068" extrusionOk="0">
                  <a:moveTo>
                    <a:pt x="40120" y="1"/>
                  </a:moveTo>
                  <a:cubicBezTo>
                    <a:pt x="39686" y="1"/>
                    <a:pt x="39254" y="114"/>
                    <a:pt x="38868" y="339"/>
                  </a:cubicBezTo>
                  <a:lnTo>
                    <a:pt x="892" y="21635"/>
                  </a:lnTo>
                  <a:cubicBezTo>
                    <a:pt x="0" y="22131"/>
                    <a:pt x="187" y="23211"/>
                    <a:pt x="793" y="23652"/>
                  </a:cubicBezTo>
                  <a:cubicBezTo>
                    <a:pt x="815" y="23674"/>
                    <a:pt x="23422" y="36729"/>
                    <a:pt x="23422" y="36729"/>
                  </a:cubicBezTo>
                  <a:cubicBezTo>
                    <a:pt x="23814" y="36955"/>
                    <a:pt x="24249" y="37068"/>
                    <a:pt x="24684" y="37068"/>
                  </a:cubicBezTo>
                  <a:cubicBezTo>
                    <a:pt x="25119" y="37068"/>
                    <a:pt x="25554" y="36955"/>
                    <a:pt x="25945" y="36729"/>
                  </a:cubicBezTo>
                  <a:cubicBezTo>
                    <a:pt x="25945" y="36729"/>
                    <a:pt x="63987" y="14761"/>
                    <a:pt x="64020" y="14728"/>
                  </a:cubicBezTo>
                  <a:cubicBezTo>
                    <a:pt x="64626" y="14276"/>
                    <a:pt x="64670" y="13152"/>
                    <a:pt x="63921" y="12723"/>
                  </a:cubicBezTo>
                  <a:lnTo>
                    <a:pt x="41380" y="339"/>
                  </a:lnTo>
                  <a:cubicBezTo>
                    <a:pt x="40989" y="114"/>
                    <a:pt x="40554" y="1"/>
                    <a:pt x="4012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flipH="1">
              <a:off x="6085005" y="2955454"/>
              <a:ext cx="1963764" cy="1134253"/>
            </a:xfrm>
            <a:custGeom>
              <a:avLst/>
              <a:gdLst/>
              <a:ahLst/>
              <a:cxnLst/>
              <a:rect l="l" t="t" r="r" b="b"/>
              <a:pathLst>
                <a:path w="40797" h="23564" extrusionOk="0">
                  <a:moveTo>
                    <a:pt x="15744" y="1"/>
                  </a:moveTo>
                  <a:lnTo>
                    <a:pt x="562" y="8759"/>
                  </a:lnTo>
                  <a:cubicBezTo>
                    <a:pt x="1" y="9079"/>
                    <a:pt x="1" y="9894"/>
                    <a:pt x="562" y="10214"/>
                  </a:cubicBezTo>
                  <a:lnTo>
                    <a:pt x="23092" y="23225"/>
                  </a:lnTo>
                  <a:cubicBezTo>
                    <a:pt x="23484" y="23451"/>
                    <a:pt x="23919" y="23564"/>
                    <a:pt x="24354" y="23564"/>
                  </a:cubicBezTo>
                  <a:cubicBezTo>
                    <a:pt x="24789" y="23564"/>
                    <a:pt x="25224" y="23451"/>
                    <a:pt x="25615" y="23225"/>
                  </a:cubicBezTo>
                  <a:lnTo>
                    <a:pt x="40797" y="14455"/>
                  </a:lnTo>
                  <a:lnTo>
                    <a:pt x="15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4960731" y="2305449"/>
              <a:ext cx="1963812" cy="1134253"/>
            </a:xfrm>
            <a:custGeom>
              <a:avLst/>
              <a:gdLst/>
              <a:ahLst/>
              <a:cxnLst/>
              <a:rect l="l" t="t" r="r" b="b"/>
              <a:pathLst>
                <a:path w="40798" h="23564" extrusionOk="0">
                  <a:moveTo>
                    <a:pt x="16434" y="1"/>
                  </a:moveTo>
                  <a:cubicBezTo>
                    <a:pt x="16000" y="1"/>
                    <a:pt x="15568" y="114"/>
                    <a:pt x="15182" y="340"/>
                  </a:cubicBezTo>
                  <a:lnTo>
                    <a:pt x="1" y="9098"/>
                  </a:lnTo>
                  <a:lnTo>
                    <a:pt x="25054" y="23563"/>
                  </a:lnTo>
                  <a:lnTo>
                    <a:pt x="40235" y="14805"/>
                  </a:lnTo>
                  <a:cubicBezTo>
                    <a:pt x="40797" y="14474"/>
                    <a:pt x="40797" y="13670"/>
                    <a:pt x="40235" y="13351"/>
                  </a:cubicBezTo>
                  <a:lnTo>
                    <a:pt x="17694" y="340"/>
                  </a:lnTo>
                  <a:cubicBezTo>
                    <a:pt x="17303" y="114"/>
                    <a:pt x="16868" y="1"/>
                    <a:pt x="16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flipH="1">
              <a:off x="5718564" y="2743375"/>
              <a:ext cx="1572378" cy="907922"/>
            </a:xfrm>
            <a:custGeom>
              <a:avLst/>
              <a:gdLst/>
              <a:ahLst/>
              <a:cxnLst/>
              <a:rect l="l" t="t" r="r" b="b"/>
              <a:pathLst>
                <a:path w="32666" h="18862" extrusionOk="0">
                  <a:moveTo>
                    <a:pt x="7613" y="0"/>
                  </a:moveTo>
                  <a:lnTo>
                    <a:pt x="0" y="4407"/>
                  </a:lnTo>
                  <a:lnTo>
                    <a:pt x="25053" y="18861"/>
                  </a:lnTo>
                  <a:lnTo>
                    <a:pt x="32666" y="14465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6080779" y="2952807"/>
              <a:ext cx="1214976" cy="701134"/>
            </a:xfrm>
            <a:custGeom>
              <a:avLst/>
              <a:gdLst/>
              <a:ahLst/>
              <a:cxnLst/>
              <a:rect l="l" t="t" r="r" b="b"/>
              <a:pathLst>
                <a:path w="25241" h="14566" extrusionOk="0">
                  <a:moveTo>
                    <a:pt x="188" y="1"/>
                  </a:moveTo>
                  <a:lnTo>
                    <a:pt x="1" y="100"/>
                  </a:lnTo>
                  <a:lnTo>
                    <a:pt x="25054" y="14565"/>
                  </a:lnTo>
                  <a:lnTo>
                    <a:pt x="25241" y="1446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5714332" y="2741257"/>
              <a:ext cx="1214446" cy="701086"/>
            </a:xfrm>
            <a:custGeom>
              <a:avLst/>
              <a:gdLst/>
              <a:ahLst/>
              <a:cxnLst/>
              <a:rect l="l" t="t" r="r" b="b"/>
              <a:pathLst>
                <a:path w="25230" h="14565" extrusionOk="0">
                  <a:moveTo>
                    <a:pt x="177" y="0"/>
                  </a:moveTo>
                  <a:lnTo>
                    <a:pt x="1" y="99"/>
                  </a:lnTo>
                  <a:lnTo>
                    <a:pt x="25054" y="14565"/>
                  </a:lnTo>
                  <a:lnTo>
                    <a:pt x="25230" y="144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flipH="1">
              <a:off x="6000674" y="2902988"/>
              <a:ext cx="1927710" cy="1113170"/>
            </a:xfrm>
            <a:custGeom>
              <a:avLst/>
              <a:gdLst/>
              <a:ahLst/>
              <a:cxnLst/>
              <a:rect l="l" t="t" r="r" b="b"/>
              <a:pathLst>
                <a:path w="40048" h="23126" extrusionOk="0">
                  <a:moveTo>
                    <a:pt x="21495" y="4484"/>
                  </a:moveTo>
                  <a:cubicBezTo>
                    <a:pt x="21120" y="4693"/>
                    <a:pt x="20525" y="4693"/>
                    <a:pt x="20162" y="4484"/>
                  </a:cubicBezTo>
                  <a:cubicBezTo>
                    <a:pt x="19787" y="4275"/>
                    <a:pt x="19798" y="3933"/>
                    <a:pt x="20162" y="3713"/>
                  </a:cubicBezTo>
                  <a:cubicBezTo>
                    <a:pt x="20536" y="3504"/>
                    <a:pt x="21131" y="3504"/>
                    <a:pt x="21495" y="3713"/>
                  </a:cubicBezTo>
                  <a:cubicBezTo>
                    <a:pt x="21858" y="3922"/>
                    <a:pt x="21858" y="4275"/>
                    <a:pt x="21495" y="4484"/>
                  </a:cubicBezTo>
                  <a:close/>
                  <a:moveTo>
                    <a:pt x="27554" y="7988"/>
                  </a:moveTo>
                  <a:cubicBezTo>
                    <a:pt x="27180" y="8197"/>
                    <a:pt x="26585" y="8197"/>
                    <a:pt x="26221" y="7988"/>
                  </a:cubicBezTo>
                  <a:cubicBezTo>
                    <a:pt x="25847" y="7778"/>
                    <a:pt x="25858" y="7426"/>
                    <a:pt x="26221" y="7216"/>
                  </a:cubicBezTo>
                  <a:cubicBezTo>
                    <a:pt x="26596" y="7007"/>
                    <a:pt x="27191" y="6996"/>
                    <a:pt x="27554" y="7216"/>
                  </a:cubicBezTo>
                  <a:cubicBezTo>
                    <a:pt x="27918" y="7426"/>
                    <a:pt x="27918" y="7767"/>
                    <a:pt x="27554" y="7988"/>
                  </a:cubicBezTo>
                  <a:close/>
                  <a:moveTo>
                    <a:pt x="33614" y="11480"/>
                  </a:moveTo>
                  <a:cubicBezTo>
                    <a:pt x="33239" y="11700"/>
                    <a:pt x="32644" y="11700"/>
                    <a:pt x="32281" y="11480"/>
                  </a:cubicBezTo>
                  <a:cubicBezTo>
                    <a:pt x="31917" y="11271"/>
                    <a:pt x="31917" y="10929"/>
                    <a:pt x="32281" y="10720"/>
                  </a:cubicBezTo>
                  <a:cubicBezTo>
                    <a:pt x="32655" y="10499"/>
                    <a:pt x="33250" y="10499"/>
                    <a:pt x="33614" y="10709"/>
                  </a:cubicBezTo>
                  <a:cubicBezTo>
                    <a:pt x="33988" y="10929"/>
                    <a:pt x="33977" y="11271"/>
                    <a:pt x="33614" y="11480"/>
                  </a:cubicBezTo>
                  <a:close/>
                  <a:moveTo>
                    <a:pt x="0" y="10158"/>
                  </a:moveTo>
                  <a:lnTo>
                    <a:pt x="22453" y="23125"/>
                  </a:lnTo>
                  <a:lnTo>
                    <a:pt x="40048" y="12956"/>
                  </a:lnTo>
                  <a:lnTo>
                    <a:pt x="17595" y="0"/>
                  </a:lnTo>
                  <a:lnTo>
                    <a:pt x="0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6847562" y="3377063"/>
              <a:ext cx="1080823" cy="639088"/>
            </a:xfrm>
            <a:custGeom>
              <a:avLst/>
              <a:gdLst/>
              <a:ahLst/>
              <a:cxnLst/>
              <a:rect l="l" t="t" r="r" b="b"/>
              <a:pathLst>
                <a:path w="22454" h="13277" extrusionOk="0">
                  <a:moveTo>
                    <a:pt x="0" y="0"/>
                  </a:moveTo>
                  <a:lnTo>
                    <a:pt x="0" y="309"/>
                  </a:lnTo>
                  <a:lnTo>
                    <a:pt x="22453" y="13276"/>
                  </a:lnTo>
                  <a:lnTo>
                    <a:pt x="22453" y="12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flipH="1">
              <a:off x="6000689" y="3508614"/>
              <a:ext cx="846935" cy="507535"/>
            </a:xfrm>
            <a:custGeom>
              <a:avLst/>
              <a:gdLst/>
              <a:ahLst/>
              <a:cxnLst/>
              <a:rect l="l" t="t" r="r" b="b"/>
              <a:pathLst>
                <a:path w="17595" h="10544" extrusionOk="0">
                  <a:moveTo>
                    <a:pt x="17192" y="0"/>
                  </a:moveTo>
                  <a:cubicBezTo>
                    <a:pt x="16547" y="0"/>
                    <a:pt x="15267" y="330"/>
                    <a:pt x="13045" y="1608"/>
                  </a:cubicBezTo>
                  <a:cubicBezTo>
                    <a:pt x="8990" y="3955"/>
                    <a:pt x="0" y="10235"/>
                    <a:pt x="0" y="10235"/>
                  </a:cubicBezTo>
                  <a:lnTo>
                    <a:pt x="0" y="10543"/>
                  </a:lnTo>
                  <a:lnTo>
                    <a:pt x="17595" y="374"/>
                  </a:lnTo>
                  <a:lnTo>
                    <a:pt x="17595" y="66"/>
                  </a:lnTo>
                  <a:cubicBezTo>
                    <a:pt x="17507" y="27"/>
                    <a:pt x="17375" y="0"/>
                    <a:pt x="17192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6000674" y="2884986"/>
              <a:ext cx="1927710" cy="1116299"/>
            </a:xfrm>
            <a:custGeom>
              <a:avLst/>
              <a:gdLst/>
              <a:ahLst/>
              <a:cxnLst/>
              <a:rect l="l" t="t" r="r" b="b"/>
              <a:pathLst>
                <a:path w="40048" h="23191" extrusionOk="0">
                  <a:moveTo>
                    <a:pt x="20823" y="3514"/>
                  </a:moveTo>
                  <a:cubicBezTo>
                    <a:pt x="21352" y="3514"/>
                    <a:pt x="21770" y="3756"/>
                    <a:pt x="21770" y="4054"/>
                  </a:cubicBezTo>
                  <a:cubicBezTo>
                    <a:pt x="21770" y="4351"/>
                    <a:pt x="21352" y="4594"/>
                    <a:pt x="20823" y="4594"/>
                  </a:cubicBezTo>
                  <a:cubicBezTo>
                    <a:pt x="20305" y="4594"/>
                    <a:pt x="19886" y="4351"/>
                    <a:pt x="19886" y="4054"/>
                  </a:cubicBezTo>
                  <a:cubicBezTo>
                    <a:pt x="19886" y="3756"/>
                    <a:pt x="20305" y="3514"/>
                    <a:pt x="20823" y="3514"/>
                  </a:cubicBezTo>
                  <a:close/>
                  <a:moveTo>
                    <a:pt x="26882" y="7006"/>
                  </a:moveTo>
                  <a:cubicBezTo>
                    <a:pt x="27411" y="7006"/>
                    <a:pt x="27830" y="7249"/>
                    <a:pt x="27830" y="7557"/>
                  </a:cubicBezTo>
                  <a:cubicBezTo>
                    <a:pt x="27830" y="7855"/>
                    <a:pt x="27411" y="8097"/>
                    <a:pt x="26882" y="8097"/>
                  </a:cubicBezTo>
                  <a:cubicBezTo>
                    <a:pt x="26364" y="8097"/>
                    <a:pt x="25946" y="7855"/>
                    <a:pt x="25946" y="7557"/>
                  </a:cubicBezTo>
                  <a:cubicBezTo>
                    <a:pt x="25946" y="7249"/>
                    <a:pt x="26364" y="7006"/>
                    <a:pt x="26882" y="7006"/>
                  </a:cubicBezTo>
                  <a:close/>
                  <a:moveTo>
                    <a:pt x="32953" y="10510"/>
                  </a:moveTo>
                  <a:cubicBezTo>
                    <a:pt x="33470" y="10510"/>
                    <a:pt x="33889" y="10752"/>
                    <a:pt x="33889" y="11050"/>
                  </a:cubicBezTo>
                  <a:cubicBezTo>
                    <a:pt x="33889" y="11358"/>
                    <a:pt x="33470" y="11601"/>
                    <a:pt x="32953" y="11601"/>
                  </a:cubicBezTo>
                  <a:cubicBezTo>
                    <a:pt x="32424" y="11601"/>
                    <a:pt x="32005" y="11358"/>
                    <a:pt x="32005" y="11050"/>
                  </a:cubicBezTo>
                  <a:cubicBezTo>
                    <a:pt x="32005" y="10752"/>
                    <a:pt x="32424" y="10510"/>
                    <a:pt x="32953" y="10510"/>
                  </a:cubicBezTo>
                  <a:close/>
                  <a:moveTo>
                    <a:pt x="17198" y="0"/>
                  </a:moveTo>
                  <a:cubicBezTo>
                    <a:pt x="16558" y="0"/>
                    <a:pt x="15278" y="330"/>
                    <a:pt x="13056" y="1608"/>
                  </a:cubicBezTo>
                  <a:cubicBezTo>
                    <a:pt x="8990" y="3955"/>
                    <a:pt x="0" y="10223"/>
                    <a:pt x="0" y="10223"/>
                  </a:cubicBezTo>
                  <a:lnTo>
                    <a:pt x="22453" y="23191"/>
                  </a:lnTo>
                  <a:cubicBezTo>
                    <a:pt x="22453" y="23191"/>
                    <a:pt x="31443" y="16911"/>
                    <a:pt x="35498" y="14564"/>
                  </a:cubicBezTo>
                  <a:cubicBezTo>
                    <a:pt x="37720" y="13286"/>
                    <a:pt x="39000" y="12956"/>
                    <a:pt x="39645" y="12956"/>
                  </a:cubicBezTo>
                  <a:cubicBezTo>
                    <a:pt x="39828" y="12956"/>
                    <a:pt x="39960" y="12983"/>
                    <a:pt x="40048" y="13022"/>
                  </a:cubicBezTo>
                  <a:lnTo>
                    <a:pt x="17595" y="66"/>
                  </a:lnTo>
                  <a:cubicBezTo>
                    <a:pt x="17509" y="27"/>
                    <a:pt x="17379" y="0"/>
                    <a:pt x="1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flipH="1">
              <a:off x="5087517" y="2376929"/>
              <a:ext cx="1927710" cy="1112641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768" y="12406"/>
                  </a:moveTo>
                  <a:cubicBezTo>
                    <a:pt x="7393" y="12615"/>
                    <a:pt x="6798" y="12615"/>
                    <a:pt x="6435" y="12406"/>
                  </a:cubicBezTo>
                  <a:cubicBezTo>
                    <a:pt x="6071" y="12196"/>
                    <a:pt x="6071" y="11844"/>
                    <a:pt x="6435" y="11634"/>
                  </a:cubicBezTo>
                  <a:cubicBezTo>
                    <a:pt x="6809" y="11425"/>
                    <a:pt x="7404" y="11425"/>
                    <a:pt x="7768" y="11634"/>
                  </a:cubicBezTo>
                  <a:cubicBezTo>
                    <a:pt x="8143" y="11844"/>
                    <a:pt x="8143" y="12185"/>
                    <a:pt x="7768" y="12406"/>
                  </a:cubicBezTo>
                  <a:close/>
                  <a:moveTo>
                    <a:pt x="13827" y="15898"/>
                  </a:moveTo>
                  <a:cubicBezTo>
                    <a:pt x="13464" y="16118"/>
                    <a:pt x="12858" y="16118"/>
                    <a:pt x="12494" y="15909"/>
                  </a:cubicBezTo>
                  <a:cubicBezTo>
                    <a:pt x="12131" y="15689"/>
                    <a:pt x="12131" y="15347"/>
                    <a:pt x="12494" y="15138"/>
                  </a:cubicBezTo>
                  <a:cubicBezTo>
                    <a:pt x="12869" y="14917"/>
                    <a:pt x="13464" y="14917"/>
                    <a:pt x="13827" y="15127"/>
                  </a:cubicBezTo>
                  <a:cubicBezTo>
                    <a:pt x="14202" y="15347"/>
                    <a:pt x="14202" y="15689"/>
                    <a:pt x="13827" y="15898"/>
                  </a:cubicBezTo>
                  <a:close/>
                  <a:moveTo>
                    <a:pt x="19887" y="19401"/>
                  </a:moveTo>
                  <a:cubicBezTo>
                    <a:pt x="19523" y="19611"/>
                    <a:pt x="18917" y="19611"/>
                    <a:pt x="18554" y="19401"/>
                  </a:cubicBezTo>
                  <a:cubicBezTo>
                    <a:pt x="18190" y="19192"/>
                    <a:pt x="18190" y="18850"/>
                    <a:pt x="18565" y="18630"/>
                  </a:cubicBezTo>
                  <a:cubicBezTo>
                    <a:pt x="18928" y="18421"/>
                    <a:pt x="19523" y="18421"/>
                    <a:pt x="19898" y="18630"/>
                  </a:cubicBezTo>
                  <a:cubicBezTo>
                    <a:pt x="20261" y="18839"/>
                    <a:pt x="20261" y="19192"/>
                    <a:pt x="19887" y="19401"/>
                  </a:cubicBezTo>
                  <a:close/>
                  <a:moveTo>
                    <a:pt x="1" y="10158"/>
                  </a:moveTo>
                  <a:lnTo>
                    <a:pt x="22454" y="23114"/>
                  </a:lnTo>
                  <a:lnTo>
                    <a:pt x="40048" y="12956"/>
                  </a:lnTo>
                  <a:lnTo>
                    <a:pt x="17606" y="0"/>
                  </a:lnTo>
                  <a:lnTo>
                    <a:pt x="1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5087517" y="2360996"/>
              <a:ext cx="1927710" cy="1112641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107" y="11392"/>
                  </a:moveTo>
                  <a:cubicBezTo>
                    <a:pt x="7625" y="11392"/>
                    <a:pt x="8043" y="11635"/>
                    <a:pt x="8043" y="11932"/>
                  </a:cubicBezTo>
                  <a:cubicBezTo>
                    <a:pt x="8043" y="12230"/>
                    <a:pt x="7625" y="12472"/>
                    <a:pt x="7107" y="12472"/>
                  </a:cubicBezTo>
                  <a:cubicBezTo>
                    <a:pt x="6578" y="12472"/>
                    <a:pt x="6159" y="12230"/>
                    <a:pt x="6159" y="11932"/>
                  </a:cubicBezTo>
                  <a:cubicBezTo>
                    <a:pt x="6159" y="11635"/>
                    <a:pt x="6578" y="11392"/>
                    <a:pt x="7107" y="11392"/>
                  </a:cubicBezTo>
                  <a:close/>
                  <a:moveTo>
                    <a:pt x="13166" y="14885"/>
                  </a:moveTo>
                  <a:cubicBezTo>
                    <a:pt x="13684" y="14885"/>
                    <a:pt x="14103" y="15127"/>
                    <a:pt x="14103" y="15425"/>
                  </a:cubicBezTo>
                  <a:cubicBezTo>
                    <a:pt x="14103" y="15733"/>
                    <a:pt x="13684" y="15976"/>
                    <a:pt x="13166" y="15976"/>
                  </a:cubicBezTo>
                  <a:cubicBezTo>
                    <a:pt x="12649" y="15976"/>
                    <a:pt x="12219" y="15733"/>
                    <a:pt x="12219" y="15425"/>
                  </a:cubicBezTo>
                  <a:cubicBezTo>
                    <a:pt x="12219" y="15127"/>
                    <a:pt x="12649" y="14885"/>
                    <a:pt x="13166" y="14885"/>
                  </a:cubicBezTo>
                  <a:close/>
                  <a:moveTo>
                    <a:pt x="19226" y="18388"/>
                  </a:moveTo>
                  <a:cubicBezTo>
                    <a:pt x="19743" y="18388"/>
                    <a:pt x="20162" y="18631"/>
                    <a:pt x="20162" y="18928"/>
                  </a:cubicBezTo>
                  <a:cubicBezTo>
                    <a:pt x="20162" y="19226"/>
                    <a:pt x="19743" y="19468"/>
                    <a:pt x="19226" y="19468"/>
                  </a:cubicBezTo>
                  <a:cubicBezTo>
                    <a:pt x="18708" y="19468"/>
                    <a:pt x="18278" y="19226"/>
                    <a:pt x="18278" y="18928"/>
                  </a:cubicBezTo>
                  <a:cubicBezTo>
                    <a:pt x="18278" y="18631"/>
                    <a:pt x="18708" y="18388"/>
                    <a:pt x="19226" y="18388"/>
                  </a:cubicBezTo>
                  <a:close/>
                  <a:moveTo>
                    <a:pt x="17606" y="1"/>
                  </a:moveTo>
                  <a:cubicBezTo>
                    <a:pt x="2303" y="6975"/>
                    <a:pt x="1" y="10159"/>
                    <a:pt x="1" y="10159"/>
                  </a:cubicBezTo>
                  <a:lnTo>
                    <a:pt x="22454" y="23115"/>
                  </a:lnTo>
                  <a:cubicBezTo>
                    <a:pt x="22454" y="23115"/>
                    <a:pt x="24756" y="19931"/>
                    <a:pt x="40048" y="12957"/>
                  </a:cubicBezTo>
                  <a:lnTo>
                    <a:pt x="17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flipH="1">
              <a:off x="5087532" y="2984624"/>
              <a:ext cx="846935" cy="504936"/>
            </a:xfrm>
            <a:custGeom>
              <a:avLst/>
              <a:gdLst/>
              <a:ahLst/>
              <a:cxnLst/>
              <a:rect l="l" t="t" r="r" b="b"/>
              <a:pathLst>
                <a:path w="17595" h="10490" extrusionOk="0">
                  <a:moveTo>
                    <a:pt x="1" y="10489"/>
                  </a:moveTo>
                  <a:lnTo>
                    <a:pt x="1" y="10159"/>
                  </a:lnTo>
                  <a:cubicBezTo>
                    <a:pt x="1" y="10159"/>
                    <a:pt x="2303" y="6975"/>
                    <a:pt x="17595" y="1"/>
                  </a:cubicBezTo>
                  <a:lnTo>
                    <a:pt x="17595" y="331"/>
                  </a:lnTo>
                  <a:lnTo>
                    <a:pt x="1" y="10489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5934405" y="2849944"/>
              <a:ext cx="1080823" cy="639618"/>
            </a:xfrm>
            <a:custGeom>
              <a:avLst/>
              <a:gdLst/>
              <a:ahLst/>
              <a:cxnLst/>
              <a:rect l="l" t="t" r="r" b="b"/>
              <a:pathLst>
                <a:path w="22454" h="13288" extrusionOk="0">
                  <a:moveTo>
                    <a:pt x="1" y="1"/>
                  </a:moveTo>
                  <a:lnTo>
                    <a:pt x="1" y="331"/>
                  </a:lnTo>
                  <a:lnTo>
                    <a:pt x="22454" y="13287"/>
                  </a:lnTo>
                  <a:lnTo>
                    <a:pt x="22454" y="129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6315161" y="3506640"/>
              <a:ext cx="20313" cy="10445"/>
            </a:xfrm>
            <a:custGeom>
              <a:avLst/>
              <a:gdLst/>
              <a:ahLst/>
              <a:cxnLst/>
              <a:rect l="l" t="t" r="r" b="b"/>
              <a:pathLst>
                <a:path w="422" h="217" extrusionOk="0">
                  <a:moveTo>
                    <a:pt x="23" y="0"/>
                  </a:moveTo>
                  <a:cubicBezTo>
                    <a:pt x="6" y="0"/>
                    <a:pt x="1" y="8"/>
                    <a:pt x="14" y="30"/>
                  </a:cubicBezTo>
                  <a:cubicBezTo>
                    <a:pt x="91" y="41"/>
                    <a:pt x="113" y="63"/>
                    <a:pt x="201" y="85"/>
                  </a:cubicBezTo>
                  <a:cubicBezTo>
                    <a:pt x="267" y="118"/>
                    <a:pt x="300" y="151"/>
                    <a:pt x="289" y="151"/>
                  </a:cubicBezTo>
                  <a:cubicBezTo>
                    <a:pt x="311" y="162"/>
                    <a:pt x="377" y="217"/>
                    <a:pt x="421" y="217"/>
                  </a:cubicBezTo>
                  <a:cubicBezTo>
                    <a:pt x="355" y="151"/>
                    <a:pt x="256" y="96"/>
                    <a:pt x="135" y="52"/>
                  </a:cubicBezTo>
                  <a:cubicBezTo>
                    <a:pt x="124" y="41"/>
                    <a:pt x="127" y="38"/>
                    <a:pt x="134" y="38"/>
                  </a:cubicBezTo>
                  <a:cubicBezTo>
                    <a:pt x="141" y="38"/>
                    <a:pt x="152" y="41"/>
                    <a:pt x="157" y="41"/>
                  </a:cubicBezTo>
                  <a:cubicBezTo>
                    <a:pt x="103" y="20"/>
                    <a:pt x="49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flipH="1">
              <a:off x="6799345" y="3272611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12" y="22"/>
                    <a:pt x="1" y="33"/>
                    <a:pt x="1" y="33"/>
                  </a:cubicBezTo>
                  <a:cubicBezTo>
                    <a:pt x="34" y="11"/>
                    <a:pt x="45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flipH="1">
              <a:off x="6618504" y="3335186"/>
              <a:ext cx="5150" cy="3225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8" y="0"/>
                  </a:moveTo>
                  <a:cubicBezTo>
                    <a:pt x="0" y="0"/>
                    <a:pt x="27" y="15"/>
                    <a:pt x="59" y="34"/>
                  </a:cubicBezTo>
                  <a:lnTo>
                    <a:pt x="59" y="34"/>
                  </a:lnTo>
                  <a:lnTo>
                    <a:pt x="8" y="0"/>
                  </a:lnTo>
                  <a:close/>
                  <a:moveTo>
                    <a:pt x="59" y="34"/>
                  </a:moveTo>
                  <a:lnTo>
                    <a:pt x="107" y="66"/>
                  </a:lnTo>
                  <a:cubicBezTo>
                    <a:pt x="92" y="55"/>
                    <a:pt x="75" y="44"/>
                    <a:pt x="59" y="3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flipH="1">
              <a:off x="6367147" y="3487916"/>
              <a:ext cx="2696" cy="1107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1" y="0"/>
                  </a:moveTo>
                  <a:cubicBezTo>
                    <a:pt x="23" y="11"/>
                    <a:pt x="34" y="22"/>
                    <a:pt x="5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flipH="1">
              <a:off x="6535232" y="3383416"/>
              <a:ext cx="3225" cy="1107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0" y="1"/>
                  </a:moveTo>
                  <a:lnTo>
                    <a:pt x="33" y="1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flipH="1">
              <a:off x="6307749" y="3519733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" y="22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flipH="1">
              <a:off x="6887575" y="3323971"/>
              <a:ext cx="915" cy="1155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8" y="1"/>
                  </a:moveTo>
                  <a:cubicBezTo>
                    <a:pt x="18" y="1"/>
                    <a:pt x="14" y="4"/>
                    <a:pt x="1" y="13"/>
                  </a:cubicBezTo>
                  <a:lnTo>
                    <a:pt x="1" y="24"/>
                  </a:lnTo>
                  <a:cubicBezTo>
                    <a:pt x="8" y="10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flipH="1">
              <a:off x="7241411" y="3662547"/>
              <a:ext cx="7702" cy="3033"/>
            </a:xfrm>
            <a:custGeom>
              <a:avLst/>
              <a:gdLst/>
              <a:ahLst/>
              <a:cxnLst/>
              <a:rect l="l" t="t" r="r" b="b"/>
              <a:pathLst>
                <a:path w="160" h="63" extrusionOk="0">
                  <a:moveTo>
                    <a:pt x="16" y="0"/>
                  </a:moveTo>
                  <a:cubicBezTo>
                    <a:pt x="0" y="0"/>
                    <a:pt x="5" y="12"/>
                    <a:pt x="67" y="52"/>
                  </a:cubicBezTo>
                  <a:cubicBezTo>
                    <a:pt x="41" y="33"/>
                    <a:pt x="36" y="26"/>
                    <a:pt x="43" y="26"/>
                  </a:cubicBezTo>
                  <a:cubicBezTo>
                    <a:pt x="58" y="26"/>
                    <a:pt x="136" y="63"/>
                    <a:pt x="151" y="63"/>
                  </a:cubicBezTo>
                  <a:cubicBezTo>
                    <a:pt x="159" y="63"/>
                    <a:pt x="149" y="52"/>
                    <a:pt x="101" y="19"/>
                  </a:cubicBezTo>
                  <a:lnTo>
                    <a:pt x="101" y="19"/>
                  </a:lnTo>
                  <a:cubicBezTo>
                    <a:pt x="101" y="19"/>
                    <a:pt x="101" y="20"/>
                    <a:pt x="100" y="20"/>
                  </a:cubicBezTo>
                  <a:cubicBezTo>
                    <a:pt x="92" y="20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flipH="1">
              <a:off x="7011473" y="3408879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cubicBezTo>
                    <a:pt x="34" y="1"/>
                    <a:pt x="23" y="1"/>
                    <a:pt x="1" y="12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flipH="1">
              <a:off x="7059704" y="3443873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cubicBezTo>
                    <a:pt x="51" y="11"/>
                    <a:pt x="40" y="19"/>
                    <a:pt x="32" y="26"/>
                  </a:cubicBezTo>
                  <a:lnTo>
                    <a:pt x="32" y="26"/>
                  </a:lnTo>
                  <a:cubicBezTo>
                    <a:pt x="44" y="19"/>
                    <a:pt x="53" y="14"/>
                    <a:pt x="66" y="1"/>
                  </a:cubicBezTo>
                  <a:close/>
                  <a:moveTo>
                    <a:pt x="32" y="26"/>
                  </a:moveTo>
                  <a:cubicBezTo>
                    <a:pt x="23" y="31"/>
                    <a:pt x="14" y="36"/>
                    <a:pt x="0" y="45"/>
                  </a:cubicBezTo>
                  <a:lnTo>
                    <a:pt x="11" y="45"/>
                  </a:lnTo>
                  <a:cubicBezTo>
                    <a:pt x="17" y="39"/>
                    <a:pt x="23" y="33"/>
                    <a:pt x="32" y="2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flipH="1">
              <a:off x="7106394" y="3476749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lnTo>
                    <a:pt x="1" y="34"/>
                  </a:lnTo>
                  <a:lnTo>
                    <a:pt x="23" y="3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6529937" y="3655038"/>
              <a:ext cx="4814" cy="3129"/>
            </a:xfrm>
            <a:custGeom>
              <a:avLst/>
              <a:gdLst/>
              <a:ahLst/>
              <a:cxnLst/>
              <a:rect l="l" t="t" r="r" b="b"/>
              <a:pathLst>
                <a:path w="100" h="65" extrusionOk="0">
                  <a:moveTo>
                    <a:pt x="95" y="0"/>
                  </a:moveTo>
                  <a:cubicBezTo>
                    <a:pt x="92" y="0"/>
                    <a:pt x="69" y="16"/>
                    <a:pt x="0" y="65"/>
                  </a:cubicBezTo>
                  <a:cubicBezTo>
                    <a:pt x="33" y="54"/>
                    <a:pt x="44" y="54"/>
                    <a:pt x="66" y="54"/>
                  </a:cubicBezTo>
                  <a:cubicBezTo>
                    <a:pt x="46" y="47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6369794" y="348685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4"/>
                    <a:pt x="9" y="7"/>
                    <a:pt x="13" y="8"/>
                  </a:cubicBezTo>
                  <a:lnTo>
                    <a:pt x="13" y="8"/>
                  </a:lnTo>
                  <a:lnTo>
                    <a:pt x="1" y="0"/>
                  </a:lnTo>
                  <a:close/>
                  <a:moveTo>
                    <a:pt x="13" y="8"/>
                  </a:moveTo>
                  <a:lnTo>
                    <a:pt x="34" y="22"/>
                  </a:lnTo>
                  <a:lnTo>
                    <a:pt x="34" y="11"/>
                  </a:lnTo>
                  <a:cubicBezTo>
                    <a:pt x="27" y="11"/>
                    <a:pt x="20" y="11"/>
                    <a:pt x="13" y="8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7087285" y="3474631"/>
              <a:ext cx="5872" cy="322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78" y="12"/>
                    <a:pt x="44" y="34"/>
                    <a:pt x="11" y="56"/>
                  </a:cubicBezTo>
                  <a:lnTo>
                    <a:pt x="0" y="67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6305714" y="3252443"/>
              <a:ext cx="1013868" cy="637981"/>
            </a:xfrm>
            <a:custGeom>
              <a:avLst/>
              <a:gdLst/>
              <a:ahLst/>
              <a:cxnLst/>
              <a:rect l="l" t="t" r="r" b="b"/>
              <a:pathLst>
                <a:path w="21063" h="13254" extrusionOk="0">
                  <a:moveTo>
                    <a:pt x="10176" y="784"/>
                  </a:moveTo>
                  <a:cubicBezTo>
                    <a:pt x="10170" y="786"/>
                    <a:pt x="10164" y="790"/>
                    <a:pt x="10158" y="794"/>
                  </a:cubicBezTo>
                  <a:cubicBezTo>
                    <a:pt x="10164" y="790"/>
                    <a:pt x="10170" y="787"/>
                    <a:pt x="10176" y="784"/>
                  </a:cubicBezTo>
                  <a:close/>
                  <a:moveTo>
                    <a:pt x="9387" y="1212"/>
                  </a:moveTo>
                  <a:lnTo>
                    <a:pt x="9341" y="1251"/>
                  </a:lnTo>
                  <a:lnTo>
                    <a:pt x="9341" y="1251"/>
                  </a:lnTo>
                  <a:cubicBezTo>
                    <a:pt x="9356" y="1240"/>
                    <a:pt x="9371" y="1228"/>
                    <a:pt x="9387" y="1212"/>
                  </a:cubicBezTo>
                  <a:close/>
                  <a:moveTo>
                    <a:pt x="9067" y="1444"/>
                  </a:moveTo>
                  <a:cubicBezTo>
                    <a:pt x="9049" y="1455"/>
                    <a:pt x="9035" y="1465"/>
                    <a:pt x="9025" y="1472"/>
                  </a:cubicBezTo>
                  <a:lnTo>
                    <a:pt x="9025" y="1472"/>
                  </a:lnTo>
                  <a:cubicBezTo>
                    <a:pt x="9040" y="1462"/>
                    <a:pt x="9055" y="1452"/>
                    <a:pt x="9067" y="1444"/>
                  </a:cubicBezTo>
                  <a:close/>
                  <a:moveTo>
                    <a:pt x="8335" y="1971"/>
                  </a:moveTo>
                  <a:lnTo>
                    <a:pt x="8318" y="1984"/>
                  </a:lnTo>
                  <a:cubicBezTo>
                    <a:pt x="8324" y="1979"/>
                    <a:pt x="8330" y="1975"/>
                    <a:pt x="8335" y="1971"/>
                  </a:cubicBezTo>
                  <a:close/>
                  <a:moveTo>
                    <a:pt x="8269" y="2026"/>
                  </a:moveTo>
                  <a:cubicBezTo>
                    <a:pt x="8268" y="2026"/>
                    <a:pt x="8266" y="2027"/>
                    <a:pt x="8263" y="2028"/>
                  </a:cubicBezTo>
                  <a:cubicBezTo>
                    <a:pt x="8255" y="2036"/>
                    <a:pt x="8246" y="2043"/>
                    <a:pt x="8237" y="2051"/>
                  </a:cubicBezTo>
                  <a:lnTo>
                    <a:pt x="8237" y="2051"/>
                  </a:lnTo>
                  <a:cubicBezTo>
                    <a:pt x="8254" y="2039"/>
                    <a:pt x="8274" y="2026"/>
                    <a:pt x="8269" y="2026"/>
                  </a:cubicBezTo>
                  <a:close/>
                  <a:moveTo>
                    <a:pt x="8237" y="2051"/>
                  </a:moveTo>
                  <a:cubicBezTo>
                    <a:pt x="8229" y="2056"/>
                    <a:pt x="8222" y="2062"/>
                    <a:pt x="8218" y="2066"/>
                  </a:cubicBezTo>
                  <a:lnTo>
                    <a:pt x="8218" y="2066"/>
                  </a:lnTo>
                  <a:cubicBezTo>
                    <a:pt x="8225" y="2061"/>
                    <a:pt x="8231" y="2056"/>
                    <a:pt x="8237" y="2051"/>
                  </a:cubicBezTo>
                  <a:close/>
                  <a:moveTo>
                    <a:pt x="8560" y="2006"/>
                  </a:moveTo>
                  <a:lnTo>
                    <a:pt x="8505" y="2039"/>
                  </a:lnTo>
                  <a:cubicBezTo>
                    <a:pt x="8501" y="2040"/>
                    <a:pt x="8497" y="2041"/>
                    <a:pt x="8494" y="2042"/>
                  </a:cubicBezTo>
                  <a:lnTo>
                    <a:pt x="8494" y="2042"/>
                  </a:lnTo>
                  <a:cubicBezTo>
                    <a:pt x="8494" y="2041"/>
                    <a:pt x="8494" y="2040"/>
                    <a:pt x="8494" y="2039"/>
                  </a:cubicBezTo>
                  <a:lnTo>
                    <a:pt x="8494" y="2039"/>
                  </a:lnTo>
                  <a:cubicBezTo>
                    <a:pt x="8493" y="2040"/>
                    <a:pt x="8491" y="2041"/>
                    <a:pt x="8490" y="2042"/>
                  </a:cubicBezTo>
                  <a:lnTo>
                    <a:pt x="8490" y="2042"/>
                  </a:lnTo>
                  <a:cubicBezTo>
                    <a:pt x="8491" y="2042"/>
                    <a:pt x="8492" y="2042"/>
                    <a:pt x="8494" y="2042"/>
                  </a:cubicBezTo>
                  <a:lnTo>
                    <a:pt x="8494" y="2042"/>
                  </a:lnTo>
                  <a:cubicBezTo>
                    <a:pt x="8492" y="2050"/>
                    <a:pt x="8481" y="2062"/>
                    <a:pt x="8465" y="2075"/>
                  </a:cubicBezTo>
                  <a:lnTo>
                    <a:pt x="8465" y="2075"/>
                  </a:lnTo>
                  <a:cubicBezTo>
                    <a:pt x="8515" y="2040"/>
                    <a:pt x="8570" y="2015"/>
                    <a:pt x="8560" y="2006"/>
                  </a:cubicBezTo>
                  <a:close/>
                  <a:moveTo>
                    <a:pt x="8465" y="2075"/>
                  </a:moveTo>
                  <a:cubicBezTo>
                    <a:pt x="8456" y="2081"/>
                    <a:pt x="8447" y="2087"/>
                    <a:pt x="8439" y="2094"/>
                  </a:cubicBezTo>
                  <a:cubicBezTo>
                    <a:pt x="8449" y="2087"/>
                    <a:pt x="8457" y="2081"/>
                    <a:pt x="8465" y="2075"/>
                  </a:cubicBezTo>
                  <a:close/>
                  <a:moveTo>
                    <a:pt x="15572" y="2399"/>
                  </a:moveTo>
                  <a:cubicBezTo>
                    <a:pt x="15583" y="2405"/>
                    <a:pt x="15593" y="2410"/>
                    <a:pt x="15600" y="2413"/>
                  </a:cubicBezTo>
                  <a:cubicBezTo>
                    <a:pt x="15589" y="2406"/>
                    <a:pt x="15580" y="2402"/>
                    <a:pt x="15572" y="2399"/>
                  </a:cubicBezTo>
                  <a:close/>
                  <a:moveTo>
                    <a:pt x="17477" y="3439"/>
                  </a:moveTo>
                  <a:cubicBezTo>
                    <a:pt x="17460" y="3439"/>
                    <a:pt x="17447" y="3449"/>
                    <a:pt x="17440" y="3449"/>
                  </a:cubicBezTo>
                  <a:cubicBezTo>
                    <a:pt x="17462" y="3449"/>
                    <a:pt x="17484" y="3460"/>
                    <a:pt x="17506" y="3471"/>
                  </a:cubicBezTo>
                  <a:lnTo>
                    <a:pt x="17506" y="3449"/>
                  </a:lnTo>
                  <a:cubicBezTo>
                    <a:pt x="17495" y="3441"/>
                    <a:pt x="17485" y="3439"/>
                    <a:pt x="17477" y="3439"/>
                  </a:cubicBezTo>
                  <a:close/>
                  <a:moveTo>
                    <a:pt x="17815" y="3790"/>
                  </a:moveTo>
                  <a:cubicBezTo>
                    <a:pt x="17817" y="3791"/>
                    <a:pt x="17818" y="3792"/>
                    <a:pt x="17818" y="3792"/>
                  </a:cubicBezTo>
                  <a:cubicBezTo>
                    <a:pt x="17818" y="3792"/>
                    <a:pt x="17819" y="3792"/>
                    <a:pt x="17819" y="3792"/>
                  </a:cubicBezTo>
                  <a:lnTo>
                    <a:pt x="17819" y="3792"/>
                  </a:lnTo>
                  <a:cubicBezTo>
                    <a:pt x="17817" y="3791"/>
                    <a:pt x="17816" y="3791"/>
                    <a:pt x="17815" y="3790"/>
                  </a:cubicBezTo>
                  <a:close/>
                  <a:moveTo>
                    <a:pt x="18116" y="3845"/>
                  </a:moveTo>
                  <a:cubicBezTo>
                    <a:pt x="18105" y="3845"/>
                    <a:pt x="18124" y="3859"/>
                    <a:pt x="18141" y="3871"/>
                  </a:cubicBezTo>
                  <a:lnTo>
                    <a:pt x="18141" y="3871"/>
                  </a:lnTo>
                  <a:cubicBezTo>
                    <a:pt x="18131" y="3862"/>
                    <a:pt x="18125" y="3853"/>
                    <a:pt x="18123" y="3845"/>
                  </a:cubicBezTo>
                  <a:cubicBezTo>
                    <a:pt x="18120" y="3845"/>
                    <a:pt x="18118" y="3845"/>
                    <a:pt x="18116" y="3845"/>
                  </a:cubicBezTo>
                  <a:close/>
                  <a:moveTo>
                    <a:pt x="18141" y="3871"/>
                  </a:moveTo>
                  <a:cubicBezTo>
                    <a:pt x="18147" y="3877"/>
                    <a:pt x="18155" y="3883"/>
                    <a:pt x="18164" y="3889"/>
                  </a:cubicBezTo>
                  <a:lnTo>
                    <a:pt x="18164" y="3889"/>
                  </a:lnTo>
                  <a:cubicBezTo>
                    <a:pt x="18163" y="3887"/>
                    <a:pt x="18152" y="3879"/>
                    <a:pt x="18141" y="3871"/>
                  </a:cubicBezTo>
                  <a:close/>
                  <a:moveTo>
                    <a:pt x="20305" y="5167"/>
                  </a:moveTo>
                  <a:lnTo>
                    <a:pt x="20324" y="5182"/>
                  </a:lnTo>
                  <a:lnTo>
                    <a:pt x="20324" y="5182"/>
                  </a:lnTo>
                  <a:cubicBezTo>
                    <a:pt x="20322" y="5178"/>
                    <a:pt x="20316" y="5173"/>
                    <a:pt x="20305" y="5167"/>
                  </a:cubicBezTo>
                  <a:close/>
                  <a:moveTo>
                    <a:pt x="20007" y="5046"/>
                  </a:moveTo>
                  <a:cubicBezTo>
                    <a:pt x="20128" y="5112"/>
                    <a:pt x="20327" y="5223"/>
                    <a:pt x="20382" y="5223"/>
                  </a:cubicBezTo>
                  <a:lnTo>
                    <a:pt x="20324" y="5182"/>
                  </a:lnTo>
                  <a:lnTo>
                    <a:pt x="20324" y="5182"/>
                  </a:lnTo>
                  <a:cubicBezTo>
                    <a:pt x="20328" y="5187"/>
                    <a:pt x="20324" y="5191"/>
                    <a:pt x="20316" y="5191"/>
                  </a:cubicBezTo>
                  <a:cubicBezTo>
                    <a:pt x="20308" y="5191"/>
                    <a:pt x="20295" y="5187"/>
                    <a:pt x="20283" y="5178"/>
                  </a:cubicBezTo>
                  <a:cubicBezTo>
                    <a:pt x="20172" y="5134"/>
                    <a:pt x="20139" y="5090"/>
                    <a:pt x="20128" y="5079"/>
                  </a:cubicBezTo>
                  <a:lnTo>
                    <a:pt x="20128" y="5079"/>
                  </a:lnTo>
                  <a:cubicBezTo>
                    <a:pt x="20133" y="5087"/>
                    <a:pt x="20132" y="5090"/>
                    <a:pt x="20127" y="5090"/>
                  </a:cubicBezTo>
                  <a:cubicBezTo>
                    <a:pt x="20108" y="5090"/>
                    <a:pt x="20041" y="5055"/>
                    <a:pt x="20007" y="5046"/>
                  </a:cubicBezTo>
                  <a:close/>
                  <a:moveTo>
                    <a:pt x="20988" y="5597"/>
                  </a:moveTo>
                  <a:cubicBezTo>
                    <a:pt x="20993" y="5600"/>
                    <a:pt x="20997" y="5601"/>
                    <a:pt x="21000" y="5601"/>
                  </a:cubicBezTo>
                  <a:lnTo>
                    <a:pt x="21000" y="5601"/>
                  </a:lnTo>
                  <a:cubicBezTo>
                    <a:pt x="20958" y="5621"/>
                    <a:pt x="20908" y="5641"/>
                    <a:pt x="20899" y="5641"/>
                  </a:cubicBezTo>
                  <a:lnTo>
                    <a:pt x="20966" y="5597"/>
                  </a:lnTo>
                  <a:close/>
                  <a:moveTo>
                    <a:pt x="20062" y="5994"/>
                  </a:moveTo>
                  <a:cubicBezTo>
                    <a:pt x="20042" y="6004"/>
                    <a:pt x="20029" y="6014"/>
                    <a:pt x="20022" y="6022"/>
                  </a:cubicBezTo>
                  <a:lnTo>
                    <a:pt x="20022" y="6022"/>
                  </a:lnTo>
                  <a:cubicBezTo>
                    <a:pt x="20036" y="6013"/>
                    <a:pt x="20050" y="6003"/>
                    <a:pt x="20062" y="5994"/>
                  </a:cubicBezTo>
                  <a:close/>
                  <a:moveTo>
                    <a:pt x="17066" y="8098"/>
                  </a:moveTo>
                  <a:cubicBezTo>
                    <a:pt x="17046" y="8109"/>
                    <a:pt x="17026" y="8119"/>
                    <a:pt x="17008" y="8130"/>
                  </a:cubicBezTo>
                  <a:lnTo>
                    <a:pt x="17008" y="8130"/>
                  </a:lnTo>
                  <a:cubicBezTo>
                    <a:pt x="17020" y="8126"/>
                    <a:pt x="17039" y="8116"/>
                    <a:pt x="17066" y="8098"/>
                  </a:cubicBezTo>
                  <a:close/>
                  <a:moveTo>
                    <a:pt x="14267" y="10092"/>
                  </a:moveTo>
                  <a:lnTo>
                    <a:pt x="14245" y="10114"/>
                  </a:lnTo>
                  <a:cubicBezTo>
                    <a:pt x="14201" y="10147"/>
                    <a:pt x="14190" y="10158"/>
                    <a:pt x="14179" y="10158"/>
                  </a:cubicBezTo>
                  <a:cubicBezTo>
                    <a:pt x="14201" y="10136"/>
                    <a:pt x="14223" y="10125"/>
                    <a:pt x="14256" y="10092"/>
                  </a:cubicBezTo>
                  <a:close/>
                  <a:moveTo>
                    <a:pt x="13639" y="10334"/>
                  </a:moveTo>
                  <a:cubicBezTo>
                    <a:pt x="13661" y="10334"/>
                    <a:pt x="13650" y="10357"/>
                    <a:pt x="13617" y="10368"/>
                  </a:cubicBezTo>
                  <a:cubicBezTo>
                    <a:pt x="13618" y="10366"/>
                    <a:pt x="13619" y="10366"/>
                    <a:pt x="13618" y="10366"/>
                  </a:cubicBezTo>
                  <a:lnTo>
                    <a:pt x="13618" y="10366"/>
                  </a:lnTo>
                  <a:cubicBezTo>
                    <a:pt x="13614" y="10366"/>
                    <a:pt x="13556" y="10404"/>
                    <a:pt x="13507" y="10434"/>
                  </a:cubicBezTo>
                  <a:cubicBezTo>
                    <a:pt x="13540" y="10401"/>
                    <a:pt x="13595" y="10368"/>
                    <a:pt x="13639" y="10334"/>
                  </a:cubicBezTo>
                  <a:close/>
                  <a:moveTo>
                    <a:pt x="12445" y="11326"/>
                  </a:moveTo>
                  <a:cubicBezTo>
                    <a:pt x="12433" y="11332"/>
                    <a:pt x="12420" y="11340"/>
                    <a:pt x="12405" y="11348"/>
                  </a:cubicBezTo>
                  <a:cubicBezTo>
                    <a:pt x="12426" y="11340"/>
                    <a:pt x="12439" y="11332"/>
                    <a:pt x="12445" y="11326"/>
                  </a:cubicBezTo>
                  <a:close/>
                  <a:moveTo>
                    <a:pt x="6848" y="11421"/>
                  </a:moveTo>
                  <a:cubicBezTo>
                    <a:pt x="6839" y="11421"/>
                    <a:pt x="6869" y="11438"/>
                    <a:pt x="6874" y="11446"/>
                  </a:cubicBezTo>
                  <a:lnTo>
                    <a:pt x="6874" y="11446"/>
                  </a:lnTo>
                  <a:lnTo>
                    <a:pt x="6864" y="11425"/>
                  </a:lnTo>
                  <a:cubicBezTo>
                    <a:pt x="6855" y="11422"/>
                    <a:pt x="6850" y="11421"/>
                    <a:pt x="6848" y="11421"/>
                  </a:cubicBezTo>
                  <a:close/>
                  <a:moveTo>
                    <a:pt x="6874" y="11446"/>
                  </a:move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8"/>
                    <a:pt x="6875" y="11447"/>
                    <a:pt x="6874" y="11446"/>
                  </a:cubicBezTo>
                  <a:close/>
                  <a:moveTo>
                    <a:pt x="7538" y="12059"/>
                  </a:moveTo>
                  <a:cubicBezTo>
                    <a:pt x="7541" y="12060"/>
                    <a:pt x="7543" y="12062"/>
                    <a:pt x="7547" y="12064"/>
                  </a:cubicBezTo>
                  <a:cubicBezTo>
                    <a:pt x="7544" y="12062"/>
                    <a:pt x="7541" y="12060"/>
                    <a:pt x="7538" y="12059"/>
                  </a:cubicBezTo>
                  <a:close/>
                  <a:moveTo>
                    <a:pt x="11535" y="0"/>
                  </a:moveTo>
                  <a:lnTo>
                    <a:pt x="11491" y="11"/>
                  </a:lnTo>
                  <a:cubicBezTo>
                    <a:pt x="11381" y="56"/>
                    <a:pt x="11359" y="67"/>
                    <a:pt x="11326" y="78"/>
                  </a:cubicBezTo>
                  <a:cubicBezTo>
                    <a:pt x="11116" y="188"/>
                    <a:pt x="11160" y="232"/>
                    <a:pt x="10951" y="342"/>
                  </a:cubicBezTo>
                  <a:cubicBezTo>
                    <a:pt x="10955" y="340"/>
                    <a:pt x="10960" y="339"/>
                    <a:pt x="10965" y="339"/>
                  </a:cubicBezTo>
                  <a:cubicBezTo>
                    <a:pt x="10983" y="339"/>
                    <a:pt x="10987" y="361"/>
                    <a:pt x="10863" y="441"/>
                  </a:cubicBezTo>
                  <a:cubicBezTo>
                    <a:pt x="10791" y="480"/>
                    <a:pt x="10742" y="496"/>
                    <a:pt x="10721" y="496"/>
                  </a:cubicBezTo>
                  <a:cubicBezTo>
                    <a:pt x="10700" y="496"/>
                    <a:pt x="10709" y="480"/>
                    <a:pt x="10753" y="452"/>
                  </a:cubicBezTo>
                  <a:cubicBezTo>
                    <a:pt x="10786" y="430"/>
                    <a:pt x="10808" y="419"/>
                    <a:pt x="10808" y="419"/>
                  </a:cubicBezTo>
                  <a:cubicBezTo>
                    <a:pt x="10843" y="401"/>
                    <a:pt x="10886" y="369"/>
                    <a:pt x="10872" y="369"/>
                  </a:cubicBezTo>
                  <a:cubicBezTo>
                    <a:pt x="10869" y="369"/>
                    <a:pt x="10862" y="371"/>
                    <a:pt x="10852" y="375"/>
                  </a:cubicBezTo>
                  <a:lnTo>
                    <a:pt x="10830" y="397"/>
                  </a:lnTo>
                  <a:cubicBezTo>
                    <a:pt x="10764" y="425"/>
                    <a:pt x="10611" y="517"/>
                    <a:pt x="10594" y="517"/>
                  </a:cubicBezTo>
                  <a:cubicBezTo>
                    <a:pt x="10591" y="517"/>
                    <a:pt x="10592" y="514"/>
                    <a:pt x="10599" y="507"/>
                  </a:cubicBezTo>
                  <a:lnTo>
                    <a:pt x="10599" y="507"/>
                  </a:lnTo>
                  <a:cubicBezTo>
                    <a:pt x="10551" y="541"/>
                    <a:pt x="10536" y="554"/>
                    <a:pt x="10542" y="554"/>
                  </a:cubicBezTo>
                  <a:cubicBezTo>
                    <a:pt x="10550" y="554"/>
                    <a:pt x="10593" y="532"/>
                    <a:pt x="10642" y="507"/>
                  </a:cubicBezTo>
                  <a:lnTo>
                    <a:pt x="10642" y="507"/>
                  </a:lnTo>
                  <a:cubicBezTo>
                    <a:pt x="10450" y="603"/>
                    <a:pt x="10362" y="679"/>
                    <a:pt x="10176" y="784"/>
                  </a:cubicBezTo>
                  <a:lnTo>
                    <a:pt x="10176" y="784"/>
                  </a:lnTo>
                  <a:cubicBezTo>
                    <a:pt x="10188" y="778"/>
                    <a:pt x="10198" y="775"/>
                    <a:pt x="10203" y="775"/>
                  </a:cubicBezTo>
                  <a:cubicBezTo>
                    <a:pt x="10207" y="775"/>
                    <a:pt x="10205" y="778"/>
                    <a:pt x="10191" y="783"/>
                  </a:cubicBezTo>
                  <a:cubicBezTo>
                    <a:pt x="9904" y="948"/>
                    <a:pt x="10081" y="882"/>
                    <a:pt x="9893" y="1003"/>
                  </a:cubicBezTo>
                  <a:cubicBezTo>
                    <a:pt x="9873" y="1011"/>
                    <a:pt x="9860" y="1014"/>
                    <a:pt x="9853" y="1014"/>
                  </a:cubicBezTo>
                  <a:cubicBezTo>
                    <a:pt x="9838" y="1014"/>
                    <a:pt x="9844" y="1001"/>
                    <a:pt x="9836" y="1001"/>
                  </a:cubicBezTo>
                  <a:cubicBezTo>
                    <a:pt x="9828" y="1001"/>
                    <a:pt x="9805" y="1015"/>
                    <a:pt x="9728" y="1069"/>
                  </a:cubicBezTo>
                  <a:cubicBezTo>
                    <a:pt x="9691" y="1089"/>
                    <a:pt x="9674" y="1097"/>
                    <a:pt x="9668" y="1097"/>
                  </a:cubicBezTo>
                  <a:cubicBezTo>
                    <a:pt x="9655" y="1097"/>
                    <a:pt x="9705" y="1056"/>
                    <a:pt x="9728" y="1025"/>
                  </a:cubicBezTo>
                  <a:lnTo>
                    <a:pt x="9728" y="1025"/>
                  </a:lnTo>
                  <a:cubicBezTo>
                    <a:pt x="9574" y="1157"/>
                    <a:pt x="9409" y="1223"/>
                    <a:pt x="9310" y="1278"/>
                  </a:cubicBezTo>
                  <a:lnTo>
                    <a:pt x="9341" y="1251"/>
                  </a:lnTo>
                  <a:lnTo>
                    <a:pt x="9341" y="1251"/>
                  </a:lnTo>
                  <a:cubicBezTo>
                    <a:pt x="9312" y="1273"/>
                    <a:pt x="9283" y="1290"/>
                    <a:pt x="9254" y="1312"/>
                  </a:cubicBezTo>
                  <a:lnTo>
                    <a:pt x="9310" y="1289"/>
                  </a:lnTo>
                  <a:lnTo>
                    <a:pt x="9310" y="1289"/>
                  </a:lnTo>
                  <a:cubicBezTo>
                    <a:pt x="9262" y="1318"/>
                    <a:pt x="9222" y="1347"/>
                    <a:pt x="9213" y="1347"/>
                  </a:cubicBezTo>
                  <a:cubicBezTo>
                    <a:pt x="9211" y="1347"/>
                    <a:pt x="9210" y="1346"/>
                    <a:pt x="9210" y="1345"/>
                  </a:cubicBezTo>
                  <a:lnTo>
                    <a:pt x="9210" y="1345"/>
                  </a:lnTo>
                  <a:cubicBezTo>
                    <a:pt x="9166" y="1389"/>
                    <a:pt x="9265" y="1345"/>
                    <a:pt x="9166" y="1433"/>
                  </a:cubicBezTo>
                  <a:cubicBezTo>
                    <a:pt x="9100" y="1466"/>
                    <a:pt x="8968" y="1576"/>
                    <a:pt x="8924" y="1576"/>
                  </a:cubicBezTo>
                  <a:cubicBezTo>
                    <a:pt x="9040" y="1504"/>
                    <a:pt x="9029" y="1502"/>
                    <a:pt x="9012" y="1502"/>
                  </a:cubicBezTo>
                  <a:cubicBezTo>
                    <a:pt x="9011" y="1502"/>
                    <a:pt x="9009" y="1502"/>
                    <a:pt x="9008" y="1502"/>
                  </a:cubicBezTo>
                  <a:cubicBezTo>
                    <a:pt x="8996" y="1502"/>
                    <a:pt x="8986" y="1500"/>
                    <a:pt x="9025" y="1472"/>
                  </a:cubicBezTo>
                  <a:lnTo>
                    <a:pt x="9025" y="1472"/>
                  </a:lnTo>
                  <a:cubicBezTo>
                    <a:pt x="8999" y="1489"/>
                    <a:pt x="8969" y="1507"/>
                    <a:pt x="8935" y="1521"/>
                  </a:cubicBezTo>
                  <a:lnTo>
                    <a:pt x="8957" y="1510"/>
                  </a:lnTo>
                  <a:lnTo>
                    <a:pt x="8957" y="1510"/>
                  </a:lnTo>
                  <a:cubicBezTo>
                    <a:pt x="8726" y="1620"/>
                    <a:pt x="8869" y="1598"/>
                    <a:pt x="8648" y="1741"/>
                  </a:cubicBezTo>
                  <a:cubicBezTo>
                    <a:pt x="8655" y="1731"/>
                    <a:pt x="8652" y="1727"/>
                    <a:pt x="8644" y="1727"/>
                  </a:cubicBezTo>
                  <a:cubicBezTo>
                    <a:pt x="8624" y="1727"/>
                    <a:pt x="8573" y="1751"/>
                    <a:pt x="8549" y="1774"/>
                  </a:cubicBezTo>
                  <a:cubicBezTo>
                    <a:pt x="8577" y="1757"/>
                    <a:pt x="8593" y="1749"/>
                    <a:pt x="8599" y="1749"/>
                  </a:cubicBezTo>
                  <a:cubicBezTo>
                    <a:pt x="8613" y="1749"/>
                    <a:pt x="8583" y="1784"/>
                    <a:pt x="8538" y="1829"/>
                  </a:cubicBezTo>
                  <a:cubicBezTo>
                    <a:pt x="8399" y="1899"/>
                    <a:pt x="8385" y="1933"/>
                    <a:pt x="8335" y="1971"/>
                  </a:cubicBezTo>
                  <a:lnTo>
                    <a:pt x="8335" y="1971"/>
                  </a:lnTo>
                  <a:lnTo>
                    <a:pt x="8395" y="1928"/>
                  </a:lnTo>
                  <a:lnTo>
                    <a:pt x="8395" y="1928"/>
                  </a:lnTo>
                  <a:cubicBezTo>
                    <a:pt x="8384" y="1962"/>
                    <a:pt x="8307" y="2006"/>
                    <a:pt x="8219" y="2072"/>
                  </a:cubicBezTo>
                  <a:cubicBezTo>
                    <a:pt x="8214" y="2072"/>
                    <a:pt x="8215" y="2069"/>
                    <a:pt x="8218" y="2066"/>
                  </a:cubicBezTo>
                  <a:lnTo>
                    <a:pt x="8218" y="2066"/>
                  </a:lnTo>
                  <a:cubicBezTo>
                    <a:pt x="8119" y="2140"/>
                    <a:pt x="7980" y="2186"/>
                    <a:pt x="7866" y="2281"/>
                  </a:cubicBezTo>
                  <a:cubicBezTo>
                    <a:pt x="7845" y="2293"/>
                    <a:pt x="7834" y="2297"/>
                    <a:pt x="7827" y="2297"/>
                  </a:cubicBezTo>
                  <a:cubicBezTo>
                    <a:pt x="7817" y="2297"/>
                    <a:pt x="7819" y="2287"/>
                    <a:pt x="7811" y="2287"/>
                  </a:cubicBezTo>
                  <a:cubicBezTo>
                    <a:pt x="7805" y="2287"/>
                    <a:pt x="7796" y="2291"/>
                    <a:pt x="7778" y="2303"/>
                  </a:cubicBezTo>
                  <a:cubicBezTo>
                    <a:pt x="7613" y="2424"/>
                    <a:pt x="7580" y="2402"/>
                    <a:pt x="7415" y="2534"/>
                  </a:cubicBezTo>
                  <a:cubicBezTo>
                    <a:pt x="7435" y="2531"/>
                    <a:pt x="7450" y="2527"/>
                    <a:pt x="7456" y="2527"/>
                  </a:cubicBezTo>
                  <a:cubicBezTo>
                    <a:pt x="7470" y="2527"/>
                    <a:pt x="7446" y="2544"/>
                    <a:pt x="7371" y="2612"/>
                  </a:cubicBezTo>
                  <a:lnTo>
                    <a:pt x="7646" y="2402"/>
                  </a:lnTo>
                  <a:lnTo>
                    <a:pt x="7481" y="2556"/>
                  </a:lnTo>
                  <a:cubicBezTo>
                    <a:pt x="7569" y="2490"/>
                    <a:pt x="7657" y="2413"/>
                    <a:pt x="7712" y="2380"/>
                  </a:cubicBezTo>
                  <a:lnTo>
                    <a:pt x="7712" y="2380"/>
                  </a:lnTo>
                  <a:cubicBezTo>
                    <a:pt x="7662" y="2430"/>
                    <a:pt x="7645" y="2443"/>
                    <a:pt x="7653" y="2443"/>
                  </a:cubicBezTo>
                  <a:cubicBezTo>
                    <a:pt x="7658" y="2443"/>
                    <a:pt x="7671" y="2439"/>
                    <a:pt x="7690" y="2435"/>
                  </a:cubicBezTo>
                  <a:lnTo>
                    <a:pt x="7690" y="2435"/>
                  </a:lnTo>
                  <a:cubicBezTo>
                    <a:pt x="7558" y="2490"/>
                    <a:pt x="7470" y="2612"/>
                    <a:pt x="7315" y="2689"/>
                  </a:cubicBezTo>
                  <a:lnTo>
                    <a:pt x="7293" y="2645"/>
                  </a:lnTo>
                  <a:cubicBezTo>
                    <a:pt x="7073" y="2766"/>
                    <a:pt x="6941" y="2920"/>
                    <a:pt x="6665" y="3085"/>
                  </a:cubicBezTo>
                  <a:lnTo>
                    <a:pt x="6754" y="3041"/>
                  </a:lnTo>
                  <a:lnTo>
                    <a:pt x="6754" y="3041"/>
                  </a:lnTo>
                  <a:cubicBezTo>
                    <a:pt x="6732" y="3074"/>
                    <a:pt x="6588" y="3151"/>
                    <a:pt x="6511" y="3217"/>
                  </a:cubicBezTo>
                  <a:cubicBezTo>
                    <a:pt x="6509" y="3215"/>
                    <a:pt x="6506" y="3215"/>
                    <a:pt x="6501" y="3215"/>
                  </a:cubicBezTo>
                  <a:cubicBezTo>
                    <a:pt x="6480" y="3215"/>
                    <a:pt x="6437" y="3233"/>
                    <a:pt x="6401" y="3251"/>
                  </a:cubicBezTo>
                  <a:cubicBezTo>
                    <a:pt x="6412" y="3262"/>
                    <a:pt x="6203" y="3383"/>
                    <a:pt x="6203" y="3427"/>
                  </a:cubicBezTo>
                  <a:lnTo>
                    <a:pt x="6070" y="3493"/>
                  </a:lnTo>
                  <a:cubicBezTo>
                    <a:pt x="5850" y="3636"/>
                    <a:pt x="5850" y="3702"/>
                    <a:pt x="5641" y="3845"/>
                  </a:cubicBezTo>
                  <a:cubicBezTo>
                    <a:pt x="5696" y="3790"/>
                    <a:pt x="5586" y="3845"/>
                    <a:pt x="5718" y="3735"/>
                  </a:cubicBezTo>
                  <a:lnTo>
                    <a:pt x="5718" y="3735"/>
                  </a:lnTo>
                  <a:cubicBezTo>
                    <a:pt x="5652" y="3779"/>
                    <a:pt x="5586" y="3823"/>
                    <a:pt x="5597" y="3834"/>
                  </a:cubicBezTo>
                  <a:cubicBezTo>
                    <a:pt x="5553" y="3856"/>
                    <a:pt x="5420" y="3989"/>
                    <a:pt x="5343" y="4022"/>
                  </a:cubicBezTo>
                  <a:cubicBezTo>
                    <a:pt x="5321" y="4044"/>
                    <a:pt x="5321" y="4066"/>
                    <a:pt x="5244" y="4121"/>
                  </a:cubicBezTo>
                  <a:lnTo>
                    <a:pt x="5233" y="4110"/>
                  </a:lnTo>
                  <a:lnTo>
                    <a:pt x="5233" y="4110"/>
                  </a:lnTo>
                  <a:cubicBezTo>
                    <a:pt x="5242" y="4119"/>
                    <a:pt x="5158" y="4183"/>
                    <a:pt x="5177" y="4183"/>
                  </a:cubicBezTo>
                  <a:cubicBezTo>
                    <a:pt x="5181" y="4183"/>
                    <a:pt x="5188" y="4181"/>
                    <a:pt x="5200" y="4176"/>
                  </a:cubicBezTo>
                  <a:lnTo>
                    <a:pt x="5200" y="4176"/>
                  </a:lnTo>
                  <a:cubicBezTo>
                    <a:pt x="4958" y="4286"/>
                    <a:pt x="4605" y="4595"/>
                    <a:pt x="4396" y="4694"/>
                  </a:cubicBezTo>
                  <a:cubicBezTo>
                    <a:pt x="4242" y="4804"/>
                    <a:pt x="4065" y="4925"/>
                    <a:pt x="3933" y="5024"/>
                  </a:cubicBezTo>
                  <a:cubicBezTo>
                    <a:pt x="3933" y="5013"/>
                    <a:pt x="3933" y="5024"/>
                    <a:pt x="3955" y="5002"/>
                  </a:cubicBezTo>
                  <a:lnTo>
                    <a:pt x="3955" y="5002"/>
                  </a:lnTo>
                  <a:cubicBezTo>
                    <a:pt x="3757" y="5123"/>
                    <a:pt x="3867" y="5123"/>
                    <a:pt x="3647" y="5267"/>
                  </a:cubicBezTo>
                  <a:cubicBezTo>
                    <a:pt x="3629" y="5273"/>
                    <a:pt x="3617" y="5275"/>
                    <a:pt x="3611" y="5275"/>
                  </a:cubicBezTo>
                  <a:cubicBezTo>
                    <a:pt x="3578" y="5275"/>
                    <a:pt x="3689" y="5203"/>
                    <a:pt x="3685" y="5203"/>
                  </a:cubicBezTo>
                  <a:lnTo>
                    <a:pt x="3685" y="5203"/>
                  </a:lnTo>
                  <a:cubicBezTo>
                    <a:pt x="3684" y="5203"/>
                    <a:pt x="3679" y="5206"/>
                    <a:pt x="3669" y="5212"/>
                  </a:cubicBezTo>
                  <a:cubicBezTo>
                    <a:pt x="3666" y="5210"/>
                    <a:pt x="3663" y="5210"/>
                    <a:pt x="3660" y="5210"/>
                  </a:cubicBezTo>
                  <a:cubicBezTo>
                    <a:pt x="3594" y="5210"/>
                    <a:pt x="3407" y="5402"/>
                    <a:pt x="3250" y="5465"/>
                  </a:cubicBezTo>
                  <a:lnTo>
                    <a:pt x="3283" y="5443"/>
                  </a:lnTo>
                  <a:lnTo>
                    <a:pt x="3283" y="5443"/>
                  </a:lnTo>
                  <a:cubicBezTo>
                    <a:pt x="3162" y="5509"/>
                    <a:pt x="3030" y="5652"/>
                    <a:pt x="2842" y="5773"/>
                  </a:cubicBezTo>
                  <a:lnTo>
                    <a:pt x="2842" y="5762"/>
                  </a:lnTo>
                  <a:cubicBezTo>
                    <a:pt x="2732" y="5873"/>
                    <a:pt x="2501" y="6038"/>
                    <a:pt x="2336" y="6170"/>
                  </a:cubicBezTo>
                  <a:cubicBezTo>
                    <a:pt x="2369" y="6115"/>
                    <a:pt x="2402" y="6104"/>
                    <a:pt x="2358" y="6104"/>
                  </a:cubicBezTo>
                  <a:cubicBezTo>
                    <a:pt x="2281" y="6159"/>
                    <a:pt x="2402" y="6126"/>
                    <a:pt x="2248" y="6236"/>
                  </a:cubicBezTo>
                  <a:cubicBezTo>
                    <a:pt x="2197" y="6256"/>
                    <a:pt x="2089" y="6314"/>
                    <a:pt x="2047" y="6314"/>
                  </a:cubicBezTo>
                  <a:cubicBezTo>
                    <a:pt x="2044" y="6314"/>
                    <a:pt x="2041" y="6314"/>
                    <a:pt x="2038" y="6313"/>
                  </a:cubicBezTo>
                  <a:lnTo>
                    <a:pt x="2192" y="6214"/>
                  </a:lnTo>
                  <a:lnTo>
                    <a:pt x="2192" y="6214"/>
                  </a:lnTo>
                  <a:cubicBezTo>
                    <a:pt x="2093" y="6236"/>
                    <a:pt x="1994" y="6346"/>
                    <a:pt x="1917" y="6390"/>
                  </a:cubicBezTo>
                  <a:lnTo>
                    <a:pt x="1917" y="6379"/>
                  </a:lnTo>
                  <a:cubicBezTo>
                    <a:pt x="1697" y="6534"/>
                    <a:pt x="1708" y="6567"/>
                    <a:pt x="1465" y="6721"/>
                  </a:cubicBezTo>
                  <a:lnTo>
                    <a:pt x="1498" y="6721"/>
                  </a:lnTo>
                  <a:cubicBezTo>
                    <a:pt x="1377" y="6831"/>
                    <a:pt x="1366" y="6776"/>
                    <a:pt x="1245" y="6886"/>
                  </a:cubicBezTo>
                  <a:lnTo>
                    <a:pt x="1190" y="6886"/>
                  </a:lnTo>
                  <a:cubicBezTo>
                    <a:pt x="1102" y="6952"/>
                    <a:pt x="903" y="7117"/>
                    <a:pt x="738" y="7228"/>
                  </a:cubicBezTo>
                  <a:cubicBezTo>
                    <a:pt x="815" y="7151"/>
                    <a:pt x="1003" y="7007"/>
                    <a:pt x="1102" y="6919"/>
                  </a:cubicBezTo>
                  <a:lnTo>
                    <a:pt x="1102" y="6919"/>
                  </a:lnTo>
                  <a:cubicBezTo>
                    <a:pt x="1014" y="6985"/>
                    <a:pt x="804" y="7129"/>
                    <a:pt x="771" y="7162"/>
                  </a:cubicBezTo>
                  <a:cubicBezTo>
                    <a:pt x="804" y="7140"/>
                    <a:pt x="848" y="7106"/>
                    <a:pt x="881" y="7084"/>
                  </a:cubicBezTo>
                  <a:lnTo>
                    <a:pt x="881" y="7084"/>
                  </a:lnTo>
                  <a:cubicBezTo>
                    <a:pt x="793" y="7184"/>
                    <a:pt x="650" y="7283"/>
                    <a:pt x="474" y="7393"/>
                  </a:cubicBezTo>
                  <a:cubicBezTo>
                    <a:pt x="472" y="7386"/>
                    <a:pt x="467" y="7383"/>
                    <a:pt x="460" y="7383"/>
                  </a:cubicBezTo>
                  <a:cubicBezTo>
                    <a:pt x="414" y="7383"/>
                    <a:pt x="263" y="7488"/>
                    <a:pt x="0" y="7657"/>
                  </a:cubicBezTo>
                  <a:cubicBezTo>
                    <a:pt x="66" y="7690"/>
                    <a:pt x="132" y="7734"/>
                    <a:pt x="187" y="7779"/>
                  </a:cubicBezTo>
                  <a:cubicBezTo>
                    <a:pt x="253" y="7812"/>
                    <a:pt x="309" y="7845"/>
                    <a:pt x="320" y="7867"/>
                  </a:cubicBezTo>
                  <a:cubicBezTo>
                    <a:pt x="650" y="8032"/>
                    <a:pt x="948" y="8241"/>
                    <a:pt x="1322" y="8462"/>
                  </a:cubicBezTo>
                  <a:cubicBezTo>
                    <a:pt x="1296" y="8429"/>
                    <a:pt x="1291" y="8418"/>
                    <a:pt x="1299" y="8418"/>
                  </a:cubicBezTo>
                  <a:cubicBezTo>
                    <a:pt x="1316" y="8418"/>
                    <a:pt x="1394" y="8473"/>
                    <a:pt x="1428" y="8473"/>
                  </a:cubicBezTo>
                  <a:cubicBezTo>
                    <a:pt x="1436" y="8473"/>
                    <a:pt x="1442" y="8469"/>
                    <a:pt x="1443" y="8462"/>
                  </a:cubicBezTo>
                  <a:cubicBezTo>
                    <a:pt x="1531" y="8506"/>
                    <a:pt x="1565" y="8528"/>
                    <a:pt x="1565" y="8539"/>
                  </a:cubicBezTo>
                  <a:lnTo>
                    <a:pt x="1818" y="8715"/>
                  </a:lnTo>
                  <a:cubicBezTo>
                    <a:pt x="1831" y="8728"/>
                    <a:pt x="1833" y="8733"/>
                    <a:pt x="1828" y="8733"/>
                  </a:cubicBezTo>
                  <a:cubicBezTo>
                    <a:pt x="1813" y="8733"/>
                    <a:pt x="1742" y="8692"/>
                    <a:pt x="1731" y="8692"/>
                  </a:cubicBezTo>
                  <a:cubicBezTo>
                    <a:pt x="1730" y="8692"/>
                    <a:pt x="1730" y="8692"/>
                    <a:pt x="1730" y="8693"/>
                  </a:cubicBezTo>
                  <a:cubicBezTo>
                    <a:pt x="1917" y="8803"/>
                    <a:pt x="1796" y="8759"/>
                    <a:pt x="1917" y="8847"/>
                  </a:cubicBezTo>
                  <a:cubicBezTo>
                    <a:pt x="1914" y="8839"/>
                    <a:pt x="1917" y="8836"/>
                    <a:pt x="1925" y="8836"/>
                  </a:cubicBezTo>
                  <a:cubicBezTo>
                    <a:pt x="1948" y="8836"/>
                    <a:pt x="2020" y="8874"/>
                    <a:pt x="2104" y="8924"/>
                  </a:cubicBezTo>
                  <a:lnTo>
                    <a:pt x="1961" y="8814"/>
                  </a:lnTo>
                  <a:lnTo>
                    <a:pt x="1961" y="8814"/>
                  </a:lnTo>
                  <a:cubicBezTo>
                    <a:pt x="2248" y="8946"/>
                    <a:pt x="2170" y="8990"/>
                    <a:pt x="2457" y="9123"/>
                  </a:cubicBezTo>
                  <a:lnTo>
                    <a:pt x="2358" y="9090"/>
                  </a:lnTo>
                  <a:lnTo>
                    <a:pt x="2358" y="9090"/>
                  </a:lnTo>
                  <a:cubicBezTo>
                    <a:pt x="2501" y="9156"/>
                    <a:pt x="2876" y="9376"/>
                    <a:pt x="3030" y="9420"/>
                  </a:cubicBezTo>
                  <a:cubicBezTo>
                    <a:pt x="3045" y="9435"/>
                    <a:pt x="3060" y="9456"/>
                    <a:pt x="3046" y="9456"/>
                  </a:cubicBezTo>
                  <a:cubicBezTo>
                    <a:pt x="3040" y="9456"/>
                    <a:pt x="3028" y="9452"/>
                    <a:pt x="3008" y="9442"/>
                  </a:cubicBezTo>
                  <a:lnTo>
                    <a:pt x="3008" y="9442"/>
                  </a:lnTo>
                  <a:cubicBezTo>
                    <a:pt x="3338" y="9640"/>
                    <a:pt x="3768" y="9828"/>
                    <a:pt x="4010" y="10004"/>
                  </a:cubicBezTo>
                  <a:lnTo>
                    <a:pt x="3977" y="9993"/>
                  </a:lnTo>
                  <a:lnTo>
                    <a:pt x="3977" y="9993"/>
                  </a:lnTo>
                  <a:cubicBezTo>
                    <a:pt x="4043" y="10026"/>
                    <a:pt x="4098" y="10037"/>
                    <a:pt x="4176" y="10092"/>
                  </a:cubicBezTo>
                  <a:cubicBezTo>
                    <a:pt x="4165" y="10092"/>
                    <a:pt x="4143" y="10092"/>
                    <a:pt x="4165" y="10103"/>
                  </a:cubicBezTo>
                  <a:cubicBezTo>
                    <a:pt x="4209" y="10125"/>
                    <a:pt x="4341" y="10180"/>
                    <a:pt x="4418" y="10235"/>
                  </a:cubicBezTo>
                  <a:lnTo>
                    <a:pt x="4341" y="10202"/>
                  </a:lnTo>
                  <a:lnTo>
                    <a:pt x="4341" y="10202"/>
                  </a:lnTo>
                  <a:cubicBezTo>
                    <a:pt x="4660" y="10412"/>
                    <a:pt x="4859" y="10467"/>
                    <a:pt x="5134" y="10610"/>
                  </a:cubicBezTo>
                  <a:cubicBezTo>
                    <a:pt x="5112" y="10643"/>
                    <a:pt x="5365" y="10797"/>
                    <a:pt x="5487" y="10874"/>
                  </a:cubicBezTo>
                  <a:lnTo>
                    <a:pt x="5476" y="10885"/>
                  </a:lnTo>
                  <a:cubicBezTo>
                    <a:pt x="5850" y="11106"/>
                    <a:pt x="6126" y="11227"/>
                    <a:pt x="6489" y="11414"/>
                  </a:cubicBezTo>
                  <a:cubicBezTo>
                    <a:pt x="6675" y="11567"/>
                    <a:pt x="7196" y="11839"/>
                    <a:pt x="7538" y="12059"/>
                  </a:cubicBezTo>
                  <a:lnTo>
                    <a:pt x="7538" y="12059"/>
                  </a:lnTo>
                  <a:cubicBezTo>
                    <a:pt x="7524" y="12049"/>
                    <a:pt x="7526" y="12044"/>
                    <a:pt x="7537" y="12044"/>
                  </a:cubicBezTo>
                  <a:cubicBezTo>
                    <a:pt x="7554" y="12044"/>
                    <a:pt x="7597" y="12056"/>
                    <a:pt x="7635" y="12075"/>
                  </a:cubicBezTo>
                  <a:cubicBezTo>
                    <a:pt x="7712" y="12130"/>
                    <a:pt x="7866" y="12185"/>
                    <a:pt x="7833" y="12207"/>
                  </a:cubicBezTo>
                  <a:lnTo>
                    <a:pt x="7811" y="12185"/>
                  </a:lnTo>
                  <a:lnTo>
                    <a:pt x="7811" y="12185"/>
                  </a:lnTo>
                  <a:cubicBezTo>
                    <a:pt x="7855" y="12251"/>
                    <a:pt x="8021" y="12340"/>
                    <a:pt x="8153" y="12417"/>
                  </a:cubicBezTo>
                  <a:lnTo>
                    <a:pt x="8197" y="12395"/>
                  </a:lnTo>
                  <a:cubicBezTo>
                    <a:pt x="8505" y="12648"/>
                    <a:pt x="9111" y="12890"/>
                    <a:pt x="9265" y="13045"/>
                  </a:cubicBezTo>
                  <a:cubicBezTo>
                    <a:pt x="9310" y="13067"/>
                    <a:pt x="9354" y="13089"/>
                    <a:pt x="9409" y="13111"/>
                  </a:cubicBezTo>
                  <a:cubicBezTo>
                    <a:pt x="9464" y="13144"/>
                    <a:pt x="9519" y="13166"/>
                    <a:pt x="9563" y="13199"/>
                  </a:cubicBezTo>
                  <a:lnTo>
                    <a:pt x="9552" y="13221"/>
                  </a:lnTo>
                  <a:cubicBezTo>
                    <a:pt x="9585" y="13232"/>
                    <a:pt x="9607" y="13243"/>
                    <a:pt x="9618" y="13254"/>
                  </a:cubicBezTo>
                  <a:cubicBezTo>
                    <a:pt x="9739" y="13177"/>
                    <a:pt x="9838" y="13122"/>
                    <a:pt x="9949" y="13056"/>
                  </a:cubicBezTo>
                  <a:cubicBezTo>
                    <a:pt x="10026" y="13001"/>
                    <a:pt x="10125" y="12935"/>
                    <a:pt x="10246" y="12857"/>
                  </a:cubicBezTo>
                  <a:lnTo>
                    <a:pt x="10246" y="12857"/>
                  </a:lnTo>
                  <a:lnTo>
                    <a:pt x="10202" y="12901"/>
                  </a:lnTo>
                  <a:cubicBezTo>
                    <a:pt x="10356" y="12802"/>
                    <a:pt x="10356" y="12725"/>
                    <a:pt x="10499" y="12626"/>
                  </a:cubicBezTo>
                  <a:lnTo>
                    <a:pt x="10565" y="12626"/>
                  </a:lnTo>
                  <a:cubicBezTo>
                    <a:pt x="10830" y="12450"/>
                    <a:pt x="11127" y="12296"/>
                    <a:pt x="11370" y="12097"/>
                  </a:cubicBezTo>
                  <a:lnTo>
                    <a:pt x="11370" y="12097"/>
                  </a:lnTo>
                  <a:cubicBezTo>
                    <a:pt x="11370" y="12097"/>
                    <a:pt x="11359" y="12119"/>
                    <a:pt x="11326" y="12141"/>
                  </a:cubicBezTo>
                  <a:cubicBezTo>
                    <a:pt x="11443" y="12067"/>
                    <a:pt x="11799" y="11857"/>
                    <a:pt x="11750" y="11834"/>
                  </a:cubicBezTo>
                  <a:lnTo>
                    <a:pt x="11750" y="11834"/>
                  </a:lnTo>
                  <a:cubicBezTo>
                    <a:pt x="11794" y="11832"/>
                    <a:pt x="12027" y="11639"/>
                    <a:pt x="12152" y="11535"/>
                  </a:cubicBezTo>
                  <a:lnTo>
                    <a:pt x="12152" y="11568"/>
                  </a:lnTo>
                  <a:cubicBezTo>
                    <a:pt x="12251" y="11458"/>
                    <a:pt x="12251" y="11447"/>
                    <a:pt x="12416" y="11326"/>
                  </a:cubicBezTo>
                  <a:cubicBezTo>
                    <a:pt x="12429" y="11320"/>
                    <a:pt x="12438" y="11317"/>
                    <a:pt x="12443" y="11317"/>
                  </a:cubicBezTo>
                  <a:cubicBezTo>
                    <a:pt x="12449" y="11317"/>
                    <a:pt x="12450" y="11320"/>
                    <a:pt x="12445" y="11326"/>
                  </a:cubicBezTo>
                  <a:lnTo>
                    <a:pt x="12445" y="11326"/>
                  </a:lnTo>
                  <a:cubicBezTo>
                    <a:pt x="12539" y="11268"/>
                    <a:pt x="12511" y="11249"/>
                    <a:pt x="12659" y="11161"/>
                  </a:cubicBezTo>
                  <a:lnTo>
                    <a:pt x="12659" y="11161"/>
                  </a:lnTo>
                  <a:lnTo>
                    <a:pt x="12615" y="11216"/>
                  </a:lnTo>
                  <a:cubicBezTo>
                    <a:pt x="12747" y="11128"/>
                    <a:pt x="12736" y="11128"/>
                    <a:pt x="12802" y="11062"/>
                  </a:cubicBezTo>
                  <a:cubicBezTo>
                    <a:pt x="12879" y="10984"/>
                    <a:pt x="13055" y="10885"/>
                    <a:pt x="13088" y="10885"/>
                  </a:cubicBezTo>
                  <a:cubicBezTo>
                    <a:pt x="13099" y="10863"/>
                    <a:pt x="13165" y="10797"/>
                    <a:pt x="13254" y="10742"/>
                  </a:cubicBezTo>
                  <a:lnTo>
                    <a:pt x="13254" y="10742"/>
                  </a:lnTo>
                  <a:lnTo>
                    <a:pt x="13232" y="10786"/>
                  </a:lnTo>
                  <a:cubicBezTo>
                    <a:pt x="13463" y="10632"/>
                    <a:pt x="13551" y="10522"/>
                    <a:pt x="13716" y="10434"/>
                  </a:cubicBezTo>
                  <a:lnTo>
                    <a:pt x="13749" y="10423"/>
                  </a:lnTo>
                  <a:lnTo>
                    <a:pt x="13749" y="10423"/>
                  </a:lnTo>
                  <a:cubicBezTo>
                    <a:pt x="13589" y="10543"/>
                    <a:pt x="13455" y="10636"/>
                    <a:pt x="13441" y="10643"/>
                  </a:cubicBezTo>
                  <a:lnTo>
                    <a:pt x="13441" y="10643"/>
                  </a:lnTo>
                  <a:cubicBezTo>
                    <a:pt x="13441" y="10643"/>
                    <a:pt x="13441" y="10643"/>
                    <a:pt x="13441" y="10643"/>
                  </a:cubicBezTo>
                  <a:cubicBezTo>
                    <a:pt x="13440" y="10644"/>
                    <a:pt x="13440" y="10644"/>
                    <a:pt x="13440" y="10644"/>
                  </a:cubicBezTo>
                  <a:cubicBezTo>
                    <a:pt x="13441" y="10644"/>
                    <a:pt x="13441" y="10644"/>
                    <a:pt x="13441" y="10643"/>
                  </a:cubicBezTo>
                  <a:lnTo>
                    <a:pt x="13441" y="10643"/>
                  </a:lnTo>
                  <a:cubicBezTo>
                    <a:pt x="13442" y="10644"/>
                    <a:pt x="13443" y="10644"/>
                    <a:pt x="13444" y="10644"/>
                  </a:cubicBezTo>
                  <a:cubicBezTo>
                    <a:pt x="13458" y="10644"/>
                    <a:pt x="13510" y="10612"/>
                    <a:pt x="13529" y="10612"/>
                  </a:cubicBezTo>
                  <a:cubicBezTo>
                    <a:pt x="13541" y="10612"/>
                    <a:pt x="13539" y="10625"/>
                    <a:pt x="13507" y="10665"/>
                  </a:cubicBezTo>
                  <a:cubicBezTo>
                    <a:pt x="13606" y="10566"/>
                    <a:pt x="13793" y="10401"/>
                    <a:pt x="13937" y="10312"/>
                  </a:cubicBezTo>
                  <a:lnTo>
                    <a:pt x="13959" y="10301"/>
                  </a:lnTo>
                  <a:lnTo>
                    <a:pt x="13948" y="10312"/>
                  </a:lnTo>
                  <a:cubicBezTo>
                    <a:pt x="13981" y="10290"/>
                    <a:pt x="14014" y="10268"/>
                    <a:pt x="14036" y="10246"/>
                  </a:cubicBezTo>
                  <a:cubicBezTo>
                    <a:pt x="14080" y="10224"/>
                    <a:pt x="14113" y="10202"/>
                    <a:pt x="14157" y="10169"/>
                  </a:cubicBezTo>
                  <a:cubicBezTo>
                    <a:pt x="14158" y="10170"/>
                    <a:pt x="14159" y="10170"/>
                    <a:pt x="14161" y="10170"/>
                  </a:cubicBezTo>
                  <a:cubicBezTo>
                    <a:pt x="14192" y="10170"/>
                    <a:pt x="14336" y="10057"/>
                    <a:pt x="14399" y="10015"/>
                  </a:cubicBezTo>
                  <a:cubicBezTo>
                    <a:pt x="14383" y="9999"/>
                    <a:pt x="14432" y="9965"/>
                    <a:pt x="14421" y="9965"/>
                  </a:cubicBezTo>
                  <a:cubicBezTo>
                    <a:pt x="14417" y="9965"/>
                    <a:pt x="14404" y="9970"/>
                    <a:pt x="14377" y="9982"/>
                  </a:cubicBezTo>
                  <a:cubicBezTo>
                    <a:pt x="14379" y="9980"/>
                    <a:pt x="14380" y="9979"/>
                    <a:pt x="14380" y="9979"/>
                  </a:cubicBezTo>
                  <a:lnTo>
                    <a:pt x="14380" y="9979"/>
                  </a:lnTo>
                  <a:cubicBezTo>
                    <a:pt x="14380" y="9979"/>
                    <a:pt x="14359" y="9999"/>
                    <a:pt x="14322" y="10026"/>
                  </a:cubicBezTo>
                  <a:lnTo>
                    <a:pt x="14289" y="10048"/>
                  </a:lnTo>
                  <a:cubicBezTo>
                    <a:pt x="14245" y="10081"/>
                    <a:pt x="14179" y="10125"/>
                    <a:pt x="14113" y="10169"/>
                  </a:cubicBezTo>
                  <a:cubicBezTo>
                    <a:pt x="14168" y="10125"/>
                    <a:pt x="14223" y="10070"/>
                    <a:pt x="14311" y="10026"/>
                  </a:cubicBezTo>
                  <a:cubicBezTo>
                    <a:pt x="14333" y="9982"/>
                    <a:pt x="14366" y="9949"/>
                    <a:pt x="14388" y="9927"/>
                  </a:cubicBezTo>
                  <a:cubicBezTo>
                    <a:pt x="14499" y="9883"/>
                    <a:pt x="14708" y="9762"/>
                    <a:pt x="14741" y="9762"/>
                  </a:cubicBezTo>
                  <a:cubicBezTo>
                    <a:pt x="14961" y="9596"/>
                    <a:pt x="15259" y="9387"/>
                    <a:pt x="15380" y="9255"/>
                  </a:cubicBezTo>
                  <a:cubicBezTo>
                    <a:pt x="15435" y="9200"/>
                    <a:pt x="15457" y="9211"/>
                    <a:pt x="15479" y="9200"/>
                  </a:cubicBezTo>
                  <a:lnTo>
                    <a:pt x="15479" y="9200"/>
                  </a:lnTo>
                  <a:cubicBezTo>
                    <a:pt x="15446" y="9233"/>
                    <a:pt x="15402" y="9255"/>
                    <a:pt x="15391" y="9277"/>
                  </a:cubicBezTo>
                  <a:cubicBezTo>
                    <a:pt x="15512" y="9178"/>
                    <a:pt x="15766" y="9012"/>
                    <a:pt x="15777" y="8968"/>
                  </a:cubicBezTo>
                  <a:cubicBezTo>
                    <a:pt x="15815" y="8945"/>
                    <a:pt x="15832" y="8938"/>
                    <a:pt x="15837" y="8938"/>
                  </a:cubicBezTo>
                  <a:cubicBezTo>
                    <a:pt x="15846" y="8938"/>
                    <a:pt x="15818" y="8963"/>
                    <a:pt x="15821" y="8963"/>
                  </a:cubicBezTo>
                  <a:cubicBezTo>
                    <a:pt x="15824" y="8963"/>
                    <a:pt x="15845" y="8947"/>
                    <a:pt x="15920" y="8891"/>
                  </a:cubicBezTo>
                  <a:lnTo>
                    <a:pt x="15920" y="8891"/>
                  </a:lnTo>
                  <a:lnTo>
                    <a:pt x="15898" y="8924"/>
                  </a:lnTo>
                  <a:cubicBezTo>
                    <a:pt x="16332" y="8681"/>
                    <a:pt x="16532" y="8396"/>
                    <a:pt x="17008" y="8130"/>
                  </a:cubicBezTo>
                  <a:lnTo>
                    <a:pt x="17008" y="8130"/>
                  </a:lnTo>
                  <a:cubicBezTo>
                    <a:pt x="17004" y="8131"/>
                    <a:pt x="17002" y="8131"/>
                    <a:pt x="16999" y="8131"/>
                  </a:cubicBezTo>
                  <a:cubicBezTo>
                    <a:pt x="17572" y="7779"/>
                    <a:pt x="18123" y="7349"/>
                    <a:pt x="18696" y="7029"/>
                  </a:cubicBezTo>
                  <a:cubicBezTo>
                    <a:pt x="18861" y="6941"/>
                    <a:pt x="18872" y="6908"/>
                    <a:pt x="18960" y="6831"/>
                  </a:cubicBezTo>
                  <a:lnTo>
                    <a:pt x="19005" y="6842"/>
                  </a:lnTo>
                  <a:lnTo>
                    <a:pt x="19148" y="6710"/>
                  </a:lnTo>
                  <a:cubicBezTo>
                    <a:pt x="19379" y="6545"/>
                    <a:pt x="19588" y="6512"/>
                    <a:pt x="19864" y="6291"/>
                  </a:cubicBezTo>
                  <a:lnTo>
                    <a:pt x="19864" y="6291"/>
                  </a:lnTo>
                  <a:lnTo>
                    <a:pt x="19820" y="6302"/>
                  </a:lnTo>
                  <a:cubicBezTo>
                    <a:pt x="19922" y="6241"/>
                    <a:pt x="20120" y="6113"/>
                    <a:pt x="20147" y="6113"/>
                  </a:cubicBezTo>
                  <a:cubicBezTo>
                    <a:pt x="20149" y="6113"/>
                    <a:pt x="20150" y="6113"/>
                    <a:pt x="20150" y="6115"/>
                  </a:cubicBezTo>
                  <a:cubicBezTo>
                    <a:pt x="20150" y="6104"/>
                    <a:pt x="20172" y="6082"/>
                    <a:pt x="20216" y="6060"/>
                  </a:cubicBezTo>
                  <a:lnTo>
                    <a:pt x="20227" y="6071"/>
                  </a:lnTo>
                  <a:lnTo>
                    <a:pt x="20481" y="5895"/>
                  </a:lnTo>
                  <a:cubicBezTo>
                    <a:pt x="20539" y="5864"/>
                    <a:pt x="20565" y="5855"/>
                    <a:pt x="20578" y="5855"/>
                  </a:cubicBezTo>
                  <a:cubicBezTo>
                    <a:pt x="20595" y="5855"/>
                    <a:pt x="20592" y="5868"/>
                    <a:pt x="20608" y="5868"/>
                  </a:cubicBezTo>
                  <a:cubicBezTo>
                    <a:pt x="20625" y="5868"/>
                    <a:pt x="20664" y="5852"/>
                    <a:pt x="20778" y="5784"/>
                  </a:cubicBezTo>
                  <a:cubicBezTo>
                    <a:pt x="20884" y="5721"/>
                    <a:pt x="21062" y="5586"/>
                    <a:pt x="21036" y="5586"/>
                  </a:cubicBezTo>
                  <a:cubicBezTo>
                    <a:pt x="21035" y="5586"/>
                    <a:pt x="21033" y="5586"/>
                    <a:pt x="21032" y="5586"/>
                  </a:cubicBezTo>
                  <a:cubicBezTo>
                    <a:pt x="21023" y="5590"/>
                    <a:pt x="21014" y="5595"/>
                    <a:pt x="21004" y="5599"/>
                  </a:cubicBezTo>
                  <a:lnTo>
                    <a:pt x="21004" y="5599"/>
                  </a:lnTo>
                  <a:cubicBezTo>
                    <a:pt x="21005" y="5596"/>
                    <a:pt x="20999" y="5587"/>
                    <a:pt x="20988" y="5575"/>
                  </a:cubicBezTo>
                  <a:lnTo>
                    <a:pt x="20999" y="5575"/>
                  </a:lnTo>
                  <a:cubicBezTo>
                    <a:pt x="20999" y="5548"/>
                    <a:pt x="21020" y="5503"/>
                    <a:pt x="20972" y="5503"/>
                  </a:cubicBezTo>
                  <a:cubicBezTo>
                    <a:pt x="20942" y="5503"/>
                    <a:pt x="20888" y="5519"/>
                    <a:pt x="20789" y="5564"/>
                  </a:cubicBezTo>
                  <a:lnTo>
                    <a:pt x="20624" y="5685"/>
                  </a:lnTo>
                  <a:lnTo>
                    <a:pt x="20558" y="5707"/>
                  </a:lnTo>
                  <a:lnTo>
                    <a:pt x="20712" y="5619"/>
                  </a:lnTo>
                  <a:lnTo>
                    <a:pt x="20712" y="5619"/>
                  </a:lnTo>
                  <a:cubicBezTo>
                    <a:pt x="20613" y="5652"/>
                    <a:pt x="20569" y="5696"/>
                    <a:pt x="20514" y="5740"/>
                  </a:cubicBezTo>
                  <a:cubicBezTo>
                    <a:pt x="20503" y="5740"/>
                    <a:pt x="20470" y="5751"/>
                    <a:pt x="20437" y="5762"/>
                  </a:cubicBezTo>
                  <a:lnTo>
                    <a:pt x="20283" y="5895"/>
                  </a:lnTo>
                  <a:cubicBezTo>
                    <a:pt x="20259" y="5895"/>
                    <a:pt x="20296" y="5862"/>
                    <a:pt x="20277" y="5862"/>
                  </a:cubicBezTo>
                  <a:cubicBezTo>
                    <a:pt x="20270" y="5862"/>
                    <a:pt x="20252" y="5867"/>
                    <a:pt x="20216" y="5884"/>
                  </a:cubicBezTo>
                  <a:cubicBezTo>
                    <a:pt x="20188" y="5912"/>
                    <a:pt x="20202" y="5914"/>
                    <a:pt x="20218" y="5914"/>
                  </a:cubicBezTo>
                  <a:cubicBezTo>
                    <a:pt x="20221" y="5914"/>
                    <a:pt x="20224" y="5914"/>
                    <a:pt x="20226" y="5914"/>
                  </a:cubicBezTo>
                  <a:cubicBezTo>
                    <a:pt x="20244" y="5914"/>
                    <a:pt x="20255" y="5917"/>
                    <a:pt x="20194" y="5961"/>
                  </a:cubicBezTo>
                  <a:cubicBezTo>
                    <a:pt x="20095" y="5994"/>
                    <a:pt x="20117" y="5961"/>
                    <a:pt x="20029" y="6038"/>
                  </a:cubicBezTo>
                  <a:cubicBezTo>
                    <a:pt x="20017" y="6038"/>
                    <a:pt x="20015" y="6031"/>
                    <a:pt x="20022" y="6022"/>
                  </a:cubicBezTo>
                  <a:lnTo>
                    <a:pt x="20022" y="6022"/>
                  </a:lnTo>
                  <a:cubicBezTo>
                    <a:pt x="19936" y="6081"/>
                    <a:pt x="19826" y="6143"/>
                    <a:pt x="19798" y="6181"/>
                  </a:cubicBezTo>
                  <a:cubicBezTo>
                    <a:pt x="19709" y="6211"/>
                    <a:pt x="19549" y="6329"/>
                    <a:pt x="19509" y="6329"/>
                  </a:cubicBezTo>
                  <a:cubicBezTo>
                    <a:pt x="19504" y="6329"/>
                    <a:pt x="19501" y="6328"/>
                    <a:pt x="19500" y="6324"/>
                  </a:cubicBezTo>
                  <a:cubicBezTo>
                    <a:pt x="19478" y="6346"/>
                    <a:pt x="19357" y="6445"/>
                    <a:pt x="19280" y="6501"/>
                  </a:cubicBezTo>
                  <a:cubicBezTo>
                    <a:pt x="19302" y="6477"/>
                    <a:pt x="19306" y="6467"/>
                    <a:pt x="19299" y="6467"/>
                  </a:cubicBezTo>
                  <a:cubicBezTo>
                    <a:pt x="19269" y="6467"/>
                    <a:pt x="19048" y="6620"/>
                    <a:pt x="19002" y="6620"/>
                  </a:cubicBezTo>
                  <a:cubicBezTo>
                    <a:pt x="18996" y="6620"/>
                    <a:pt x="18992" y="6617"/>
                    <a:pt x="18994" y="6611"/>
                  </a:cubicBezTo>
                  <a:lnTo>
                    <a:pt x="18994" y="6611"/>
                  </a:lnTo>
                  <a:cubicBezTo>
                    <a:pt x="18922" y="6702"/>
                    <a:pt x="18664" y="6850"/>
                    <a:pt x="18494" y="6976"/>
                  </a:cubicBezTo>
                  <a:lnTo>
                    <a:pt x="18494" y="6976"/>
                  </a:lnTo>
                  <a:cubicBezTo>
                    <a:pt x="18495" y="6976"/>
                    <a:pt x="18497" y="6975"/>
                    <a:pt x="18498" y="6974"/>
                  </a:cubicBezTo>
                  <a:lnTo>
                    <a:pt x="18498" y="6974"/>
                  </a:lnTo>
                  <a:cubicBezTo>
                    <a:pt x="18496" y="6975"/>
                    <a:pt x="18494" y="6976"/>
                    <a:pt x="18492" y="6977"/>
                  </a:cubicBezTo>
                  <a:lnTo>
                    <a:pt x="18492" y="6977"/>
                  </a:lnTo>
                  <a:cubicBezTo>
                    <a:pt x="18493" y="6977"/>
                    <a:pt x="18494" y="6977"/>
                    <a:pt x="18494" y="6976"/>
                  </a:cubicBezTo>
                  <a:lnTo>
                    <a:pt x="18494" y="6976"/>
                  </a:lnTo>
                  <a:cubicBezTo>
                    <a:pt x="18491" y="6978"/>
                    <a:pt x="18487" y="6980"/>
                    <a:pt x="18484" y="6983"/>
                  </a:cubicBezTo>
                  <a:lnTo>
                    <a:pt x="18484" y="6983"/>
                  </a:lnTo>
                  <a:cubicBezTo>
                    <a:pt x="18487" y="6981"/>
                    <a:pt x="18489" y="6979"/>
                    <a:pt x="18492" y="6977"/>
                  </a:cubicBezTo>
                  <a:lnTo>
                    <a:pt x="18492" y="6977"/>
                  </a:lnTo>
                  <a:cubicBezTo>
                    <a:pt x="18479" y="6988"/>
                    <a:pt x="18466" y="6998"/>
                    <a:pt x="18454" y="7007"/>
                  </a:cubicBezTo>
                  <a:cubicBezTo>
                    <a:pt x="18454" y="7007"/>
                    <a:pt x="18467" y="6994"/>
                    <a:pt x="18484" y="6983"/>
                  </a:cubicBezTo>
                  <a:lnTo>
                    <a:pt x="18484" y="6983"/>
                  </a:lnTo>
                  <a:cubicBezTo>
                    <a:pt x="18384" y="7041"/>
                    <a:pt x="18341" y="7053"/>
                    <a:pt x="18277" y="7084"/>
                  </a:cubicBezTo>
                  <a:cubicBezTo>
                    <a:pt x="18277" y="7129"/>
                    <a:pt x="18123" y="7239"/>
                    <a:pt x="18046" y="7316"/>
                  </a:cubicBezTo>
                  <a:cubicBezTo>
                    <a:pt x="18023" y="7325"/>
                    <a:pt x="18009" y="7328"/>
                    <a:pt x="18001" y="7328"/>
                  </a:cubicBezTo>
                  <a:cubicBezTo>
                    <a:pt x="17960" y="7328"/>
                    <a:pt x="18092" y="7228"/>
                    <a:pt x="18046" y="7228"/>
                  </a:cubicBezTo>
                  <a:cubicBezTo>
                    <a:pt x="18067" y="7249"/>
                    <a:pt x="17853" y="7383"/>
                    <a:pt x="17887" y="7383"/>
                  </a:cubicBezTo>
                  <a:cubicBezTo>
                    <a:pt x="17888" y="7383"/>
                    <a:pt x="17890" y="7382"/>
                    <a:pt x="17892" y="7382"/>
                  </a:cubicBezTo>
                  <a:lnTo>
                    <a:pt x="17892" y="7382"/>
                  </a:lnTo>
                  <a:cubicBezTo>
                    <a:pt x="17782" y="7437"/>
                    <a:pt x="17804" y="7437"/>
                    <a:pt x="17738" y="7448"/>
                  </a:cubicBezTo>
                  <a:cubicBezTo>
                    <a:pt x="17738" y="7492"/>
                    <a:pt x="17649" y="7514"/>
                    <a:pt x="17583" y="7591"/>
                  </a:cubicBezTo>
                  <a:cubicBezTo>
                    <a:pt x="17429" y="7668"/>
                    <a:pt x="17528" y="7580"/>
                    <a:pt x="17374" y="7690"/>
                  </a:cubicBezTo>
                  <a:cubicBezTo>
                    <a:pt x="17361" y="7698"/>
                    <a:pt x="17354" y="7701"/>
                    <a:pt x="17351" y="7701"/>
                  </a:cubicBezTo>
                  <a:cubicBezTo>
                    <a:pt x="17337" y="7701"/>
                    <a:pt x="17429" y="7624"/>
                    <a:pt x="17429" y="7624"/>
                  </a:cubicBezTo>
                  <a:lnTo>
                    <a:pt x="17429" y="7624"/>
                  </a:lnTo>
                  <a:cubicBezTo>
                    <a:pt x="17264" y="7734"/>
                    <a:pt x="17363" y="7701"/>
                    <a:pt x="17341" y="7734"/>
                  </a:cubicBezTo>
                  <a:cubicBezTo>
                    <a:pt x="17261" y="7800"/>
                    <a:pt x="17233" y="7815"/>
                    <a:pt x="17219" y="7815"/>
                  </a:cubicBezTo>
                  <a:cubicBezTo>
                    <a:pt x="17208" y="7815"/>
                    <a:pt x="17206" y="7804"/>
                    <a:pt x="17192" y="7804"/>
                  </a:cubicBezTo>
                  <a:cubicBezTo>
                    <a:pt x="17186" y="7804"/>
                    <a:pt x="17177" y="7806"/>
                    <a:pt x="17165" y="7812"/>
                  </a:cubicBezTo>
                  <a:cubicBezTo>
                    <a:pt x="17055" y="7900"/>
                    <a:pt x="16988" y="7977"/>
                    <a:pt x="16900" y="8043"/>
                  </a:cubicBezTo>
                  <a:cubicBezTo>
                    <a:pt x="16895" y="8043"/>
                    <a:pt x="16887" y="8046"/>
                    <a:pt x="16882" y="8046"/>
                  </a:cubicBezTo>
                  <a:cubicBezTo>
                    <a:pt x="16878" y="8046"/>
                    <a:pt x="16878" y="8043"/>
                    <a:pt x="16889" y="8032"/>
                  </a:cubicBezTo>
                  <a:lnTo>
                    <a:pt x="16889" y="8032"/>
                  </a:lnTo>
                  <a:cubicBezTo>
                    <a:pt x="16779" y="8131"/>
                    <a:pt x="16515" y="8285"/>
                    <a:pt x="16394" y="8406"/>
                  </a:cubicBezTo>
                  <a:lnTo>
                    <a:pt x="16371" y="8418"/>
                  </a:lnTo>
                  <a:cubicBezTo>
                    <a:pt x="16381" y="8414"/>
                    <a:pt x="16389" y="8413"/>
                    <a:pt x="16395" y="8413"/>
                  </a:cubicBezTo>
                  <a:cubicBezTo>
                    <a:pt x="16410" y="8413"/>
                    <a:pt x="16416" y="8421"/>
                    <a:pt x="16416" y="8429"/>
                  </a:cubicBezTo>
                  <a:cubicBezTo>
                    <a:pt x="16349" y="8484"/>
                    <a:pt x="16294" y="8539"/>
                    <a:pt x="16261" y="8539"/>
                  </a:cubicBezTo>
                  <a:cubicBezTo>
                    <a:pt x="16305" y="8517"/>
                    <a:pt x="16305" y="8506"/>
                    <a:pt x="16316" y="8484"/>
                  </a:cubicBezTo>
                  <a:lnTo>
                    <a:pt x="16316" y="8484"/>
                  </a:lnTo>
                  <a:lnTo>
                    <a:pt x="16250" y="8539"/>
                  </a:lnTo>
                  <a:cubicBezTo>
                    <a:pt x="16242" y="8541"/>
                    <a:pt x="16235" y="8542"/>
                    <a:pt x="16231" y="8542"/>
                  </a:cubicBezTo>
                  <a:cubicBezTo>
                    <a:pt x="16195" y="8542"/>
                    <a:pt x="16337" y="8460"/>
                    <a:pt x="16327" y="8451"/>
                  </a:cubicBezTo>
                  <a:lnTo>
                    <a:pt x="16327" y="8451"/>
                  </a:lnTo>
                  <a:cubicBezTo>
                    <a:pt x="16195" y="8550"/>
                    <a:pt x="16041" y="8693"/>
                    <a:pt x="15920" y="8759"/>
                  </a:cubicBezTo>
                  <a:cubicBezTo>
                    <a:pt x="15893" y="8750"/>
                    <a:pt x="16081" y="8629"/>
                    <a:pt x="16064" y="8629"/>
                  </a:cubicBezTo>
                  <a:lnTo>
                    <a:pt x="16064" y="8629"/>
                  </a:lnTo>
                  <a:cubicBezTo>
                    <a:pt x="16060" y="8629"/>
                    <a:pt x="16046" y="8635"/>
                    <a:pt x="16019" y="8649"/>
                  </a:cubicBezTo>
                  <a:lnTo>
                    <a:pt x="16195" y="8539"/>
                  </a:lnTo>
                  <a:lnTo>
                    <a:pt x="16195" y="8539"/>
                  </a:lnTo>
                  <a:cubicBezTo>
                    <a:pt x="16163" y="8549"/>
                    <a:pt x="16148" y="8553"/>
                    <a:pt x="16142" y="8553"/>
                  </a:cubicBezTo>
                  <a:cubicBezTo>
                    <a:pt x="16121" y="8553"/>
                    <a:pt x="16214" y="8507"/>
                    <a:pt x="16192" y="8507"/>
                  </a:cubicBezTo>
                  <a:cubicBezTo>
                    <a:pt x="16186" y="8507"/>
                    <a:pt x="16174" y="8510"/>
                    <a:pt x="16151" y="8517"/>
                  </a:cubicBezTo>
                  <a:cubicBezTo>
                    <a:pt x="15920" y="8660"/>
                    <a:pt x="15909" y="8704"/>
                    <a:pt x="15677" y="8847"/>
                  </a:cubicBezTo>
                  <a:cubicBezTo>
                    <a:pt x="15633" y="8902"/>
                    <a:pt x="15710" y="8858"/>
                    <a:pt x="15666" y="8902"/>
                  </a:cubicBezTo>
                  <a:cubicBezTo>
                    <a:pt x="15369" y="9145"/>
                    <a:pt x="15380" y="9023"/>
                    <a:pt x="15171" y="9211"/>
                  </a:cubicBezTo>
                  <a:cubicBezTo>
                    <a:pt x="15116" y="9266"/>
                    <a:pt x="15116" y="9321"/>
                    <a:pt x="14939" y="9420"/>
                  </a:cubicBezTo>
                  <a:lnTo>
                    <a:pt x="14972" y="9354"/>
                  </a:lnTo>
                  <a:lnTo>
                    <a:pt x="14972" y="9354"/>
                  </a:lnTo>
                  <a:cubicBezTo>
                    <a:pt x="14763" y="9497"/>
                    <a:pt x="14884" y="9475"/>
                    <a:pt x="14642" y="9618"/>
                  </a:cubicBezTo>
                  <a:cubicBezTo>
                    <a:pt x="14671" y="9579"/>
                    <a:pt x="14780" y="9505"/>
                    <a:pt x="14779" y="9505"/>
                  </a:cubicBezTo>
                  <a:lnTo>
                    <a:pt x="14779" y="9505"/>
                  </a:lnTo>
                  <a:cubicBezTo>
                    <a:pt x="14779" y="9505"/>
                    <a:pt x="14778" y="9506"/>
                    <a:pt x="14774" y="9508"/>
                  </a:cubicBezTo>
                  <a:cubicBezTo>
                    <a:pt x="14609" y="9585"/>
                    <a:pt x="14675" y="9596"/>
                    <a:pt x="14565" y="9673"/>
                  </a:cubicBezTo>
                  <a:lnTo>
                    <a:pt x="14532" y="9662"/>
                  </a:lnTo>
                  <a:cubicBezTo>
                    <a:pt x="14300" y="9839"/>
                    <a:pt x="14058" y="10026"/>
                    <a:pt x="13804" y="10202"/>
                  </a:cubicBezTo>
                  <a:cubicBezTo>
                    <a:pt x="13812" y="10195"/>
                    <a:pt x="13835" y="10172"/>
                    <a:pt x="13828" y="10172"/>
                  </a:cubicBezTo>
                  <a:lnTo>
                    <a:pt x="13828" y="10172"/>
                  </a:lnTo>
                  <a:cubicBezTo>
                    <a:pt x="13825" y="10172"/>
                    <a:pt x="13815" y="10177"/>
                    <a:pt x="13793" y="10191"/>
                  </a:cubicBezTo>
                  <a:cubicBezTo>
                    <a:pt x="13485" y="10423"/>
                    <a:pt x="13110" y="10665"/>
                    <a:pt x="12791" y="10863"/>
                  </a:cubicBezTo>
                  <a:lnTo>
                    <a:pt x="12681" y="10962"/>
                  </a:lnTo>
                  <a:cubicBezTo>
                    <a:pt x="12669" y="10975"/>
                    <a:pt x="12653" y="10983"/>
                    <a:pt x="12645" y="10983"/>
                  </a:cubicBezTo>
                  <a:cubicBezTo>
                    <a:pt x="12639" y="10983"/>
                    <a:pt x="12638" y="10977"/>
                    <a:pt x="12648" y="10962"/>
                  </a:cubicBezTo>
                  <a:lnTo>
                    <a:pt x="12648" y="10962"/>
                  </a:lnTo>
                  <a:cubicBezTo>
                    <a:pt x="12527" y="11040"/>
                    <a:pt x="12659" y="10984"/>
                    <a:pt x="12604" y="11029"/>
                  </a:cubicBezTo>
                  <a:cubicBezTo>
                    <a:pt x="12566" y="11060"/>
                    <a:pt x="12540" y="11073"/>
                    <a:pt x="12529" y="11073"/>
                  </a:cubicBezTo>
                  <a:cubicBezTo>
                    <a:pt x="12521" y="11073"/>
                    <a:pt x="12523" y="11065"/>
                    <a:pt x="12538" y="11051"/>
                  </a:cubicBezTo>
                  <a:lnTo>
                    <a:pt x="12538" y="11051"/>
                  </a:lnTo>
                  <a:cubicBezTo>
                    <a:pt x="12339" y="11216"/>
                    <a:pt x="11965" y="11502"/>
                    <a:pt x="11722" y="11634"/>
                  </a:cubicBezTo>
                  <a:lnTo>
                    <a:pt x="11755" y="11601"/>
                  </a:lnTo>
                  <a:lnTo>
                    <a:pt x="11755" y="11601"/>
                  </a:lnTo>
                  <a:cubicBezTo>
                    <a:pt x="11579" y="11712"/>
                    <a:pt x="11590" y="11778"/>
                    <a:pt x="11414" y="11866"/>
                  </a:cubicBezTo>
                  <a:lnTo>
                    <a:pt x="11447" y="11844"/>
                  </a:lnTo>
                  <a:lnTo>
                    <a:pt x="11447" y="11844"/>
                  </a:lnTo>
                  <a:cubicBezTo>
                    <a:pt x="11050" y="12097"/>
                    <a:pt x="10643" y="12395"/>
                    <a:pt x="10323" y="12560"/>
                  </a:cubicBezTo>
                  <a:cubicBezTo>
                    <a:pt x="10290" y="12626"/>
                    <a:pt x="9937" y="12791"/>
                    <a:pt x="9937" y="12846"/>
                  </a:cubicBezTo>
                  <a:cubicBezTo>
                    <a:pt x="9838" y="12890"/>
                    <a:pt x="9794" y="12912"/>
                    <a:pt x="9739" y="12935"/>
                  </a:cubicBezTo>
                  <a:cubicBezTo>
                    <a:pt x="9717" y="12957"/>
                    <a:pt x="9695" y="12968"/>
                    <a:pt x="9673" y="12979"/>
                  </a:cubicBezTo>
                  <a:cubicBezTo>
                    <a:pt x="9629" y="13001"/>
                    <a:pt x="9618" y="13001"/>
                    <a:pt x="9618" y="13001"/>
                  </a:cubicBezTo>
                  <a:cubicBezTo>
                    <a:pt x="9596" y="12990"/>
                    <a:pt x="9618" y="13001"/>
                    <a:pt x="9552" y="12957"/>
                  </a:cubicBezTo>
                  <a:cubicBezTo>
                    <a:pt x="9464" y="12901"/>
                    <a:pt x="9409" y="12912"/>
                    <a:pt x="9299" y="12857"/>
                  </a:cubicBezTo>
                  <a:lnTo>
                    <a:pt x="9310" y="12835"/>
                  </a:lnTo>
                  <a:lnTo>
                    <a:pt x="9155" y="12769"/>
                  </a:lnTo>
                  <a:lnTo>
                    <a:pt x="9089" y="12703"/>
                  </a:lnTo>
                  <a:lnTo>
                    <a:pt x="8990" y="12648"/>
                  </a:lnTo>
                  <a:lnTo>
                    <a:pt x="8990" y="12648"/>
                  </a:lnTo>
                  <a:cubicBezTo>
                    <a:pt x="9023" y="12670"/>
                    <a:pt x="9067" y="12703"/>
                    <a:pt x="9056" y="12714"/>
                  </a:cubicBezTo>
                  <a:cubicBezTo>
                    <a:pt x="8891" y="12626"/>
                    <a:pt x="8682" y="12472"/>
                    <a:pt x="8693" y="12461"/>
                  </a:cubicBezTo>
                  <a:lnTo>
                    <a:pt x="8307" y="12262"/>
                  </a:lnTo>
                  <a:lnTo>
                    <a:pt x="8307" y="12262"/>
                  </a:lnTo>
                  <a:cubicBezTo>
                    <a:pt x="8318" y="12262"/>
                    <a:pt x="8384" y="12296"/>
                    <a:pt x="8439" y="12318"/>
                  </a:cubicBezTo>
                  <a:cubicBezTo>
                    <a:pt x="8230" y="12229"/>
                    <a:pt x="8417" y="12273"/>
                    <a:pt x="8230" y="12185"/>
                  </a:cubicBezTo>
                  <a:lnTo>
                    <a:pt x="8230" y="12185"/>
                  </a:lnTo>
                  <a:cubicBezTo>
                    <a:pt x="8235" y="12196"/>
                    <a:pt x="8230" y="12199"/>
                    <a:pt x="8222" y="12199"/>
                  </a:cubicBezTo>
                  <a:cubicBezTo>
                    <a:pt x="8213" y="12199"/>
                    <a:pt x="8202" y="12196"/>
                    <a:pt x="8197" y="12196"/>
                  </a:cubicBezTo>
                  <a:cubicBezTo>
                    <a:pt x="8120" y="12130"/>
                    <a:pt x="7910" y="12020"/>
                    <a:pt x="7756" y="11932"/>
                  </a:cubicBezTo>
                  <a:lnTo>
                    <a:pt x="7789" y="11932"/>
                  </a:lnTo>
                  <a:cubicBezTo>
                    <a:pt x="7525" y="11778"/>
                    <a:pt x="7216" y="11612"/>
                    <a:pt x="6908" y="11436"/>
                  </a:cubicBezTo>
                  <a:lnTo>
                    <a:pt x="6908" y="11436"/>
                  </a:lnTo>
                  <a:cubicBezTo>
                    <a:pt x="6974" y="11476"/>
                    <a:pt x="6984" y="11496"/>
                    <a:pt x="6963" y="11496"/>
                  </a:cubicBezTo>
                  <a:cubicBezTo>
                    <a:pt x="6949" y="11496"/>
                    <a:pt x="6921" y="11487"/>
                    <a:pt x="6886" y="11469"/>
                  </a:cubicBez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9"/>
                    <a:pt x="6874" y="11450"/>
                    <a:pt x="6872" y="11450"/>
                  </a:cubicBezTo>
                  <a:cubicBezTo>
                    <a:pt x="6865" y="11450"/>
                    <a:pt x="6850" y="11446"/>
                    <a:pt x="6820" y="11436"/>
                  </a:cubicBezTo>
                  <a:cubicBezTo>
                    <a:pt x="6749" y="11394"/>
                    <a:pt x="6742" y="11374"/>
                    <a:pt x="6766" y="11374"/>
                  </a:cubicBezTo>
                  <a:cubicBezTo>
                    <a:pt x="6780" y="11374"/>
                    <a:pt x="6803" y="11380"/>
                    <a:pt x="6831" y="11392"/>
                  </a:cubicBezTo>
                  <a:lnTo>
                    <a:pt x="6687" y="11326"/>
                  </a:lnTo>
                  <a:lnTo>
                    <a:pt x="6732" y="11315"/>
                  </a:lnTo>
                  <a:cubicBezTo>
                    <a:pt x="6665" y="11304"/>
                    <a:pt x="6500" y="11161"/>
                    <a:pt x="6401" y="11139"/>
                  </a:cubicBezTo>
                  <a:lnTo>
                    <a:pt x="6401" y="11128"/>
                  </a:lnTo>
                  <a:cubicBezTo>
                    <a:pt x="6093" y="10951"/>
                    <a:pt x="5949" y="10874"/>
                    <a:pt x="5696" y="10731"/>
                  </a:cubicBezTo>
                  <a:cubicBezTo>
                    <a:pt x="5694" y="10734"/>
                    <a:pt x="5691" y="10736"/>
                    <a:pt x="5686" y="10736"/>
                  </a:cubicBezTo>
                  <a:cubicBezTo>
                    <a:pt x="5658" y="10736"/>
                    <a:pt x="5575" y="10684"/>
                    <a:pt x="5509" y="10665"/>
                  </a:cubicBezTo>
                  <a:cubicBezTo>
                    <a:pt x="5321" y="10555"/>
                    <a:pt x="5134" y="10412"/>
                    <a:pt x="4903" y="10290"/>
                  </a:cubicBezTo>
                  <a:cubicBezTo>
                    <a:pt x="4842" y="10260"/>
                    <a:pt x="4820" y="10252"/>
                    <a:pt x="4812" y="10252"/>
                  </a:cubicBezTo>
                  <a:cubicBezTo>
                    <a:pt x="4803" y="10252"/>
                    <a:pt x="4810" y="10262"/>
                    <a:pt x="4795" y="10262"/>
                  </a:cubicBezTo>
                  <a:cubicBezTo>
                    <a:pt x="4790" y="10262"/>
                    <a:pt x="4783" y="10261"/>
                    <a:pt x="4770" y="10257"/>
                  </a:cubicBezTo>
                  <a:cubicBezTo>
                    <a:pt x="4770" y="10230"/>
                    <a:pt x="4623" y="10144"/>
                    <a:pt x="4636" y="10144"/>
                  </a:cubicBezTo>
                  <a:lnTo>
                    <a:pt x="4636" y="10144"/>
                  </a:lnTo>
                  <a:cubicBezTo>
                    <a:pt x="4639" y="10144"/>
                    <a:pt x="4649" y="10148"/>
                    <a:pt x="4671" y="10158"/>
                  </a:cubicBezTo>
                  <a:cubicBezTo>
                    <a:pt x="4407" y="10004"/>
                    <a:pt x="4330" y="9960"/>
                    <a:pt x="3988" y="9784"/>
                  </a:cubicBezTo>
                  <a:lnTo>
                    <a:pt x="3988" y="9784"/>
                  </a:lnTo>
                  <a:cubicBezTo>
                    <a:pt x="4021" y="9817"/>
                    <a:pt x="4065" y="9839"/>
                    <a:pt x="4032" y="9839"/>
                  </a:cubicBezTo>
                  <a:cubicBezTo>
                    <a:pt x="3978" y="9806"/>
                    <a:pt x="3902" y="9752"/>
                    <a:pt x="3911" y="9740"/>
                  </a:cubicBezTo>
                  <a:lnTo>
                    <a:pt x="3911" y="9740"/>
                  </a:lnTo>
                  <a:cubicBezTo>
                    <a:pt x="3918" y="9744"/>
                    <a:pt x="3926" y="9747"/>
                    <a:pt x="3933" y="9751"/>
                  </a:cubicBezTo>
                  <a:lnTo>
                    <a:pt x="3911" y="9740"/>
                  </a:lnTo>
                  <a:lnTo>
                    <a:pt x="3911" y="9740"/>
                  </a:lnTo>
                  <a:cubicBezTo>
                    <a:pt x="3911" y="9740"/>
                    <a:pt x="3911" y="9740"/>
                    <a:pt x="3911" y="9740"/>
                  </a:cubicBezTo>
                  <a:lnTo>
                    <a:pt x="3911" y="9740"/>
                  </a:lnTo>
                  <a:cubicBezTo>
                    <a:pt x="3520" y="9549"/>
                    <a:pt x="3090" y="9186"/>
                    <a:pt x="2776" y="9057"/>
                  </a:cubicBezTo>
                  <a:lnTo>
                    <a:pt x="2776" y="9057"/>
                  </a:lnTo>
                  <a:lnTo>
                    <a:pt x="2787" y="9068"/>
                  </a:lnTo>
                  <a:lnTo>
                    <a:pt x="2787" y="9068"/>
                  </a:lnTo>
                  <a:lnTo>
                    <a:pt x="2468" y="8913"/>
                  </a:lnTo>
                  <a:cubicBezTo>
                    <a:pt x="2426" y="8887"/>
                    <a:pt x="2417" y="8879"/>
                    <a:pt x="2423" y="8879"/>
                  </a:cubicBezTo>
                  <a:cubicBezTo>
                    <a:pt x="2432" y="8879"/>
                    <a:pt x="2474" y="8896"/>
                    <a:pt x="2488" y="8896"/>
                  </a:cubicBezTo>
                  <a:cubicBezTo>
                    <a:pt x="2497" y="8896"/>
                    <a:pt x="2495" y="8890"/>
                    <a:pt x="2468" y="8869"/>
                  </a:cubicBezTo>
                  <a:cubicBezTo>
                    <a:pt x="2104" y="8704"/>
                    <a:pt x="1939" y="8561"/>
                    <a:pt x="1653" y="8418"/>
                  </a:cubicBezTo>
                  <a:cubicBezTo>
                    <a:pt x="1465" y="8241"/>
                    <a:pt x="881" y="7988"/>
                    <a:pt x="617" y="7790"/>
                  </a:cubicBezTo>
                  <a:lnTo>
                    <a:pt x="617" y="7790"/>
                  </a:lnTo>
                  <a:lnTo>
                    <a:pt x="628" y="7812"/>
                  </a:lnTo>
                  <a:cubicBezTo>
                    <a:pt x="551" y="7779"/>
                    <a:pt x="540" y="7745"/>
                    <a:pt x="485" y="7712"/>
                  </a:cubicBezTo>
                  <a:lnTo>
                    <a:pt x="485" y="7712"/>
                  </a:lnTo>
                  <a:cubicBezTo>
                    <a:pt x="495" y="7722"/>
                    <a:pt x="548" y="7758"/>
                    <a:pt x="529" y="7758"/>
                  </a:cubicBezTo>
                  <a:cubicBezTo>
                    <a:pt x="526" y="7758"/>
                    <a:pt x="523" y="7758"/>
                    <a:pt x="518" y="7756"/>
                  </a:cubicBezTo>
                  <a:cubicBezTo>
                    <a:pt x="452" y="7712"/>
                    <a:pt x="386" y="7679"/>
                    <a:pt x="320" y="7646"/>
                  </a:cubicBezTo>
                  <a:cubicBezTo>
                    <a:pt x="529" y="7514"/>
                    <a:pt x="749" y="7382"/>
                    <a:pt x="970" y="7239"/>
                  </a:cubicBezTo>
                  <a:cubicBezTo>
                    <a:pt x="1245" y="7073"/>
                    <a:pt x="1509" y="6908"/>
                    <a:pt x="1774" y="6743"/>
                  </a:cubicBezTo>
                  <a:cubicBezTo>
                    <a:pt x="2005" y="6600"/>
                    <a:pt x="1851" y="6589"/>
                    <a:pt x="2159" y="6434"/>
                  </a:cubicBezTo>
                  <a:lnTo>
                    <a:pt x="2159" y="6434"/>
                  </a:lnTo>
                  <a:lnTo>
                    <a:pt x="2093" y="6512"/>
                  </a:lnTo>
                  <a:cubicBezTo>
                    <a:pt x="2534" y="6170"/>
                    <a:pt x="3030" y="5873"/>
                    <a:pt x="3459" y="5542"/>
                  </a:cubicBezTo>
                  <a:lnTo>
                    <a:pt x="3459" y="5542"/>
                  </a:lnTo>
                  <a:cubicBezTo>
                    <a:pt x="3437" y="5564"/>
                    <a:pt x="3437" y="5575"/>
                    <a:pt x="3393" y="5597"/>
                  </a:cubicBezTo>
                  <a:cubicBezTo>
                    <a:pt x="3504" y="5553"/>
                    <a:pt x="3746" y="5366"/>
                    <a:pt x="3735" y="5344"/>
                  </a:cubicBezTo>
                  <a:cubicBezTo>
                    <a:pt x="3763" y="5327"/>
                    <a:pt x="3774" y="5323"/>
                    <a:pt x="3778" y="5323"/>
                  </a:cubicBezTo>
                  <a:cubicBezTo>
                    <a:pt x="3783" y="5323"/>
                    <a:pt x="3782" y="5328"/>
                    <a:pt x="3789" y="5328"/>
                  </a:cubicBezTo>
                  <a:cubicBezTo>
                    <a:pt x="3793" y="5328"/>
                    <a:pt x="3800" y="5327"/>
                    <a:pt x="3812" y="5322"/>
                  </a:cubicBezTo>
                  <a:cubicBezTo>
                    <a:pt x="3911" y="5267"/>
                    <a:pt x="4032" y="5134"/>
                    <a:pt x="4087" y="5123"/>
                  </a:cubicBezTo>
                  <a:lnTo>
                    <a:pt x="4087" y="5123"/>
                  </a:lnTo>
                  <a:lnTo>
                    <a:pt x="4054" y="5156"/>
                  </a:lnTo>
                  <a:cubicBezTo>
                    <a:pt x="4106" y="5105"/>
                    <a:pt x="4309" y="4978"/>
                    <a:pt x="4276" y="4978"/>
                  </a:cubicBezTo>
                  <a:cubicBezTo>
                    <a:pt x="4273" y="4978"/>
                    <a:pt x="4269" y="4979"/>
                    <a:pt x="4264" y="4980"/>
                  </a:cubicBezTo>
                  <a:cubicBezTo>
                    <a:pt x="4440" y="4870"/>
                    <a:pt x="4583" y="4749"/>
                    <a:pt x="4715" y="4672"/>
                  </a:cubicBezTo>
                  <a:cubicBezTo>
                    <a:pt x="4793" y="4584"/>
                    <a:pt x="5013" y="4484"/>
                    <a:pt x="5013" y="4429"/>
                  </a:cubicBezTo>
                  <a:cubicBezTo>
                    <a:pt x="5014" y="4433"/>
                    <a:pt x="5017" y="4435"/>
                    <a:pt x="5022" y="4435"/>
                  </a:cubicBezTo>
                  <a:cubicBezTo>
                    <a:pt x="5075" y="4435"/>
                    <a:pt x="5330" y="4245"/>
                    <a:pt x="5420" y="4165"/>
                  </a:cubicBezTo>
                  <a:lnTo>
                    <a:pt x="5420" y="4165"/>
                  </a:lnTo>
                  <a:cubicBezTo>
                    <a:pt x="5415" y="4170"/>
                    <a:pt x="5414" y="4173"/>
                    <a:pt x="5416" y="4173"/>
                  </a:cubicBezTo>
                  <a:cubicBezTo>
                    <a:pt x="5424" y="4173"/>
                    <a:pt x="5475" y="4141"/>
                    <a:pt x="5489" y="4141"/>
                  </a:cubicBezTo>
                  <a:cubicBezTo>
                    <a:pt x="5493" y="4141"/>
                    <a:pt x="5493" y="4145"/>
                    <a:pt x="5487" y="4154"/>
                  </a:cubicBezTo>
                  <a:cubicBezTo>
                    <a:pt x="5608" y="4066"/>
                    <a:pt x="5718" y="3989"/>
                    <a:pt x="5685" y="3978"/>
                  </a:cubicBezTo>
                  <a:cubicBezTo>
                    <a:pt x="5927" y="3867"/>
                    <a:pt x="6104" y="3636"/>
                    <a:pt x="6258" y="3603"/>
                  </a:cubicBezTo>
                  <a:cubicBezTo>
                    <a:pt x="6610" y="3339"/>
                    <a:pt x="6930" y="3096"/>
                    <a:pt x="7249" y="2865"/>
                  </a:cubicBezTo>
                  <a:lnTo>
                    <a:pt x="7249" y="2865"/>
                  </a:lnTo>
                  <a:cubicBezTo>
                    <a:pt x="7260" y="2909"/>
                    <a:pt x="6897" y="3118"/>
                    <a:pt x="6930" y="3140"/>
                  </a:cubicBezTo>
                  <a:cubicBezTo>
                    <a:pt x="7227" y="2920"/>
                    <a:pt x="7382" y="2766"/>
                    <a:pt x="7690" y="2567"/>
                  </a:cubicBezTo>
                  <a:cubicBezTo>
                    <a:pt x="7707" y="2559"/>
                    <a:pt x="7716" y="2555"/>
                    <a:pt x="7720" y="2555"/>
                  </a:cubicBezTo>
                  <a:cubicBezTo>
                    <a:pt x="7735" y="2555"/>
                    <a:pt x="7653" y="2618"/>
                    <a:pt x="7635" y="2645"/>
                  </a:cubicBezTo>
                  <a:cubicBezTo>
                    <a:pt x="7931" y="2414"/>
                    <a:pt x="8227" y="2250"/>
                    <a:pt x="8490" y="2042"/>
                  </a:cubicBezTo>
                  <a:lnTo>
                    <a:pt x="8490" y="2042"/>
                  </a:lnTo>
                  <a:cubicBezTo>
                    <a:pt x="8490" y="2042"/>
                    <a:pt x="8490" y="2042"/>
                    <a:pt x="8490" y="2042"/>
                  </a:cubicBezTo>
                  <a:cubicBezTo>
                    <a:pt x="8447" y="2042"/>
                    <a:pt x="8667" y="1870"/>
                    <a:pt x="8691" y="1843"/>
                  </a:cubicBezTo>
                  <a:lnTo>
                    <a:pt x="8691" y="1843"/>
                  </a:lnTo>
                  <a:cubicBezTo>
                    <a:pt x="8682" y="1858"/>
                    <a:pt x="8683" y="1863"/>
                    <a:pt x="8690" y="1863"/>
                  </a:cubicBezTo>
                  <a:cubicBezTo>
                    <a:pt x="8719" y="1863"/>
                    <a:pt x="8850" y="1775"/>
                    <a:pt x="8878" y="1775"/>
                  </a:cubicBezTo>
                  <a:cubicBezTo>
                    <a:pt x="8888" y="1775"/>
                    <a:pt x="8885" y="1786"/>
                    <a:pt x="8858" y="1818"/>
                  </a:cubicBezTo>
                  <a:cubicBezTo>
                    <a:pt x="8891" y="1796"/>
                    <a:pt x="8935" y="1752"/>
                    <a:pt x="8924" y="1752"/>
                  </a:cubicBezTo>
                  <a:cubicBezTo>
                    <a:pt x="8949" y="1737"/>
                    <a:pt x="8968" y="1729"/>
                    <a:pt x="8975" y="1729"/>
                  </a:cubicBezTo>
                  <a:cubicBezTo>
                    <a:pt x="8983" y="1729"/>
                    <a:pt x="8975" y="1740"/>
                    <a:pt x="8946" y="1763"/>
                  </a:cubicBezTo>
                  <a:cubicBezTo>
                    <a:pt x="9144" y="1631"/>
                    <a:pt x="9067" y="1653"/>
                    <a:pt x="9243" y="1543"/>
                  </a:cubicBezTo>
                  <a:lnTo>
                    <a:pt x="9243" y="1543"/>
                  </a:lnTo>
                  <a:cubicBezTo>
                    <a:pt x="9243" y="1554"/>
                    <a:pt x="9210" y="1576"/>
                    <a:pt x="9199" y="1598"/>
                  </a:cubicBezTo>
                  <a:cubicBezTo>
                    <a:pt x="9276" y="1521"/>
                    <a:pt x="9354" y="1455"/>
                    <a:pt x="9508" y="1367"/>
                  </a:cubicBezTo>
                  <a:lnTo>
                    <a:pt x="9508" y="1367"/>
                  </a:lnTo>
                  <a:cubicBezTo>
                    <a:pt x="9508" y="1378"/>
                    <a:pt x="9530" y="1367"/>
                    <a:pt x="9486" y="1400"/>
                  </a:cubicBezTo>
                  <a:cubicBezTo>
                    <a:pt x="9739" y="1234"/>
                    <a:pt x="9904" y="1080"/>
                    <a:pt x="10191" y="915"/>
                  </a:cubicBezTo>
                  <a:lnTo>
                    <a:pt x="10191" y="915"/>
                  </a:lnTo>
                  <a:cubicBezTo>
                    <a:pt x="10174" y="937"/>
                    <a:pt x="10173" y="946"/>
                    <a:pt x="10181" y="946"/>
                  </a:cubicBezTo>
                  <a:cubicBezTo>
                    <a:pt x="10203" y="946"/>
                    <a:pt x="10288" y="890"/>
                    <a:pt x="10324" y="890"/>
                  </a:cubicBezTo>
                  <a:cubicBezTo>
                    <a:pt x="10328" y="890"/>
                    <a:pt x="10331" y="891"/>
                    <a:pt x="10334" y="893"/>
                  </a:cubicBezTo>
                  <a:lnTo>
                    <a:pt x="10477" y="783"/>
                  </a:lnTo>
                  <a:lnTo>
                    <a:pt x="10411" y="816"/>
                  </a:lnTo>
                  <a:cubicBezTo>
                    <a:pt x="10543" y="728"/>
                    <a:pt x="10654" y="639"/>
                    <a:pt x="10775" y="573"/>
                  </a:cubicBezTo>
                  <a:lnTo>
                    <a:pt x="10775" y="573"/>
                  </a:lnTo>
                  <a:lnTo>
                    <a:pt x="10676" y="650"/>
                  </a:lnTo>
                  <a:lnTo>
                    <a:pt x="10929" y="496"/>
                  </a:lnTo>
                  <a:lnTo>
                    <a:pt x="10786" y="562"/>
                  </a:lnTo>
                  <a:cubicBezTo>
                    <a:pt x="10907" y="474"/>
                    <a:pt x="10742" y="540"/>
                    <a:pt x="10929" y="441"/>
                  </a:cubicBezTo>
                  <a:lnTo>
                    <a:pt x="10929" y="441"/>
                  </a:lnTo>
                  <a:cubicBezTo>
                    <a:pt x="10926" y="443"/>
                    <a:pt x="10925" y="444"/>
                    <a:pt x="10925" y="444"/>
                  </a:cubicBezTo>
                  <a:cubicBezTo>
                    <a:pt x="10930" y="444"/>
                    <a:pt x="11080" y="362"/>
                    <a:pt x="11149" y="342"/>
                  </a:cubicBezTo>
                  <a:cubicBezTo>
                    <a:pt x="11215" y="287"/>
                    <a:pt x="11271" y="243"/>
                    <a:pt x="11381" y="188"/>
                  </a:cubicBezTo>
                  <a:cubicBezTo>
                    <a:pt x="11384" y="187"/>
                    <a:pt x="11386" y="186"/>
                    <a:pt x="11388" y="186"/>
                  </a:cubicBezTo>
                  <a:cubicBezTo>
                    <a:pt x="11408" y="186"/>
                    <a:pt x="11383" y="232"/>
                    <a:pt x="11403" y="232"/>
                  </a:cubicBezTo>
                  <a:cubicBezTo>
                    <a:pt x="11414" y="210"/>
                    <a:pt x="11436" y="188"/>
                    <a:pt x="11469" y="166"/>
                  </a:cubicBezTo>
                  <a:lnTo>
                    <a:pt x="11513" y="144"/>
                  </a:lnTo>
                  <a:lnTo>
                    <a:pt x="11546" y="144"/>
                  </a:lnTo>
                  <a:cubicBezTo>
                    <a:pt x="11608" y="175"/>
                    <a:pt x="11699" y="225"/>
                    <a:pt x="11746" y="240"/>
                  </a:cubicBezTo>
                  <a:lnTo>
                    <a:pt x="11746" y="240"/>
                  </a:lnTo>
                  <a:cubicBezTo>
                    <a:pt x="11741" y="239"/>
                    <a:pt x="11736" y="238"/>
                    <a:pt x="11732" y="238"/>
                  </a:cubicBezTo>
                  <a:cubicBezTo>
                    <a:pt x="11718" y="238"/>
                    <a:pt x="11714" y="246"/>
                    <a:pt x="11722" y="254"/>
                  </a:cubicBezTo>
                  <a:lnTo>
                    <a:pt x="11788" y="265"/>
                  </a:lnTo>
                  <a:cubicBezTo>
                    <a:pt x="11843" y="309"/>
                    <a:pt x="11854" y="320"/>
                    <a:pt x="11843" y="320"/>
                  </a:cubicBezTo>
                  <a:cubicBezTo>
                    <a:pt x="11895" y="353"/>
                    <a:pt x="11915" y="363"/>
                    <a:pt x="11921" y="363"/>
                  </a:cubicBezTo>
                  <a:cubicBezTo>
                    <a:pt x="11931" y="363"/>
                    <a:pt x="11909" y="340"/>
                    <a:pt x="11919" y="340"/>
                  </a:cubicBezTo>
                  <a:cubicBezTo>
                    <a:pt x="11927" y="340"/>
                    <a:pt x="11952" y="353"/>
                    <a:pt x="12020" y="397"/>
                  </a:cubicBezTo>
                  <a:cubicBezTo>
                    <a:pt x="11998" y="386"/>
                    <a:pt x="12009" y="397"/>
                    <a:pt x="11965" y="375"/>
                  </a:cubicBezTo>
                  <a:lnTo>
                    <a:pt x="11965" y="375"/>
                  </a:lnTo>
                  <a:cubicBezTo>
                    <a:pt x="12185" y="518"/>
                    <a:pt x="12416" y="617"/>
                    <a:pt x="12615" y="750"/>
                  </a:cubicBezTo>
                  <a:cubicBezTo>
                    <a:pt x="12622" y="761"/>
                    <a:pt x="12622" y="766"/>
                    <a:pt x="12616" y="766"/>
                  </a:cubicBezTo>
                  <a:cubicBezTo>
                    <a:pt x="12593" y="766"/>
                    <a:pt x="12494" y="701"/>
                    <a:pt x="12477" y="701"/>
                  </a:cubicBezTo>
                  <a:cubicBezTo>
                    <a:pt x="12472" y="701"/>
                    <a:pt x="12473" y="705"/>
                    <a:pt x="12482" y="717"/>
                  </a:cubicBezTo>
                  <a:cubicBezTo>
                    <a:pt x="12791" y="882"/>
                    <a:pt x="13132" y="1047"/>
                    <a:pt x="13419" y="1223"/>
                  </a:cubicBezTo>
                  <a:lnTo>
                    <a:pt x="13364" y="1179"/>
                  </a:lnTo>
                  <a:cubicBezTo>
                    <a:pt x="13366" y="1179"/>
                    <a:pt x="13368" y="1179"/>
                    <a:pt x="13370" y="1179"/>
                  </a:cubicBezTo>
                  <a:cubicBezTo>
                    <a:pt x="13435" y="1179"/>
                    <a:pt x="13562" y="1318"/>
                    <a:pt x="13702" y="1388"/>
                  </a:cubicBezTo>
                  <a:lnTo>
                    <a:pt x="13702" y="1388"/>
                  </a:lnTo>
                  <a:cubicBezTo>
                    <a:pt x="13696" y="1386"/>
                    <a:pt x="13692" y="1386"/>
                    <a:pt x="13689" y="1386"/>
                  </a:cubicBezTo>
                  <a:cubicBezTo>
                    <a:pt x="13681" y="1386"/>
                    <a:pt x="13678" y="1389"/>
                    <a:pt x="13683" y="1389"/>
                  </a:cubicBezTo>
                  <a:cubicBezTo>
                    <a:pt x="13882" y="1510"/>
                    <a:pt x="14102" y="1620"/>
                    <a:pt x="14410" y="1785"/>
                  </a:cubicBezTo>
                  <a:lnTo>
                    <a:pt x="14366" y="1763"/>
                  </a:lnTo>
                  <a:lnTo>
                    <a:pt x="14366" y="1763"/>
                  </a:lnTo>
                  <a:cubicBezTo>
                    <a:pt x="14477" y="1840"/>
                    <a:pt x="14675" y="1950"/>
                    <a:pt x="14796" y="2028"/>
                  </a:cubicBezTo>
                  <a:cubicBezTo>
                    <a:pt x="14828" y="2036"/>
                    <a:pt x="14873" y="2062"/>
                    <a:pt x="14881" y="2062"/>
                  </a:cubicBezTo>
                  <a:cubicBezTo>
                    <a:pt x="14884" y="2062"/>
                    <a:pt x="14882" y="2058"/>
                    <a:pt x="14873" y="2050"/>
                  </a:cubicBezTo>
                  <a:lnTo>
                    <a:pt x="14873" y="2050"/>
                  </a:lnTo>
                  <a:cubicBezTo>
                    <a:pt x="15237" y="2325"/>
                    <a:pt x="15644" y="2446"/>
                    <a:pt x="15964" y="2700"/>
                  </a:cubicBezTo>
                  <a:cubicBezTo>
                    <a:pt x="15932" y="2676"/>
                    <a:pt x="15889" y="2658"/>
                    <a:pt x="15880" y="2658"/>
                  </a:cubicBezTo>
                  <a:cubicBezTo>
                    <a:pt x="15876" y="2658"/>
                    <a:pt x="15877" y="2660"/>
                    <a:pt x="15887" y="2667"/>
                  </a:cubicBezTo>
                  <a:lnTo>
                    <a:pt x="16195" y="2832"/>
                  </a:lnTo>
                  <a:cubicBezTo>
                    <a:pt x="16173" y="2799"/>
                    <a:pt x="16162" y="2799"/>
                    <a:pt x="16107" y="2744"/>
                  </a:cubicBezTo>
                  <a:lnTo>
                    <a:pt x="16107" y="2744"/>
                  </a:lnTo>
                  <a:cubicBezTo>
                    <a:pt x="16151" y="2755"/>
                    <a:pt x="16239" y="2799"/>
                    <a:pt x="16305" y="2843"/>
                  </a:cubicBezTo>
                  <a:cubicBezTo>
                    <a:pt x="16271" y="2826"/>
                    <a:pt x="16254" y="2819"/>
                    <a:pt x="16248" y="2819"/>
                  </a:cubicBezTo>
                  <a:cubicBezTo>
                    <a:pt x="16231" y="2819"/>
                    <a:pt x="16308" y="2876"/>
                    <a:pt x="16349" y="2909"/>
                  </a:cubicBezTo>
                  <a:lnTo>
                    <a:pt x="16360" y="2898"/>
                  </a:lnTo>
                  <a:cubicBezTo>
                    <a:pt x="16415" y="2944"/>
                    <a:pt x="16434" y="2952"/>
                    <a:pt x="16448" y="2952"/>
                  </a:cubicBezTo>
                  <a:cubicBezTo>
                    <a:pt x="16456" y="2952"/>
                    <a:pt x="16462" y="2949"/>
                    <a:pt x="16471" y="2949"/>
                  </a:cubicBezTo>
                  <a:cubicBezTo>
                    <a:pt x="16489" y="2949"/>
                    <a:pt x="16520" y="2959"/>
                    <a:pt x="16603" y="3019"/>
                  </a:cubicBezTo>
                  <a:lnTo>
                    <a:pt x="16592" y="3019"/>
                  </a:lnTo>
                  <a:cubicBezTo>
                    <a:pt x="16669" y="3063"/>
                    <a:pt x="16757" y="3096"/>
                    <a:pt x="16834" y="3151"/>
                  </a:cubicBezTo>
                  <a:cubicBezTo>
                    <a:pt x="16838" y="3157"/>
                    <a:pt x="16838" y="3160"/>
                    <a:pt x="16835" y="3160"/>
                  </a:cubicBezTo>
                  <a:cubicBezTo>
                    <a:pt x="16821" y="3160"/>
                    <a:pt x="16756" y="3117"/>
                    <a:pt x="16739" y="3117"/>
                  </a:cubicBezTo>
                  <a:cubicBezTo>
                    <a:pt x="16737" y="3117"/>
                    <a:pt x="16736" y="3118"/>
                    <a:pt x="16735" y="3118"/>
                  </a:cubicBezTo>
                  <a:cubicBezTo>
                    <a:pt x="16856" y="3184"/>
                    <a:pt x="16988" y="3217"/>
                    <a:pt x="17088" y="3306"/>
                  </a:cubicBezTo>
                  <a:cubicBezTo>
                    <a:pt x="17032" y="3273"/>
                    <a:pt x="16966" y="3239"/>
                    <a:pt x="16900" y="3217"/>
                  </a:cubicBezTo>
                  <a:lnTo>
                    <a:pt x="16900" y="3217"/>
                  </a:lnTo>
                  <a:cubicBezTo>
                    <a:pt x="17010" y="3306"/>
                    <a:pt x="17032" y="3306"/>
                    <a:pt x="17110" y="3361"/>
                  </a:cubicBezTo>
                  <a:lnTo>
                    <a:pt x="17110" y="3350"/>
                  </a:lnTo>
                  <a:lnTo>
                    <a:pt x="17297" y="3482"/>
                  </a:lnTo>
                  <a:lnTo>
                    <a:pt x="17297" y="3482"/>
                  </a:lnTo>
                  <a:lnTo>
                    <a:pt x="17253" y="3449"/>
                  </a:lnTo>
                  <a:lnTo>
                    <a:pt x="17253" y="3449"/>
                  </a:lnTo>
                  <a:cubicBezTo>
                    <a:pt x="17422" y="3481"/>
                    <a:pt x="17551" y="3604"/>
                    <a:pt x="17757" y="3682"/>
                  </a:cubicBezTo>
                  <a:lnTo>
                    <a:pt x="17757" y="3682"/>
                  </a:lnTo>
                  <a:cubicBezTo>
                    <a:pt x="17707" y="3664"/>
                    <a:pt x="17685" y="3658"/>
                    <a:pt x="17677" y="3658"/>
                  </a:cubicBezTo>
                  <a:cubicBezTo>
                    <a:pt x="17659" y="3658"/>
                    <a:pt x="17731" y="3698"/>
                    <a:pt x="17716" y="3713"/>
                  </a:cubicBezTo>
                  <a:cubicBezTo>
                    <a:pt x="17755" y="3743"/>
                    <a:pt x="17820" y="3789"/>
                    <a:pt x="17819" y="3792"/>
                  </a:cubicBezTo>
                  <a:lnTo>
                    <a:pt x="17819" y="3792"/>
                  </a:lnTo>
                  <a:cubicBezTo>
                    <a:pt x="17915" y="3825"/>
                    <a:pt x="17960" y="3901"/>
                    <a:pt x="18112" y="3945"/>
                  </a:cubicBezTo>
                  <a:cubicBezTo>
                    <a:pt x="18112" y="3956"/>
                    <a:pt x="18211" y="4011"/>
                    <a:pt x="18178" y="4011"/>
                  </a:cubicBezTo>
                  <a:cubicBezTo>
                    <a:pt x="18214" y="4028"/>
                    <a:pt x="18229" y="4035"/>
                    <a:pt x="18232" y="4035"/>
                  </a:cubicBezTo>
                  <a:cubicBezTo>
                    <a:pt x="18240" y="4035"/>
                    <a:pt x="18162" y="3986"/>
                    <a:pt x="18178" y="3978"/>
                  </a:cubicBezTo>
                  <a:lnTo>
                    <a:pt x="18178" y="3978"/>
                  </a:lnTo>
                  <a:cubicBezTo>
                    <a:pt x="18377" y="4066"/>
                    <a:pt x="18608" y="4275"/>
                    <a:pt x="18905" y="4396"/>
                  </a:cubicBezTo>
                  <a:cubicBezTo>
                    <a:pt x="19148" y="4517"/>
                    <a:pt x="19203" y="4517"/>
                    <a:pt x="19434" y="4639"/>
                  </a:cubicBezTo>
                  <a:cubicBezTo>
                    <a:pt x="19454" y="4655"/>
                    <a:pt x="19455" y="4661"/>
                    <a:pt x="19447" y="4661"/>
                  </a:cubicBezTo>
                  <a:cubicBezTo>
                    <a:pt x="19428" y="4661"/>
                    <a:pt x="19357" y="4628"/>
                    <a:pt x="19357" y="4628"/>
                  </a:cubicBezTo>
                  <a:lnTo>
                    <a:pt x="19357" y="4628"/>
                  </a:lnTo>
                  <a:cubicBezTo>
                    <a:pt x="19467" y="4705"/>
                    <a:pt x="19566" y="4760"/>
                    <a:pt x="19677" y="4815"/>
                  </a:cubicBezTo>
                  <a:cubicBezTo>
                    <a:pt x="19673" y="4813"/>
                    <a:pt x="19670" y="4812"/>
                    <a:pt x="19669" y="4812"/>
                  </a:cubicBezTo>
                  <a:lnTo>
                    <a:pt x="19669" y="4812"/>
                  </a:lnTo>
                  <a:cubicBezTo>
                    <a:pt x="19663" y="4812"/>
                    <a:pt x="19682" y="4832"/>
                    <a:pt x="19710" y="4859"/>
                  </a:cubicBezTo>
                  <a:cubicBezTo>
                    <a:pt x="19798" y="4903"/>
                    <a:pt x="19776" y="4859"/>
                    <a:pt x="19897" y="4947"/>
                  </a:cubicBezTo>
                  <a:cubicBezTo>
                    <a:pt x="19864" y="4936"/>
                    <a:pt x="19831" y="4936"/>
                    <a:pt x="19787" y="4914"/>
                  </a:cubicBezTo>
                  <a:lnTo>
                    <a:pt x="19787" y="4914"/>
                  </a:lnTo>
                  <a:cubicBezTo>
                    <a:pt x="19897" y="4969"/>
                    <a:pt x="20007" y="5024"/>
                    <a:pt x="20128" y="5079"/>
                  </a:cubicBezTo>
                  <a:cubicBezTo>
                    <a:pt x="20128" y="5079"/>
                    <a:pt x="20128" y="5079"/>
                    <a:pt x="20128" y="5079"/>
                  </a:cubicBezTo>
                  <a:lnTo>
                    <a:pt x="20128" y="5079"/>
                  </a:lnTo>
                  <a:lnTo>
                    <a:pt x="20216" y="5123"/>
                  </a:lnTo>
                  <a:cubicBezTo>
                    <a:pt x="20161" y="5024"/>
                    <a:pt x="19897" y="4947"/>
                    <a:pt x="19732" y="4848"/>
                  </a:cubicBezTo>
                  <a:lnTo>
                    <a:pt x="19732" y="4848"/>
                  </a:lnTo>
                  <a:lnTo>
                    <a:pt x="19820" y="4859"/>
                  </a:lnTo>
                  <a:lnTo>
                    <a:pt x="19644" y="4782"/>
                  </a:lnTo>
                  <a:cubicBezTo>
                    <a:pt x="19622" y="4768"/>
                    <a:pt x="19610" y="4749"/>
                    <a:pt x="19625" y="4749"/>
                  </a:cubicBezTo>
                  <a:cubicBezTo>
                    <a:pt x="19633" y="4749"/>
                    <a:pt x="19649" y="4755"/>
                    <a:pt x="19677" y="4771"/>
                  </a:cubicBezTo>
                  <a:cubicBezTo>
                    <a:pt x="19577" y="4683"/>
                    <a:pt x="19577" y="4716"/>
                    <a:pt x="19489" y="4650"/>
                  </a:cubicBezTo>
                  <a:lnTo>
                    <a:pt x="19379" y="4595"/>
                  </a:lnTo>
                  <a:cubicBezTo>
                    <a:pt x="19392" y="4595"/>
                    <a:pt x="19386" y="4583"/>
                    <a:pt x="19393" y="4583"/>
                  </a:cubicBezTo>
                  <a:cubicBezTo>
                    <a:pt x="19397" y="4583"/>
                    <a:pt x="19408" y="4588"/>
                    <a:pt x="19434" y="4606"/>
                  </a:cubicBezTo>
                  <a:cubicBezTo>
                    <a:pt x="19247" y="4473"/>
                    <a:pt x="19104" y="4440"/>
                    <a:pt x="19038" y="4374"/>
                  </a:cubicBezTo>
                  <a:lnTo>
                    <a:pt x="19060" y="4374"/>
                  </a:lnTo>
                  <a:cubicBezTo>
                    <a:pt x="18958" y="4323"/>
                    <a:pt x="18923" y="4310"/>
                    <a:pt x="18910" y="4310"/>
                  </a:cubicBezTo>
                  <a:cubicBezTo>
                    <a:pt x="18896" y="4310"/>
                    <a:pt x="18909" y="4326"/>
                    <a:pt x="18890" y="4326"/>
                  </a:cubicBezTo>
                  <a:cubicBezTo>
                    <a:pt x="18877" y="4326"/>
                    <a:pt x="18851" y="4319"/>
                    <a:pt x="18795" y="4297"/>
                  </a:cubicBezTo>
                  <a:lnTo>
                    <a:pt x="18685" y="4154"/>
                  </a:lnTo>
                  <a:lnTo>
                    <a:pt x="18652" y="4165"/>
                  </a:lnTo>
                  <a:cubicBezTo>
                    <a:pt x="18619" y="4143"/>
                    <a:pt x="18564" y="4110"/>
                    <a:pt x="18575" y="4110"/>
                  </a:cubicBezTo>
                  <a:cubicBezTo>
                    <a:pt x="18546" y="4098"/>
                    <a:pt x="18533" y="4094"/>
                    <a:pt x="18528" y="4094"/>
                  </a:cubicBezTo>
                  <a:cubicBezTo>
                    <a:pt x="18518" y="4094"/>
                    <a:pt x="18550" y="4114"/>
                    <a:pt x="18538" y="4114"/>
                  </a:cubicBezTo>
                  <a:cubicBezTo>
                    <a:pt x="18535" y="4114"/>
                    <a:pt x="18530" y="4113"/>
                    <a:pt x="18520" y="4110"/>
                  </a:cubicBezTo>
                  <a:cubicBezTo>
                    <a:pt x="18425" y="4033"/>
                    <a:pt x="18244" y="3949"/>
                    <a:pt x="18164" y="3889"/>
                  </a:cubicBezTo>
                  <a:lnTo>
                    <a:pt x="18164" y="3889"/>
                  </a:lnTo>
                  <a:cubicBezTo>
                    <a:pt x="18164" y="3890"/>
                    <a:pt x="18163" y="3890"/>
                    <a:pt x="18162" y="3890"/>
                  </a:cubicBezTo>
                  <a:cubicBezTo>
                    <a:pt x="18157" y="3890"/>
                    <a:pt x="18140" y="3884"/>
                    <a:pt x="18101" y="3867"/>
                  </a:cubicBezTo>
                  <a:cubicBezTo>
                    <a:pt x="18079" y="3801"/>
                    <a:pt x="17925" y="3768"/>
                    <a:pt x="17804" y="3680"/>
                  </a:cubicBezTo>
                  <a:cubicBezTo>
                    <a:pt x="17839" y="3680"/>
                    <a:pt x="17896" y="3711"/>
                    <a:pt x="17905" y="3711"/>
                  </a:cubicBezTo>
                  <a:cubicBezTo>
                    <a:pt x="17910" y="3711"/>
                    <a:pt x="17899" y="3701"/>
                    <a:pt x="17859" y="3669"/>
                  </a:cubicBezTo>
                  <a:cubicBezTo>
                    <a:pt x="17760" y="3658"/>
                    <a:pt x="17616" y="3526"/>
                    <a:pt x="17506" y="3471"/>
                  </a:cubicBezTo>
                  <a:cubicBezTo>
                    <a:pt x="17495" y="3471"/>
                    <a:pt x="17473" y="3460"/>
                    <a:pt x="17440" y="3449"/>
                  </a:cubicBezTo>
                  <a:cubicBezTo>
                    <a:pt x="17352" y="3405"/>
                    <a:pt x="17209" y="3317"/>
                    <a:pt x="17088" y="3251"/>
                  </a:cubicBezTo>
                  <a:cubicBezTo>
                    <a:pt x="17099" y="3251"/>
                    <a:pt x="16757" y="3041"/>
                    <a:pt x="16603" y="2942"/>
                  </a:cubicBezTo>
                  <a:lnTo>
                    <a:pt x="16614" y="2942"/>
                  </a:lnTo>
                  <a:cubicBezTo>
                    <a:pt x="16559" y="2942"/>
                    <a:pt x="16394" y="2843"/>
                    <a:pt x="16261" y="2777"/>
                  </a:cubicBezTo>
                  <a:cubicBezTo>
                    <a:pt x="16269" y="2773"/>
                    <a:pt x="16277" y="2770"/>
                    <a:pt x="16288" y="2770"/>
                  </a:cubicBezTo>
                  <a:cubicBezTo>
                    <a:pt x="16307" y="2770"/>
                    <a:pt x="16334" y="2778"/>
                    <a:pt x="16382" y="2799"/>
                  </a:cubicBezTo>
                  <a:lnTo>
                    <a:pt x="16261" y="2733"/>
                  </a:lnTo>
                  <a:cubicBezTo>
                    <a:pt x="16228" y="2733"/>
                    <a:pt x="16184" y="2711"/>
                    <a:pt x="16107" y="2667"/>
                  </a:cubicBezTo>
                  <a:lnTo>
                    <a:pt x="16151" y="2667"/>
                  </a:lnTo>
                  <a:cubicBezTo>
                    <a:pt x="15997" y="2578"/>
                    <a:pt x="15832" y="2512"/>
                    <a:pt x="15633" y="2380"/>
                  </a:cubicBezTo>
                  <a:lnTo>
                    <a:pt x="15633" y="2380"/>
                  </a:lnTo>
                  <a:cubicBezTo>
                    <a:pt x="15618" y="2388"/>
                    <a:pt x="15691" y="2457"/>
                    <a:pt x="15656" y="2457"/>
                  </a:cubicBezTo>
                  <a:cubicBezTo>
                    <a:pt x="15642" y="2457"/>
                    <a:pt x="15609" y="2445"/>
                    <a:pt x="15545" y="2413"/>
                  </a:cubicBezTo>
                  <a:cubicBezTo>
                    <a:pt x="15545" y="2407"/>
                    <a:pt x="15545" y="2396"/>
                    <a:pt x="15558" y="2396"/>
                  </a:cubicBezTo>
                  <a:cubicBezTo>
                    <a:pt x="15561" y="2396"/>
                    <a:pt x="15566" y="2397"/>
                    <a:pt x="15572" y="2399"/>
                  </a:cubicBezTo>
                  <a:lnTo>
                    <a:pt x="15572" y="2399"/>
                  </a:lnTo>
                  <a:cubicBezTo>
                    <a:pt x="15550" y="2388"/>
                    <a:pt x="15523" y="2373"/>
                    <a:pt x="15501" y="2358"/>
                  </a:cubicBezTo>
                  <a:lnTo>
                    <a:pt x="15501" y="2358"/>
                  </a:lnTo>
                  <a:lnTo>
                    <a:pt x="15589" y="2380"/>
                  </a:lnTo>
                  <a:cubicBezTo>
                    <a:pt x="15501" y="2325"/>
                    <a:pt x="15534" y="2369"/>
                    <a:pt x="15468" y="2325"/>
                  </a:cubicBezTo>
                  <a:cubicBezTo>
                    <a:pt x="15479" y="2314"/>
                    <a:pt x="15413" y="2292"/>
                    <a:pt x="15435" y="2281"/>
                  </a:cubicBezTo>
                  <a:lnTo>
                    <a:pt x="15435" y="2281"/>
                  </a:lnTo>
                  <a:cubicBezTo>
                    <a:pt x="15457" y="2292"/>
                    <a:pt x="15490" y="2325"/>
                    <a:pt x="15523" y="2336"/>
                  </a:cubicBezTo>
                  <a:cubicBezTo>
                    <a:pt x="15446" y="2281"/>
                    <a:pt x="15347" y="2215"/>
                    <a:pt x="15325" y="2193"/>
                  </a:cubicBezTo>
                  <a:cubicBezTo>
                    <a:pt x="15325" y="2197"/>
                    <a:pt x="15323" y="2199"/>
                    <a:pt x="15318" y="2199"/>
                  </a:cubicBezTo>
                  <a:cubicBezTo>
                    <a:pt x="15309" y="2199"/>
                    <a:pt x="15290" y="2192"/>
                    <a:pt x="15248" y="2171"/>
                  </a:cubicBezTo>
                  <a:cubicBezTo>
                    <a:pt x="15093" y="2083"/>
                    <a:pt x="15215" y="2127"/>
                    <a:pt x="15127" y="2072"/>
                  </a:cubicBezTo>
                  <a:cubicBezTo>
                    <a:pt x="15088" y="2062"/>
                    <a:pt x="15007" y="2002"/>
                    <a:pt x="14980" y="2002"/>
                  </a:cubicBezTo>
                  <a:cubicBezTo>
                    <a:pt x="14976" y="2002"/>
                    <a:pt x="14974" y="2003"/>
                    <a:pt x="14972" y="2006"/>
                  </a:cubicBezTo>
                  <a:cubicBezTo>
                    <a:pt x="14928" y="1984"/>
                    <a:pt x="14928" y="1962"/>
                    <a:pt x="14906" y="1950"/>
                  </a:cubicBezTo>
                  <a:cubicBezTo>
                    <a:pt x="14832" y="1923"/>
                    <a:pt x="14616" y="1793"/>
                    <a:pt x="14597" y="1793"/>
                  </a:cubicBezTo>
                  <a:lnTo>
                    <a:pt x="14597" y="1793"/>
                  </a:lnTo>
                  <a:cubicBezTo>
                    <a:pt x="14594" y="1793"/>
                    <a:pt x="14597" y="1797"/>
                    <a:pt x="14609" y="1807"/>
                  </a:cubicBezTo>
                  <a:lnTo>
                    <a:pt x="14620" y="1818"/>
                  </a:lnTo>
                  <a:lnTo>
                    <a:pt x="14620" y="1818"/>
                  </a:lnTo>
                  <a:cubicBezTo>
                    <a:pt x="14344" y="1686"/>
                    <a:pt x="14080" y="1488"/>
                    <a:pt x="13804" y="1345"/>
                  </a:cubicBezTo>
                  <a:lnTo>
                    <a:pt x="13816" y="1345"/>
                  </a:lnTo>
                  <a:cubicBezTo>
                    <a:pt x="13650" y="1256"/>
                    <a:pt x="13463" y="1146"/>
                    <a:pt x="13342" y="1102"/>
                  </a:cubicBezTo>
                  <a:cubicBezTo>
                    <a:pt x="13298" y="1069"/>
                    <a:pt x="13243" y="1025"/>
                    <a:pt x="13265" y="1025"/>
                  </a:cubicBezTo>
                  <a:cubicBezTo>
                    <a:pt x="13143" y="959"/>
                    <a:pt x="13121" y="959"/>
                    <a:pt x="12956" y="849"/>
                  </a:cubicBezTo>
                  <a:lnTo>
                    <a:pt x="12956" y="849"/>
                  </a:lnTo>
                  <a:cubicBezTo>
                    <a:pt x="12994" y="865"/>
                    <a:pt x="13008" y="869"/>
                    <a:pt x="13011" y="869"/>
                  </a:cubicBezTo>
                  <a:cubicBezTo>
                    <a:pt x="13013" y="869"/>
                    <a:pt x="13013" y="868"/>
                    <a:pt x="13012" y="868"/>
                  </a:cubicBezTo>
                  <a:lnTo>
                    <a:pt x="13012" y="868"/>
                  </a:lnTo>
                  <a:cubicBezTo>
                    <a:pt x="13020" y="873"/>
                    <a:pt x="13040" y="886"/>
                    <a:pt x="13088" y="915"/>
                  </a:cubicBezTo>
                  <a:cubicBezTo>
                    <a:pt x="12934" y="816"/>
                    <a:pt x="12912" y="783"/>
                    <a:pt x="12736" y="706"/>
                  </a:cubicBezTo>
                  <a:lnTo>
                    <a:pt x="12736" y="706"/>
                  </a:lnTo>
                  <a:cubicBezTo>
                    <a:pt x="12739" y="706"/>
                    <a:pt x="12742" y="706"/>
                    <a:pt x="12744" y="706"/>
                  </a:cubicBezTo>
                  <a:cubicBezTo>
                    <a:pt x="12784" y="706"/>
                    <a:pt x="12622" y="616"/>
                    <a:pt x="12549" y="584"/>
                  </a:cubicBezTo>
                  <a:lnTo>
                    <a:pt x="12549" y="584"/>
                  </a:lnTo>
                  <a:lnTo>
                    <a:pt x="12648" y="650"/>
                  </a:lnTo>
                  <a:cubicBezTo>
                    <a:pt x="12571" y="606"/>
                    <a:pt x="12493" y="562"/>
                    <a:pt x="12427" y="518"/>
                  </a:cubicBezTo>
                  <a:lnTo>
                    <a:pt x="12482" y="518"/>
                  </a:lnTo>
                  <a:cubicBezTo>
                    <a:pt x="12174" y="309"/>
                    <a:pt x="11877" y="243"/>
                    <a:pt x="11667" y="56"/>
                  </a:cubicBezTo>
                  <a:cubicBezTo>
                    <a:pt x="11657" y="52"/>
                    <a:pt x="11650" y="51"/>
                    <a:pt x="11647" y="51"/>
                  </a:cubicBezTo>
                  <a:cubicBezTo>
                    <a:pt x="11622" y="51"/>
                    <a:pt x="11792" y="146"/>
                    <a:pt x="11758" y="146"/>
                  </a:cubicBezTo>
                  <a:cubicBezTo>
                    <a:pt x="11755" y="146"/>
                    <a:pt x="11751" y="145"/>
                    <a:pt x="11744" y="144"/>
                  </a:cubicBezTo>
                  <a:cubicBezTo>
                    <a:pt x="11700" y="122"/>
                    <a:pt x="11667" y="100"/>
                    <a:pt x="11634" y="67"/>
                  </a:cubicBezTo>
                  <a:lnTo>
                    <a:pt x="11568" y="23"/>
                  </a:lnTo>
                  <a:lnTo>
                    <a:pt x="1153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6629623" y="3734460"/>
              <a:ext cx="2166" cy="168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4" y="1"/>
                  </a:moveTo>
                  <a:lnTo>
                    <a:pt x="22" y="1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1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flipH="1">
              <a:off x="6615857" y="3339422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6869862" y="386971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11"/>
                  </a:lnTo>
                  <a:lnTo>
                    <a:pt x="34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flipH="1">
              <a:off x="6490708" y="3414174"/>
              <a:ext cx="5343" cy="322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3"/>
                    <a:pt x="67" y="45"/>
                    <a:pt x="111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flipH="1">
              <a:off x="6466833" y="3431166"/>
              <a:ext cx="1107" cy="4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flipH="1">
              <a:off x="6913327" y="3353188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22" y="12"/>
                  </a:lnTo>
                  <a:cubicBezTo>
                    <a:pt x="6" y="28"/>
                    <a:pt x="0" y="33"/>
                    <a:pt x="1" y="33"/>
                  </a:cubicBezTo>
                  <a:cubicBezTo>
                    <a:pt x="2" y="33"/>
                    <a:pt x="23" y="15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flipH="1">
              <a:off x="6782883" y="3268857"/>
              <a:ext cx="4284" cy="274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88" y="1"/>
                  </a:moveTo>
                  <a:lnTo>
                    <a:pt x="0" y="56"/>
                  </a:lnTo>
                  <a:cubicBezTo>
                    <a:pt x="55" y="34"/>
                    <a:pt x="88" y="12"/>
                    <a:pt x="8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flipH="1">
              <a:off x="7055468" y="3452345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flipH="1">
              <a:off x="6343272" y="3502741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34" y="23"/>
                  </a:lnTo>
                  <a:lnTo>
                    <a:pt x="34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flipH="1">
              <a:off x="6337977" y="3504330"/>
              <a:ext cx="3755" cy="1637"/>
            </a:xfrm>
            <a:custGeom>
              <a:avLst/>
              <a:gdLst/>
              <a:ahLst/>
              <a:cxnLst/>
              <a:rect l="l" t="t" r="r" b="b"/>
              <a:pathLst>
                <a:path w="78" h="34" extrusionOk="0">
                  <a:moveTo>
                    <a:pt x="1" y="1"/>
                  </a:moveTo>
                  <a:lnTo>
                    <a:pt x="23" y="10"/>
                  </a:lnTo>
                  <a:lnTo>
                    <a:pt x="23" y="10"/>
                  </a:lnTo>
                  <a:cubicBezTo>
                    <a:pt x="16" y="7"/>
                    <a:pt x="9" y="3"/>
                    <a:pt x="1" y="1"/>
                  </a:cubicBezTo>
                  <a:close/>
                  <a:moveTo>
                    <a:pt x="23" y="10"/>
                  </a:moveTo>
                  <a:cubicBezTo>
                    <a:pt x="45" y="21"/>
                    <a:pt x="61" y="34"/>
                    <a:pt x="78" y="34"/>
                  </a:cubicBezTo>
                  <a:lnTo>
                    <a:pt x="23" y="1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flipH="1">
              <a:off x="6382501" y="3474101"/>
              <a:ext cx="11215" cy="6402"/>
            </a:xfrm>
            <a:custGeom>
              <a:avLst/>
              <a:gdLst/>
              <a:ahLst/>
              <a:cxnLst/>
              <a:rect l="l" t="t" r="r" b="b"/>
              <a:pathLst>
                <a:path w="233" h="133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34"/>
                    <a:pt x="133" y="100"/>
                    <a:pt x="221" y="133"/>
                  </a:cubicBezTo>
                  <a:lnTo>
                    <a:pt x="232" y="133"/>
                  </a:lnTo>
                  <a:cubicBezTo>
                    <a:pt x="188" y="122"/>
                    <a:pt x="67" y="12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flipH="1">
              <a:off x="6428133" y="3441755"/>
              <a:ext cx="10638" cy="5872"/>
            </a:xfrm>
            <a:custGeom>
              <a:avLst/>
              <a:gdLst/>
              <a:ahLst/>
              <a:cxnLst/>
              <a:rect l="l" t="t" r="r" b="b"/>
              <a:pathLst>
                <a:path w="221" h="122" extrusionOk="0">
                  <a:moveTo>
                    <a:pt x="0" y="1"/>
                  </a:moveTo>
                  <a:lnTo>
                    <a:pt x="199" y="122"/>
                  </a:lnTo>
                  <a:cubicBezTo>
                    <a:pt x="177" y="108"/>
                    <a:pt x="152" y="84"/>
                    <a:pt x="162" y="84"/>
                  </a:cubicBezTo>
                  <a:cubicBezTo>
                    <a:pt x="168" y="84"/>
                    <a:pt x="186" y="91"/>
                    <a:pt x="221" y="111"/>
                  </a:cubicBezTo>
                  <a:cubicBezTo>
                    <a:pt x="142" y="57"/>
                    <a:pt x="119" y="43"/>
                    <a:pt x="115" y="43"/>
                  </a:cubicBezTo>
                  <a:lnTo>
                    <a:pt x="115" y="43"/>
                  </a:lnTo>
                  <a:cubicBezTo>
                    <a:pt x="110" y="43"/>
                    <a:pt x="130" y="61"/>
                    <a:pt x="120" y="61"/>
                  </a:cubicBezTo>
                  <a:cubicBezTo>
                    <a:pt x="111" y="61"/>
                    <a:pt x="82" y="48"/>
                    <a:pt x="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flipH="1">
              <a:off x="6465196" y="3422405"/>
              <a:ext cx="5391" cy="2936"/>
            </a:xfrm>
            <a:custGeom>
              <a:avLst/>
              <a:gdLst/>
              <a:ahLst/>
              <a:cxnLst/>
              <a:rect l="l" t="t" r="r" b="b"/>
              <a:pathLst>
                <a:path w="112" h="61" extrusionOk="0">
                  <a:moveTo>
                    <a:pt x="3" y="0"/>
                  </a:moveTo>
                  <a:cubicBezTo>
                    <a:pt x="0" y="0"/>
                    <a:pt x="17" y="11"/>
                    <a:pt x="56" y="39"/>
                  </a:cubicBezTo>
                  <a:cubicBezTo>
                    <a:pt x="88" y="55"/>
                    <a:pt x="101" y="61"/>
                    <a:pt x="104" y="61"/>
                  </a:cubicBezTo>
                  <a:cubicBezTo>
                    <a:pt x="111" y="61"/>
                    <a:pt x="59" y="28"/>
                    <a:pt x="67" y="28"/>
                  </a:cubicBezTo>
                  <a:cubicBezTo>
                    <a:pt x="28" y="11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flipH="1">
              <a:off x="6682138" y="3298700"/>
              <a:ext cx="1877" cy="1492"/>
            </a:xfrm>
            <a:custGeom>
              <a:avLst/>
              <a:gdLst/>
              <a:ahLst/>
              <a:cxnLst/>
              <a:rect l="l" t="t" r="r" b="b"/>
              <a:pathLst>
                <a:path w="39" h="31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32" y="24"/>
                    <a:pt x="17" y="31"/>
                  </a:cubicBezTo>
                  <a:lnTo>
                    <a:pt x="39" y="20"/>
                  </a:lnTo>
                  <a:cubicBezTo>
                    <a:pt x="14" y="6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flipH="1">
              <a:off x="6720838" y="3281083"/>
              <a:ext cx="5872" cy="322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0" y="0"/>
                  </a:moveTo>
                  <a:lnTo>
                    <a:pt x="66" y="55"/>
                  </a:lnTo>
                  <a:lnTo>
                    <a:pt x="1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>
              <a:off x="6745242" y="3257738"/>
              <a:ext cx="6931" cy="3755"/>
            </a:xfrm>
            <a:custGeom>
              <a:avLst/>
              <a:gdLst/>
              <a:ahLst/>
              <a:cxnLst/>
              <a:rect l="l" t="t" r="r" b="b"/>
              <a:pathLst>
                <a:path w="144" h="78" extrusionOk="0">
                  <a:moveTo>
                    <a:pt x="0" y="1"/>
                  </a:moveTo>
                  <a:lnTo>
                    <a:pt x="100" y="56"/>
                  </a:lnTo>
                  <a:lnTo>
                    <a:pt x="144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flipH="1">
              <a:off x="7096912" y="3469673"/>
              <a:ext cx="4188" cy="2359"/>
            </a:xfrm>
            <a:custGeom>
              <a:avLst/>
              <a:gdLst/>
              <a:ahLst/>
              <a:cxnLst/>
              <a:rect l="l" t="t" r="r" b="b"/>
              <a:pathLst>
                <a:path w="87" h="49" extrusionOk="0">
                  <a:moveTo>
                    <a:pt x="70" y="0"/>
                  </a:moveTo>
                  <a:cubicBezTo>
                    <a:pt x="59" y="0"/>
                    <a:pt x="36" y="11"/>
                    <a:pt x="0" y="38"/>
                  </a:cubicBezTo>
                  <a:lnTo>
                    <a:pt x="44" y="49"/>
                  </a:lnTo>
                  <a:cubicBezTo>
                    <a:pt x="77" y="22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flipH="1">
              <a:off x="7247957" y="3574846"/>
              <a:ext cx="9049" cy="4814"/>
            </a:xfrm>
            <a:custGeom>
              <a:avLst/>
              <a:gdLst/>
              <a:ahLst/>
              <a:cxnLst/>
              <a:rect l="l" t="t" r="r" b="b"/>
              <a:pathLst>
                <a:path w="188" h="100" extrusionOk="0">
                  <a:moveTo>
                    <a:pt x="187" y="1"/>
                  </a:moveTo>
                  <a:cubicBezTo>
                    <a:pt x="143" y="12"/>
                    <a:pt x="44" y="56"/>
                    <a:pt x="0" y="100"/>
                  </a:cubicBezTo>
                  <a:cubicBezTo>
                    <a:pt x="77" y="56"/>
                    <a:pt x="154" y="23"/>
                    <a:pt x="18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flipH="1">
              <a:off x="6914916" y="3853255"/>
              <a:ext cx="6450" cy="322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" y="1"/>
                  </a:moveTo>
                  <a:lnTo>
                    <a:pt x="133" y="67"/>
                  </a:lnTo>
                  <a:lnTo>
                    <a:pt x="6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flipH="1">
              <a:off x="7445742" y="3153286"/>
              <a:ext cx="1155" cy="1107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22"/>
                  </a:moveTo>
                  <a:lnTo>
                    <a:pt x="23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flipH="1">
              <a:off x="7342349" y="3084358"/>
              <a:ext cx="3225" cy="1781"/>
            </a:xfrm>
            <a:custGeom>
              <a:avLst/>
              <a:gdLst/>
              <a:ahLst/>
              <a:cxnLst/>
              <a:rect l="l" t="t" r="r" b="b"/>
              <a:pathLst>
                <a:path w="67" h="37" extrusionOk="0">
                  <a:moveTo>
                    <a:pt x="66" y="0"/>
                  </a:moveTo>
                  <a:lnTo>
                    <a:pt x="0" y="33"/>
                  </a:lnTo>
                  <a:cubicBezTo>
                    <a:pt x="2" y="35"/>
                    <a:pt x="5" y="36"/>
                    <a:pt x="8" y="36"/>
                  </a:cubicBezTo>
                  <a:cubicBezTo>
                    <a:pt x="23" y="36"/>
                    <a:pt x="48" y="18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flipH="1">
              <a:off x="7191736" y="3012205"/>
              <a:ext cx="2166" cy="578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0" y="1"/>
                  </a:moveTo>
                  <a:lnTo>
                    <a:pt x="44" y="12"/>
                  </a:lnTo>
                  <a:lnTo>
                    <a:pt x="44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flipH="1">
              <a:off x="7294648" y="3052012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flipH="1">
              <a:off x="7155684" y="3030785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7498256" y="3186692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7710384" y="3392947"/>
              <a:ext cx="5343" cy="2214"/>
            </a:xfrm>
            <a:custGeom>
              <a:avLst/>
              <a:gdLst/>
              <a:ahLst/>
              <a:cxnLst/>
              <a:rect l="l" t="t" r="r" b="b"/>
              <a:pathLst>
                <a:path w="111" h="46" extrusionOk="0">
                  <a:moveTo>
                    <a:pt x="77" y="1"/>
                  </a:moveTo>
                  <a:cubicBezTo>
                    <a:pt x="80" y="7"/>
                    <a:pt x="74" y="8"/>
                    <a:pt x="65" y="8"/>
                  </a:cubicBezTo>
                  <a:cubicBezTo>
                    <a:pt x="55" y="8"/>
                    <a:pt x="42" y="7"/>
                    <a:pt x="32" y="7"/>
                  </a:cubicBezTo>
                  <a:cubicBezTo>
                    <a:pt x="11" y="7"/>
                    <a:pt x="0" y="12"/>
                    <a:pt x="44" y="45"/>
                  </a:cubicBezTo>
                  <a:cubicBezTo>
                    <a:pt x="27" y="28"/>
                    <a:pt x="28" y="23"/>
                    <a:pt x="36" y="23"/>
                  </a:cubicBezTo>
                  <a:cubicBezTo>
                    <a:pt x="50" y="23"/>
                    <a:pt x="86" y="37"/>
                    <a:pt x="100" y="37"/>
                  </a:cubicBezTo>
                  <a:cubicBezTo>
                    <a:pt x="110" y="37"/>
                    <a:pt x="109" y="29"/>
                    <a:pt x="7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7600060" y="3260385"/>
              <a:ext cx="2214" cy="1107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5" y="1"/>
                  </a:moveTo>
                  <a:cubicBezTo>
                    <a:pt x="38" y="4"/>
                    <a:pt x="34" y="7"/>
                    <a:pt x="30" y="11"/>
                  </a:cubicBezTo>
                  <a:lnTo>
                    <a:pt x="30" y="11"/>
                  </a:lnTo>
                  <a:cubicBezTo>
                    <a:pt x="36" y="8"/>
                    <a:pt x="40" y="5"/>
                    <a:pt x="45" y="1"/>
                  </a:cubicBezTo>
                  <a:close/>
                  <a:moveTo>
                    <a:pt x="30" y="11"/>
                  </a:moveTo>
                  <a:cubicBezTo>
                    <a:pt x="23" y="14"/>
                    <a:pt x="14" y="16"/>
                    <a:pt x="1" y="23"/>
                  </a:cubicBezTo>
                  <a:lnTo>
                    <a:pt x="12" y="23"/>
                  </a:lnTo>
                  <a:cubicBezTo>
                    <a:pt x="20" y="23"/>
                    <a:pt x="22" y="17"/>
                    <a:pt x="30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7628171" y="3280024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7291567" y="3108377"/>
              <a:ext cx="3129" cy="1444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56" y="0"/>
                  </a:moveTo>
                  <a:cubicBezTo>
                    <a:pt x="52" y="0"/>
                    <a:pt x="38" y="8"/>
                    <a:pt x="1" y="30"/>
                  </a:cubicBezTo>
                  <a:lnTo>
                    <a:pt x="45" y="30"/>
                  </a:lnTo>
                  <a:cubicBezTo>
                    <a:pt x="30" y="30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flipH="1">
              <a:off x="7193325" y="3011675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flipH="1">
              <a:off x="7614934" y="3281612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22"/>
                    <a:pt x="11" y="33"/>
                  </a:cubicBezTo>
                  <a:lnTo>
                    <a:pt x="0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7154039" y="2999931"/>
              <a:ext cx="605731" cy="401061"/>
            </a:xfrm>
            <a:custGeom>
              <a:avLst/>
              <a:gdLst/>
              <a:ahLst/>
              <a:cxnLst/>
              <a:rect l="l" t="t" r="r" b="b"/>
              <a:pathLst>
                <a:path w="12584" h="8332" extrusionOk="0">
                  <a:moveTo>
                    <a:pt x="12010" y="355"/>
                  </a:moveTo>
                  <a:cubicBezTo>
                    <a:pt x="12010" y="356"/>
                    <a:pt x="12010" y="359"/>
                    <a:pt x="12010" y="361"/>
                  </a:cubicBezTo>
                  <a:lnTo>
                    <a:pt x="12010" y="361"/>
                  </a:lnTo>
                  <a:cubicBezTo>
                    <a:pt x="12011" y="359"/>
                    <a:pt x="12011" y="357"/>
                    <a:pt x="12010" y="355"/>
                  </a:cubicBezTo>
                  <a:close/>
                  <a:moveTo>
                    <a:pt x="12120" y="410"/>
                  </a:moveTo>
                  <a:lnTo>
                    <a:pt x="12128" y="416"/>
                  </a:lnTo>
                  <a:lnTo>
                    <a:pt x="12128" y="416"/>
                  </a:lnTo>
                  <a:cubicBezTo>
                    <a:pt x="12126" y="414"/>
                    <a:pt x="12124" y="412"/>
                    <a:pt x="12120" y="410"/>
                  </a:cubicBezTo>
                  <a:close/>
                  <a:moveTo>
                    <a:pt x="11921" y="344"/>
                  </a:moveTo>
                  <a:lnTo>
                    <a:pt x="11921" y="344"/>
                  </a:lnTo>
                  <a:cubicBezTo>
                    <a:pt x="12003" y="385"/>
                    <a:pt x="12113" y="444"/>
                    <a:pt x="12155" y="444"/>
                  </a:cubicBezTo>
                  <a:cubicBezTo>
                    <a:pt x="12158" y="444"/>
                    <a:pt x="12161" y="444"/>
                    <a:pt x="12164" y="443"/>
                  </a:cubicBezTo>
                  <a:lnTo>
                    <a:pt x="12128" y="416"/>
                  </a:lnTo>
                  <a:lnTo>
                    <a:pt x="12128" y="416"/>
                  </a:lnTo>
                  <a:cubicBezTo>
                    <a:pt x="12131" y="421"/>
                    <a:pt x="12125" y="426"/>
                    <a:pt x="12116" y="426"/>
                  </a:cubicBezTo>
                  <a:cubicBezTo>
                    <a:pt x="12111" y="426"/>
                    <a:pt x="12104" y="424"/>
                    <a:pt x="12098" y="421"/>
                  </a:cubicBezTo>
                  <a:cubicBezTo>
                    <a:pt x="12032" y="402"/>
                    <a:pt x="12014" y="375"/>
                    <a:pt x="12010" y="361"/>
                  </a:cubicBezTo>
                  <a:lnTo>
                    <a:pt x="12010" y="361"/>
                  </a:lnTo>
                  <a:cubicBezTo>
                    <a:pt x="12009" y="363"/>
                    <a:pt x="12006" y="364"/>
                    <a:pt x="12001" y="364"/>
                  </a:cubicBezTo>
                  <a:cubicBezTo>
                    <a:pt x="11983" y="364"/>
                    <a:pt x="11944" y="351"/>
                    <a:pt x="11921" y="344"/>
                  </a:cubicBezTo>
                  <a:close/>
                  <a:moveTo>
                    <a:pt x="12351" y="542"/>
                  </a:moveTo>
                  <a:lnTo>
                    <a:pt x="12351" y="542"/>
                  </a:lnTo>
                  <a:cubicBezTo>
                    <a:pt x="12355" y="545"/>
                    <a:pt x="12358" y="547"/>
                    <a:pt x="12362" y="549"/>
                  </a:cubicBezTo>
                  <a:lnTo>
                    <a:pt x="12362" y="549"/>
                  </a:lnTo>
                  <a:cubicBezTo>
                    <a:pt x="12359" y="546"/>
                    <a:pt x="12355" y="544"/>
                    <a:pt x="12351" y="542"/>
                  </a:cubicBezTo>
                  <a:close/>
                  <a:moveTo>
                    <a:pt x="12340" y="641"/>
                  </a:moveTo>
                  <a:lnTo>
                    <a:pt x="12340" y="641"/>
                  </a:lnTo>
                  <a:cubicBezTo>
                    <a:pt x="12310" y="647"/>
                    <a:pt x="12290" y="660"/>
                    <a:pt x="12273" y="675"/>
                  </a:cubicBezTo>
                  <a:lnTo>
                    <a:pt x="12273" y="675"/>
                  </a:lnTo>
                  <a:lnTo>
                    <a:pt x="12340" y="641"/>
                  </a:lnTo>
                  <a:close/>
                  <a:moveTo>
                    <a:pt x="12273" y="675"/>
                  </a:moveTo>
                  <a:lnTo>
                    <a:pt x="12252" y="685"/>
                  </a:lnTo>
                  <a:lnTo>
                    <a:pt x="12262" y="685"/>
                  </a:lnTo>
                  <a:cubicBezTo>
                    <a:pt x="12265" y="682"/>
                    <a:pt x="12269" y="678"/>
                    <a:pt x="12273" y="675"/>
                  </a:cubicBezTo>
                  <a:close/>
                  <a:moveTo>
                    <a:pt x="12505" y="674"/>
                  </a:moveTo>
                  <a:lnTo>
                    <a:pt x="12515" y="684"/>
                  </a:lnTo>
                  <a:lnTo>
                    <a:pt x="12515" y="684"/>
                  </a:lnTo>
                  <a:cubicBezTo>
                    <a:pt x="12506" y="687"/>
                    <a:pt x="12499" y="688"/>
                    <a:pt x="12493" y="688"/>
                  </a:cubicBezTo>
                  <a:cubicBezTo>
                    <a:pt x="12489" y="688"/>
                    <a:pt x="12485" y="688"/>
                    <a:pt x="12483" y="685"/>
                  </a:cubicBezTo>
                  <a:lnTo>
                    <a:pt x="12505" y="674"/>
                  </a:lnTo>
                  <a:close/>
                  <a:moveTo>
                    <a:pt x="11954" y="862"/>
                  </a:moveTo>
                  <a:cubicBezTo>
                    <a:pt x="11944" y="867"/>
                    <a:pt x="11936" y="875"/>
                    <a:pt x="11932" y="881"/>
                  </a:cubicBezTo>
                  <a:lnTo>
                    <a:pt x="11932" y="881"/>
                  </a:lnTo>
                  <a:cubicBezTo>
                    <a:pt x="11940" y="875"/>
                    <a:pt x="11948" y="868"/>
                    <a:pt x="11954" y="862"/>
                  </a:cubicBezTo>
                  <a:close/>
                  <a:moveTo>
                    <a:pt x="9299" y="1379"/>
                  </a:moveTo>
                  <a:cubicBezTo>
                    <a:pt x="9292" y="1384"/>
                    <a:pt x="9288" y="1389"/>
                    <a:pt x="9285" y="1393"/>
                  </a:cubicBezTo>
                  <a:lnTo>
                    <a:pt x="9285" y="1393"/>
                  </a:lnTo>
                  <a:cubicBezTo>
                    <a:pt x="9291" y="1388"/>
                    <a:pt x="9296" y="1383"/>
                    <a:pt x="9299" y="1379"/>
                  </a:cubicBezTo>
                  <a:close/>
                  <a:moveTo>
                    <a:pt x="9233" y="1390"/>
                  </a:moveTo>
                  <a:lnTo>
                    <a:pt x="9186" y="1419"/>
                  </a:lnTo>
                  <a:lnTo>
                    <a:pt x="9186" y="1419"/>
                  </a:lnTo>
                  <a:cubicBezTo>
                    <a:pt x="9203" y="1410"/>
                    <a:pt x="9219" y="1401"/>
                    <a:pt x="9233" y="1390"/>
                  </a:cubicBezTo>
                  <a:close/>
                  <a:moveTo>
                    <a:pt x="9674" y="2338"/>
                  </a:moveTo>
                  <a:lnTo>
                    <a:pt x="9641" y="2371"/>
                  </a:lnTo>
                  <a:cubicBezTo>
                    <a:pt x="9674" y="2360"/>
                    <a:pt x="9663" y="2349"/>
                    <a:pt x="9674" y="2338"/>
                  </a:cubicBezTo>
                  <a:close/>
                  <a:moveTo>
                    <a:pt x="8427" y="3362"/>
                  </a:moveTo>
                  <a:lnTo>
                    <a:pt x="8427" y="3362"/>
                  </a:lnTo>
                  <a:cubicBezTo>
                    <a:pt x="8417" y="3367"/>
                    <a:pt x="8407" y="3372"/>
                    <a:pt x="8400" y="3374"/>
                  </a:cubicBezTo>
                  <a:lnTo>
                    <a:pt x="8400" y="3374"/>
                  </a:lnTo>
                  <a:cubicBezTo>
                    <a:pt x="8406" y="3373"/>
                    <a:pt x="8414" y="3372"/>
                    <a:pt x="8427" y="3362"/>
                  </a:cubicBezTo>
                  <a:close/>
                  <a:moveTo>
                    <a:pt x="8043" y="3418"/>
                  </a:moveTo>
                  <a:cubicBezTo>
                    <a:pt x="8054" y="3429"/>
                    <a:pt x="8054" y="3440"/>
                    <a:pt x="8032" y="3451"/>
                  </a:cubicBezTo>
                  <a:cubicBezTo>
                    <a:pt x="8032" y="3449"/>
                    <a:pt x="8031" y="3448"/>
                    <a:pt x="8028" y="3448"/>
                  </a:cubicBezTo>
                  <a:cubicBezTo>
                    <a:pt x="8016" y="3448"/>
                    <a:pt x="7982" y="3464"/>
                    <a:pt x="7955" y="3473"/>
                  </a:cubicBezTo>
                  <a:cubicBezTo>
                    <a:pt x="7977" y="3462"/>
                    <a:pt x="8010" y="3440"/>
                    <a:pt x="8043" y="3418"/>
                  </a:cubicBezTo>
                  <a:close/>
                  <a:moveTo>
                    <a:pt x="5498" y="3836"/>
                  </a:moveTo>
                  <a:lnTo>
                    <a:pt x="5498" y="3836"/>
                  </a:lnTo>
                  <a:cubicBezTo>
                    <a:pt x="5489" y="3844"/>
                    <a:pt x="5481" y="3850"/>
                    <a:pt x="5475" y="3856"/>
                  </a:cubicBezTo>
                  <a:lnTo>
                    <a:pt x="5475" y="3856"/>
                  </a:lnTo>
                  <a:cubicBezTo>
                    <a:pt x="5483" y="3850"/>
                    <a:pt x="5491" y="3844"/>
                    <a:pt x="5498" y="3836"/>
                  </a:cubicBezTo>
                  <a:close/>
                  <a:moveTo>
                    <a:pt x="5804" y="3846"/>
                  </a:moveTo>
                  <a:lnTo>
                    <a:pt x="5804" y="3846"/>
                  </a:lnTo>
                  <a:cubicBezTo>
                    <a:pt x="5798" y="3850"/>
                    <a:pt x="5791" y="3854"/>
                    <a:pt x="5785" y="3858"/>
                  </a:cubicBezTo>
                  <a:cubicBezTo>
                    <a:pt x="5804" y="3852"/>
                    <a:pt x="5805" y="3849"/>
                    <a:pt x="5804" y="3846"/>
                  </a:cubicBezTo>
                  <a:close/>
                  <a:moveTo>
                    <a:pt x="5221" y="4032"/>
                  </a:moveTo>
                  <a:cubicBezTo>
                    <a:pt x="5216" y="4032"/>
                    <a:pt x="5205" y="4036"/>
                    <a:pt x="5190" y="4046"/>
                  </a:cubicBezTo>
                  <a:cubicBezTo>
                    <a:pt x="5198" y="4042"/>
                    <a:pt x="5210" y="4036"/>
                    <a:pt x="5221" y="4032"/>
                  </a:cubicBezTo>
                  <a:close/>
                  <a:moveTo>
                    <a:pt x="7346" y="4051"/>
                  </a:moveTo>
                  <a:lnTo>
                    <a:pt x="7346" y="4051"/>
                  </a:lnTo>
                  <a:cubicBezTo>
                    <a:pt x="7338" y="4056"/>
                    <a:pt x="7328" y="4062"/>
                    <a:pt x="7316" y="4068"/>
                  </a:cubicBezTo>
                  <a:cubicBezTo>
                    <a:pt x="7336" y="4063"/>
                    <a:pt x="7345" y="4056"/>
                    <a:pt x="7346" y="4051"/>
                  </a:cubicBezTo>
                  <a:close/>
                  <a:moveTo>
                    <a:pt x="4881" y="5566"/>
                  </a:moveTo>
                  <a:cubicBezTo>
                    <a:pt x="4868" y="5580"/>
                    <a:pt x="4850" y="5593"/>
                    <a:pt x="4839" y="5604"/>
                  </a:cubicBezTo>
                  <a:lnTo>
                    <a:pt x="4839" y="5604"/>
                  </a:lnTo>
                  <a:cubicBezTo>
                    <a:pt x="4848" y="5598"/>
                    <a:pt x="4861" y="5586"/>
                    <a:pt x="4881" y="5566"/>
                  </a:cubicBezTo>
                  <a:close/>
                  <a:moveTo>
                    <a:pt x="2447" y="6029"/>
                  </a:moveTo>
                  <a:cubicBezTo>
                    <a:pt x="2442" y="6031"/>
                    <a:pt x="2439" y="6033"/>
                    <a:pt x="2437" y="6034"/>
                  </a:cubicBezTo>
                  <a:lnTo>
                    <a:pt x="2437" y="6034"/>
                  </a:lnTo>
                  <a:cubicBezTo>
                    <a:pt x="2440" y="6032"/>
                    <a:pt x="2443" y="6031"/>
                    <a:pt x="2447" y="6029"/>
                  </a:cubicBezTo>
                  <a:close/>
                  <a:moveTo>
                    <a:pt x="11538" y="0"/>
                  </a:moveTo>
                  <a:cubicBezTo>
                    <a:pt x="11521" y="0"/>
                    <a:pt x="11511" y="24"/>
                    <a:pt x="11492" y="24"/>
                  </a:cubicBezTo>
                  <a:cubicBezTo>
                    <a:pt x="11470" y="46"/>
                    <a:pt x="11437" y="57"/>
                    <a:pt x="11426" y="79"/>
                  </a:cubicBezTo>
                  <a:cubicBezTo>
                    <a:pt x="11393" y="101"/>
                    <a:pt x="11360" y="124"/>
                    <a:pt x="11326" y="124"/>
                  </a:cubicBezTo>
                  <a:lnTo>
                    <a:pt x="11337" y="113"/>
                  </a:lnTo>
                  <a:lnTo>
                    <a:pt x="11337" y="113"/>
                  </a:lnTo>
                  <a:cubicBezTo>
                    <a:pt x="11183" y="223"/>
                    <a:pt x="11337" y="146"/>
                    <a:pt x="11227" y="245"/>
                  </a:cubicBezTo>
                  <a:lnTo>
                    <a:pt x="11106" y="245"/>
                  </a:lnTo>
                  <a:lnTo>
                    <a:pt x="11106" y="278"/>
                  </a:lnTo>
                  <a:cubicBezTo>
                    <a:pt x="11089" y="278"/>
                    <a:pt x="11064" y="292"/>
                    <a:pt x="11055" y="292"/>
                  </a:cubicBezTo>
                  <a:cubicBezTo>
                    <a:pt x="11052" y="292"/>
                    <a:pt x="11051" y="291"/>
                    <a:pt x="11051" y="289"/>
                  </a:cubicBezTo>
                  <a:cubicBezTo>
                    <a:pt x="11029" y="311"/>
                    <a:pt x="11028" y="315"/>
                    <a:pt x="11033" y="315"/>
                  </a:cubicBezTo>
                  <a:cubicBezTo>
                    <a:pt x="11036" y="315"/>
                    <a:pt x="11041" y="314"/>
                    <a:pt x="11044" y="314"/>
                  </a:cubicBezTo>
                  <a:cubicBezTo>
                    <a:pt x="11050" y="314"/>
                    <a:pt x="11052" y="317"/>
                    <a:pt x="11040" y="333"/>
                  </a:cubicBezTo>
                  <a:cubicBezTo>
                    <a:pt x="10960" y="353"/>
                    <a:pt x="10843" y="446"/>
                    <a:pt x="10798" y="446"/>
                  </a:cubicBezTo>
                  <a:cubicBezTo>
                    <a:pt x="10793" y="446"/>
                    <a:pt x="10790" y="445"/>
                    <a:pt x="10787" y="443"/>
                  </a:cubicBezTo>
                  <a:lnTo>
                    <a:pt x="10787" y="443"/>
                  </a:lnTo>
                  <a:cubicBezTo>
                    <a:pt x="10782" y="451"/>
                    <a:pt x="10783" y="453"/>
                    <a:pt x="10787" y="453"/>
                  </a:cubicBezTo>
                  <a:cubicBezTo>
                    <a:pt x="10794" y="453"/>
                    <a:pt x="10810" y="445"/>
                    <a:pt x="10815" y="445"/>
                  </a:cubicBezTo>
                  <a:cubicBezTo>
                    <a:pt x="10820" y="445"/>
                    <a:pt x="10815" y="452"/>
                    <a:pt x="10787" y="476"/>
                  </a:cubicBezTo>
                  <a:cubicBezTo>
                    <a:pt x="10782" y="474"/>
                    <a:pt x="10777" y="473"/>
                    <a:pt x="10772" y="473"/>
                  </a:cubicBezTo>
                  <a:cubicBezTo>
                    <a:pt x="10730" y="473"/>
                    <a:pt x="10679" y="546"/>
                    <a:pt x="10610" y="575"/>
                  </a:cubicBezTo>
                  <a:cubicBezTo>
                    <a:pt x="10610" y="550"/>
                    <a:pt x="10663" y="524"/>
                    <a:pt x="10646" y="524"/>
                  </a:cubicBezTo>
                  <a:cubicBezTo>
                    <a:pt x="10641" y="524"/>
                    <a:pt x="10630" y="526"/>
                    <a:pt x="10610" y="531"/>
                  </a:cubicBezTo>
                  <a:cubicBezTo>
                    <a:pt x="10577" y="597"/>
                    <a:pt x="10456" y="608"/>
                    <a:pt x="10401" y="663"/>
                  </a:cubicBezTo>
                  <a:lnTo>
                    <a:pt x="10379" y="652"/>
                  </a:lnTo>
                  <a:cubicBezTo>
                    <a:pt x="10368" y="652"/>
                    <a:pt x="10368" y="685"/>
                    <a:pt x="10368" y="696"/>
                  </a:cubicBezTo>
                  <a:cubicBezTo>
                    <a:pt x="10324" y="729"/>
                    <a:pt x="10236" y="774"/>
                    <a:pt x="10170" y="829"/>
                  </a:cubicBezTo>
                  <a:cubicBezTo>
                    <a:pt x="10170" y="827"/>
                    <a:pt x="10168" y="826"/>
                    <a:pt x="10166" y="826"/>
                  </a:cubicBezTo>
                  <a:cubicBezTo>
                    <a:pt x="10136" y="826"/>
                    <a:pt x="9952" y="932"/>
                    <a:pt x="9861" y="983"/>
                  </a:cubicBezTo>
                  <a:cubicBezTo>
                    <a:pt x="9850" y="1016"/>
                    <a:pt x="9751" y="1071"/>
                    <a:pt x="9685" y="1126"/>
                  </a:cubicBezTo>
                  <a:cubicBezTo>
                    <a:pt x="9674" y="1104"/>
                    <a:pt x="9685" y="1093"/>
                    <a:pt x="9718" y="1060"/>
                  </a:cubicBezTo>
                  <a:lnTo>
                    <a:pt x="9718" y="1060"/>
                  </a:lnTo>
                  <a:lnTo>
                    <a:pt x="9652" y="1104"/>
                  </a:lnTo>
                  <a:cubicBezTo>
                    <a:pt x="9641" y="1126"/>
                    <a:pt x="9619" y="1137"/>
                    <a:pt x="9575" y="1170"/>
                  </a:cubicBezTo>
                  <a:lnTo>
                    <a:pt x="9586" y="1137"/>
                  </a:lnTo>
                  <a:lnTo>
                    <a:pt x="9586" y="1137"/>
                  </a:lnTo>
                  <a:cubicBezTo>
                    <a:pt x="9487" y="1203"/>
                    <a:pt x="9409" y="1280"/>
                    <a:pt x="9288" y="1346"/>
                  </a:cubicBezTo>
                  <a:cubicBezTo>
                    <a:pt x="9288" y="1368"/>
                    <a:pt x="9409" y="1335"/>
                    <a:pt x="9299" y="1424"/>
                  </a:cubicBezTo>
                  <a:cubicBezTo>
                    <a:pt x="9291" y="1424"/>
                    <a:pt x="9275" y="1410"/>
                    <a:pt x="9285" y="1393"/>
                  </a:cubicBezTo>
                  <a:lnTo>
                    <a:pt x="9285" y="1393"/>
                  </a:lnTo>
                  <a:cubicBezTo>
                    <a:pt x="9274" y="1404"/>
                    <a:pt x="9259" y="1416"/>
                    <a:pt x="9244" y="1424"/>
                  </a:cubicBezTo>
                  <a:lnTo>
                    <a:pt x="9277" y="1379"/>
                  </a:lnTo>
                  <a:lnTo>
                    <a:pt x="9277" y="1379"/>
                  </a:lnTo>
                  <a:cubicBezTo>
                    <a:pt x="9222" y="1402"/>
                    <a:pt x="9266" y="1402"/>
                    <a:pt x="9222" y="1435"/>
                  </a:cubicBezTo>
                  <a:lnTo>
                    <a:pt x="9178" y="1424"/>
                  </a:lnTo>
                  <a:lnTo>
                    <a:pt x="9186" y="1419"/>
                  </a:lnTo>
                  <a:lnTo>
                    <a:pt x="9186" y="1419"/>
                  </a:lnTo>
                  <a:cubicBezTo>
                    <a:pt x="9150" y="1436"/>
                    <a:pt x="9113" y="1449"/>
                    <a:pt x="9090" y="1457"/>
                  </a:cubicBezTo>
                  <a:cubicBezTo>
                    <a:pt x="9101" y="1457"/>
                    <a:pt x="9112" y="1468"/>
                    <a:pt x="9068" y="1501"/>
                  </a:cubicBezTo>
                  <a:cubicBezTo>
                    <a:pt x="9036" y="1521"/>
                    <a:pt x="9023" y="1526"/>
                    <a:pt x="9016" y="1526"/>
                  </a:cubicBezTo>
                  <a:cubicBezTo>
                    <a:pt x="9007" y="1526"/>
                    <a:pt x="9009" y="1517"/>
                    <a:pt x="8995" y="1517"/>
                  </a:cubicBezTo>
                  <a:cubicBezTo>
                    <a:pt x="8989" y="1517"/>
                    <a:pt x="8981" y="1519"/>
                    <a:pt x="8969" y="1523"/>
                  </a:cubicBezTo>
                  <a:cubicBezTo>
                    <a:pt x="8958" y="1545"/>
                    <a:pt x="8892" y="1578"/>
                    <a:pt x="8903" y="1600"/>
                  </a:cubicBezTo>
                  <a:cubicBezTo>
                    <a:pt x="8892" y="1611"/>
                    <a:pt x="8883" y="1614"/>
                    <a:pt x="8875" y="1614"/>
                  </a:cubicBezTo>
                  <a:cubicBezTo>
                    <a:pt x="8867" y="1614"/>
                    <a:pt x="8859" y="1611"/>
                    <a:pt x="8848" y="1611"/>
                  </a:cubicBezTo>
                  <a:cubicBezTo>
                    <a:pt x="8816" y="1653"/>
                    <a:pt x="8656" y="1744"/>
                    <a:pt x="8696" y="1744"/>
                  </a:cubicBezTo>
                  <a:cubicBezTo>
                    <a:pt x="8698" y="1744"/>
                    <a:pt x="8701" y="1744"/>
                    <a:pt x="8704" y="1743"/>
                  </a:cubicBezTo>
                  <a:lnTo>
                    <a:pt x="8704" y="1743"/>
                  </a:lnTo>
                  <a:cubicBezTo>
                    <a:pt x="8572" y="1864"/>
                    <a:pt x="8385" y="1941"/>
                    <a:pt x="8242" y="2052"/>
                  </a:cubicBezTo>
                  <a:lnTo>
                    <a:pt x="8231" y="2041"/>
                  </a:lnTo>
                  <a:cubicBezTo>
                    <a:pt x="8143" y="2107"/>
                    <a:pt x="8032" y="2184"/>
                    <a:pt x="7977" y="2239"/>
                  </a:cubicBezTo>
                  <a:cubicBezTo>
                    <a:pt x="7964" y="2252"/>
                    <a:pt x="7942" y="2262"/>
                    <a:pt x="7927" y="2262"/>
                  </a:cubicBezTo>
                  <a:cubicBezTo>
                    <a:pt x="7918" y="2262"/>
                    <a:pt x="7911" y="2258"/>
                    <a:pt x="7911" y="2250"/>
                  </a:cubicBezTo>
                  <a:cubicBezTo>
                    <a:pt x="7845" y="2305"/>
                    <a:pt x="7845" y="2316"/>
                    <a:pt x="7735" y="2371"/>
                  </a:cubicBezTo>
                  <a:cubicBezTo>
                    <a:pt x="7759" y="2351"/>
                    <a:pt x="7761" y="2347"/>
                    <a:pt x="7759" y="2347"/>
                  </a:cubicBezTo>
                  <a:lnTo>
                    <a:pt x="7759" y="2347"/>
                  </a:lnTo>
                  <a:cubicBezTo>
                    <a:pt x="7757" y="2347"/>
                    <a:pt x="7755" y="2348"/>
                    <a:pt x="7754" y="2348"/>
                  </a:cubicBezTo>
                  <a:cubicBezTo>
                    <a:pt x="7753" y="2348"/>
                    <a:pt x="7760" y="2343"/>
                    <a:pt x="7801" y="2316"/>
                  </a:cubicBezTo>
                  <a:lnTo>
                    <a:pt x="7801" y="2316"/>
                  </a:lnTo>
                  <a:cubicBezTo>
                    <a:pt x="7713" y="2371"/>
                    <a:pt x="7680" y="2371"/>
                    <a:pt x="7603" y="2459"/>
                  </a:cubicBezTo>
                  <a:cubicBezTo>
                    <a:pt x="7605" y="2449"/>
                    <a:pt x="7602" y="2444"/>
                    <a:pt x="7594" y="2444"/>
                  </a:cubicBezTo>
                  <a:cubicBezTo>
                    <a:pt x="7571" y="2444"/>
                    <a:pt x="7507" y="2489"/>
                    <a:pt x="7482" y="2514"/>
                  </a:cubicBezTo>
                  <a:lnTo>
                    <a:pt x="7548" y="2481"/>
                  </a:lnTo>
                  <a:lnTo>
                    <a:pt x="7548" y="2481"/>
                  </a:lnTo>
                  <a:cubicBezTo>
                    <a:pt x="7504" y="2525"/>
                    <a:pt x="7459" y="2547"/>
                    <a:pt x="7415" y="2569"/>
                  </a:cubicBezTo>
                  <a:lnTo>
                    <a:pt x="7426" y="2536"/>
                  </a:lnTo>
                  <a:lnTo>
                    <a:pt x="7426" y="2536"/>
                  </a:lnTo>
                  <a:cubicBezTo>
                    <a:pt x="7217" y="2635"/>
                    <a:pt x="7129" y="2812"/>
                    <a:pt x="6953" y="2856"/>
                  </a:cubicBezTo>
                  <a:cubicBezTo>
                    <a:pt x="6946" y="2864"/>
                    <a:pt x="6946" y="2867"/>
                    <a:pt x="6951" y="2867"/>
                  </a:cubicBezTo>
                  <a:cubicBezTo>
                    <a:pt x="6964" y="2867"/>
                    <a:pt x="7019" y="2833"/>
                    <a:pt x="7032" y="2833"/>
                  </a:cubicBezTo>
                  <a:cubicBezTo>
                    <a:pt x="7036" y="2833"/>
                    <a:pt x="7036" y="2836"/>
                    <a:pt x="7030" y="2845"/>
                  </a:cubicBezTo>
                  <a:cubicBezTo>
                    <a:pt x="6942" y="2900"/>
                    <a:pt x="6832" y="2933"/>
                    <a:pt x="6809" y="2944"/>
                  </a:cubicBezTo>
                  <a:cubicBezTo>
                    <a:pt x="6688" y="3010"/>
                    <a:pt x="6721" y="3054"/>
                    <a:pt x="6600" y="3131"/>
                  </a:cubicBezTo>
                  <a:cubicBezTo>
                    <a:pt x="6622" y="3131"/>
                    <a:pt x="6655" y="3142"/>
                    <a:pt x="6567" y="3208"/>
                  </a:cubicBezTo>
                  <a:cubicBezTo>
                    <a:pt x="6530" y="3231"/>
                    <a:pt x="6501" y="3241"/>
                    <a:pt x="6483" y="3241"/>
                  </a:cubicBezTo>
                  <a:cubicBezTo>
                    <a:pt x="6459" y="3241"/>
                    <a:pt x="6458" y="3223"/>
                    <a:pt x="6490" y="3197"/>
                  </a:cubicBezTo>
                  <a:cubicBezTo>
                    <a:pt x="6512" y="3186"/>
                    <a:pt x="6523" y="3186"/>
                    <a:pt x="6523" y="3186"/>
                  </a:cubicBezTo>
                  <a:cubicBezTo>
                    <a:pt x="6540" y="3169"/>
                    <a:pt x="6563" y="3146"/>
                    <a:pt x="6553" y="3146"/>
                  </a:cubicBezTo>
                  <a:cubicBezTo>
                    <a:pt x="6550" y="3146"/>
                    <a:pt x="6544" y="3148"/>
                    <a:pt x="6534" y="3153"/>
                  </a:cubicBezTo>
                  <a:lnTo>
                    <a:pt x="6534" y="3164"/>
                  </a:lnTo>
                  <a:cubicBezTo>
                    <a:pt x="6498" y="3182"/>
                    <a:pt x="6408" y="3238"/>
                    <a:pt x="6391" y="3238"/>
                  </a:cubicBezTo>
                  <a:cubicBezTo>
                    <a:pt x="6387" y="3238"/>
                    <a:pt x="6387" y="3236"/>
                    <a:pt x="6391" y="3230"/>
                  </a:cubicBezTo>
                  <a:lnTo>
                    <a:pt x="6391" y="3230"/>
                  </a:lnTo>
                  <a:cubicBezTo>
                    <a:pt x="6365" y="3256"/>
                    <a:pt x="6359" y="3265"/>
                    <a:pt x="6365" y="3265"/>
                  </a:cubicBezTo>
                  <a:cubicBezTo>
                    <a:pt x="6371" y="3265"/>
                    <a:pt x="6394" y="3253"/>
                    <a:pt x="6424" y="3241"/>
                  </a:cubicBezTo>
                  <a:lnTo>
                    <a:pt x="6424" y="3241"/>
                  </a:lnTo>
                  <a:cubicBezTo>
                    <a:pt x="6303" y="3296"/>
                    <a:pt x="6259" y="3352"/>
                    <a:pt x="6137" y="3418"/>
                  </a:cubicBezTo>
                  <a:cubicBezTo>
                    <a:pt x="6159" y="3418"/>
                    <a:pt x="6181" y="3418"/>
                    <a:pt x="6159" y="3429"/>
                  </a:cubicBezTo>
                  <a:cubicBezTo>
                    <a:pt x="5994" y="3528"/>
                    <a:pt x="6104" y="3495"/>
                    <a:pt x="5994" y="3572"/>
                  </a:cubicBezTo>
                  <a:cubicBezTo>
                    <a:pt x="5981" y="3578"/>
                    <a:pt x="5973" y="3581"/>
                    <a:pt x="5968" y="3581"/>
                  </a:cubicBezTo>
                  <a:cubicBezTo>
                    <a:pt x="5958" y="3581"/>
                    <a:pt x="5960" y="3572"/>
                    <a:pt x="5954" y="3572"/>
                  </a:cubicBezTo>
                  <a:cubicBezTo>
                    <a:pt x="5948" y="3572"/>
                    <a:pt x="5935" y="3581"/>
                    <a:pt x="5895" y="3616"/>
                  </a:cubicBezTo>
                  <a:cubicBezTo>
                    <a:pt x="5876" y="3624"/>
                    <a:pt x="5864" y="3628"/>
                    <a:pt x="5858" y="3628"/>
                  </a:cubicBezTo>
                  <a:cubicBezTo>
                    <a:pt x="5839" y="3628"/>
                    <a:pt x="5868" y="3597"/>
                    <a:pt x="5884" y="3572"/>
                  </a:cubicBezTo>
                  <a:lnTo>
                    <a:pt x="5884" y="3572"/>
                  </a:lnTo>
                  <a:cubicBezTo>
                    <a:pt x="5796" y="3660"/>
                    <a:pt x="5697" y="3693"/>
                    <a:pt x="5631" y="3737"/>
                  </a:cubicBezTo>
                  <a:lnTo>
                    <a:pt x="5686" y="3693"/>
                  </a:lnTo>
                  <a:lnTo>
                    <a:pt x="5686" y="3693"/>
                  </a:lnTo>
                  <a:cubicBezTo>
                    <a:pt x="5653" y="3715"/>
                    <a:pt x="5631" y="3737"/>
                    <a:pt x="5598" y="3748"/>
                  </a:cubicBezTo>
                  <a:lnTo>
                    <a:pt x="5642" y="3748"/>
                  </a:lnTo>
                  <a:cubicBezTo>
                    <a:pt x="5609" y="3770"/>
                    <a:pt x="5587" y="3781"/>
                    <a:pt x="5576" y="3781"/>
                  </a:cubicBezTo>
                  <a:cubicBezTo>
                    <a:pt x="5554" y="3814"/>
                    <a:pt x="5620" y="3792"/>
                    <a:pt x="5565" y="3847"/>
                  </a:cubicBezTo>
                  <a:cubicBezTo>
                    <a:pt x="5523" y="3868"/>
                    <a:pt x="5463" y="3937"/>
                    <a:pt x="5428" y="3937"/>
                  </a:cubicBezTo>
                  <a:cubicBezTo>
                    <a:pt x="5426" y="3937"/>
                    <a:pt x="5423" y="3936"/>
                    <a:pt x="5421" y="3935"/>
                  </a:cubicBezTo>
                  <a:cubicBezTo>
                    <a:pt x="5542" y="3855"/>
                    <a:pt x="5415" y="3912"/>
                    <a:pt x="5475" y="3856"/>
                  </a:cubicBezTo>
                  <a:lnTo>
                    <a:pt x="5475" y="3856"/>
                  </a:lnTo>
                  <a:cubicBezTo>
                    <a:pt x="5460" y="3867"/>
                    <a:pt x="5443" y="3877"/>
                    <a:pt x="5421" y="3891"/>
                  </a:cubicBezTo>
                  <a:lnTo>
                    <a:pt x="5432" y="3880"/>
                  </a:lnTo>
                  <a:lnTo>
                    <a:pt x="5432" y="3880"/>
                  </a:lnTo>
                  <a:cubicBezTo>
                    <a:pt x="5289" y="3946"/>
                    <a:pt x="5388" y="3946"/>
                    <a:pt x="5256" y="4035"/>
                  </a:cubicBezTo>
                  <a:cubicBezTo>
                    <a:pt x="5259" y="4028"/>
                    <a:pt x="5257" y="4025"/>
                    <a:pt x="5250" y="4025"/>
                  </a:cubicBezTo>
                  <a:cubicBezTo>
                    <a:pt x="5243" y="4025"/>
                    <a:pt x="5233" y="4028"/>
                    <a:pt x="5221" y="4032"/>
                  </a:cubicBezTo>
                  <a:lnTo>
                    <a:pt x="5221" y="4032"/>
                  </a:lnTo>
                  <a:cubicBezTo>
                    <a:pt x="5222" y="4032"/>
                    <a:pt x="5222" y="4032"/>
                    <a:pt x="5222" y="4032"/>
                  </a:cubicBezTo>
                  <a:cubicBezTo>
                    <a:pt x="5236" y="4032"/>
                    <a:pt x="5222" y="4058"/>
                    <a:pt x="5190" y="4090"/>
                  </a:cubicBezTo>
                  <a:cubicBezTo>
                    <a:pt x="5102" y="4145"/>
                    <a:pt x="5102" y="4167"/>
                    <a:pt x="5058" y="4189"/>
                  </a:cubicBezTo>
                  <a:lnTo>
                    <a:pt x="5113" y="4167"/>
                  </a:lnTo>
                  <a:lnTo>
                    <a:pt x="5113" y="4167"/>
                  </a:lnTo>
                  <a:cubicBezTo>
                    <a:pt x="5113" y="4189"/>
                    <a:pt x="5069" y="4211"/>
                    <a:pt x="5014" y="4255"/>
                  </a:cubicBezTo>
                  <a:cubicBezTo>
                    <a:pt x="5004" y="4255"/>
                    <a:pt x="5046" y="4220"/>
                    <a:pt x="5040" y="4220"/>
                  </a:cubicBezTo>
                  <a:lnTo>
                    <a:pt x="5040" y="4220"/>
                  </a:lnTo>
                  <a:cubicBezTo>
                    <a:pt x="5040" y="4220"/>
                    <a:pt x="5038" y="4221"/>
                    <a:pt x="5036" y="4222"/>
                  </a:cubicBezTo>
                  <a:cubicBezTo>
                    <a:pt x="4981" y="4288"/>
                    <a:pt x="4870" y="4299"/>
                    <a:pt x="4793" y="4376"/>
                  </a:cubicBezTo>
                  <a:cubicBezTo>
                    <a:pt x="4782" y="4382"/>
                    <a:pt x="4775" y="4384"/>
                    <a:pt x="4770" y="4384"/>
                  </a:cubicBezTo>
                  <a:cubicBezTo>
                    <a:pt x="4760" y="4384"/>
                    <a:pt x="4761" y="4374"/>
                    <a:pt x="4750" y="4374"/>
                  </a:cubicBezTo>
                  <a:cubicBezTo>
                    <a:pt x="4747" y="4374"/>
                    <a:pt x="4743" y="4374"/>
                    <a:pt x="4738" y="4376"/>
                  </a:cubicBezTo>
                  <a:cubicBezTo>
                    <a:pt x="4650" y="4464"/>
                    <a:pt x="4617" y="4442"/>
                    <a:pt x="4518" y="4530"/>
                  </a:cubicBezTo>
                  <a:cubicBezTo>
                    <a:pt x="4531" y="4527"/>
                    <a:pt x="4540" y="4525"/>
                    <a:pt x="4545" y="4525"/>
                  </a:cubicBezTo>
                  <a:cubicBezTo>
                    <a:pt x="4556" y="4525"/>
                    <a:pt x="4543" y="4539"/>
                    <a:pt x="4496" y="4585"/>
                  </a:cubicBezTo>
                  <a:lnTo>
                    <a:pt x="4661" y="4453"/>
                  </a:lnTo>
                  <a:lnTo>
                    <a:pt x="4573" y="4552"/>
                  </a:lnTo>
                  <a:cubicBezTo>
                    <a:pt x="4628" y="4519"/>
                    <a:pt x="4672" y="4464"/>
                    <a:pt x="4705" y="4442"/>
                  </a:cubicBezTo>
                  <a:lnTo>
                    <a:pt x="4705" y="4442"/>
                  </a:lnTo>
                  <a:cubicBezTo>
                    <a:pt x="4674" y="4482"/>
                    <a:pt x="4665" y="4487"/>
                    <a:pt x="4678" y="4487"/>
                  </a:cubicBezTo>
                  <a:cubicBezTo>
                    <a:pt x="4684" y="4487"/>
                    <a:pt x="4693" y="4486"/>
                    <a:pt x="4705" y="4486"/>
                  </a:cubicBezTo>
                  <a:cubicBezTo>
                    <a:pt x="4617" y="4508"/>
                    <a:pt x="4573" y="4596"/>
                    <a:pt x="4474" y="4641"/>
                  </a:cubicBezTo>
                  <a:lnTo>
                    <a:pt x="4452" y="4596"/>
                  </a:lnTo>
                  <a:cubicBezTo>
                    <a:pt x="4309" y="4663"/>
                    <a:pt x="4242" y="4773"/>
                    <a:pt x="4077" y="4872"/>
                  </a:cubicBezTo>
                  <a:lnTo>
                    <a:pt x="4132" y="4839"/>
                  </a:lnTo>
                  <a:lnTo>
                    <a:pt x="4132" y="4839"/>
                  </a:lnTo>
                  <a:cubicBezTo>
                    <a:pt x="4121" y="4872"/>
                    <a:pt x="4033" y="4916"/>
                    <a:pt x="3989" y="4960"/>
                  </a:cubicBezTo>
                  <a:cubicBezTo>
                    <a:pt x="3986" y="4953"/>
                    <a:pt x="3980" y="4951"/>
                    <a:pt x="3973" y="4951"/>
                  </a:cubicBezTo>
                  <a:cubicBezTo>
                    <a:pt x="3959" y="4951"/>
                    <a:pt x="3938" y="4963"/>
                    <a:pt x="3923" y="4971"/>
                  </a:cubicBezTo>
                  <a:cubicBezTo>
                    <a:pt x="3923" y="4971"/>
                    <a:pt x="3802" y="5048"/>
                    <a:pt x="3802" y="5081"/>
                  </a:cubicBezTo>
                  <a:lnTo>
                    <a:pt x="3725" y="5114"/>
                  </a:lnTo>
                  <a:cubicBezTo>
                    <a:pt x="3581" y="5202"/>
                    <a:pt x="3603" y="5257"/>
                    <a:pt x="3471" y="5346"/>
                  </a:cubicBezTo>
                  <a:cubicBezTo>
                    <a:pt x="3493" y="5302"/>
                    <a:pt x="3438" y="5335"/>
                    <a:pt x="3504" y="5257"/>
                  </a:cubicBezTo>
                  <a:lnTo>
                    <a:pt x="3504" y="5257"/>
                  </a:lnTo>
                  <a:cubicBezTo>
                    <a:pt x="3471" y="5291"/>
                    <a:pt x="3427" y="5313"/>
                    <a:pt x="3438" y="5324"/>
                  </a:cubicBezTo>
                  <a:cubicBezTo>
                    <a:pt x="3405" y="5335"/>
                    <a:pt x="3328" y="5423"/>
                    <a:pt x="3284" y="5434"/>
                  </a:cubicBezTo>
                  <a:cubicBezTo>
                    <a:pt x="3273" y="5456"/>
                    <a:pt x="3273" y="5478"/>
                    <a:pt x="3229" y="5511"/>
                  </a:cubicBezTo>
                  <a:lnTo>
                    <a:pt x="3218" y="5500"/>
                  </a:lnTo>
                  <a:lnTo>
                    <a:pt x="3218" y="5500"/>
                  </a:lnTo>
                  <a:cubicBezTo>
                    <a:pt x="3228" y="5510"/>
                    <a:pt x="3168" y="5546"/>
                    <a:pt x="3193" y="5546"/>
                  </a:cubicBezTo>
                  <a:cubicBezTo>
                    <a:pt x="3196" y="5546"/>
                    <a:pt x="3201" y="5545"/>
                    <a:pt x="3207" y="5544"/>
                  </a:cubicBezTo>
                  <a:lnTo>
                    <a:pt x="3207" y="5544"/>
                  </a:lnTo>
                  <a:cubicBezTo>
                    <a:pt x="3053" y="5588"/>
                    <a:pt x="2854" y="5797"/>
                    <a:pt x="2711" y="5841"/>
                  </a:cubicBezTo>
                  <a:cubicBezTo>
                    <a:pt x="2623" y="5907"/>
                    <a:pt x="2513" y="5985"/>
                    <a:pt x="2436" y="6040"/>
                  </a:cubicBezTo>
                  <a:cubicBezTo>
                    <a:pt x="2436" y="6040"/>
                    <a:pt x="2429" y="6040"/>
                    <a:pt x="2437" y="6034"/>
                  </a:cubicBezTo>
                  <a:lnTo>
                    <a:pt x="2437" y="6034"/>
                  </a:lnTo>
                  <a:cubicBezTo>
                    <a:pt x="2330" y="6096"/>
                    <a:pt x="2399" y="6119"/>
                    <a:pt x="2259" y="6194"/>
                  </a:cubicBezTo>
                  <a:cubicBezTo>
                    <a:pt x="2251" y="6196"/>
                    <a:pt x="2245" y="6198"/>
                    <a:pt x="2241" y="6198"/>
                  </a:cubicBezTo>
                  <a:cubicBezTo>
                    <a:pt x="2216" y="6198"/>
                    <a:pt x="2294" y="6146"/>
                    <a:pt x="2282" y="6146"/>
                  </a:cubicBezTo>
                  <a:cubicBezTo>
                    <a:pt x="2280" y="6146"/>
                    <a:pt x="2277" y="6147"/>
                    <a:pt x="2270" y="6150"/>
                  </a:cubicBezTo>
                  <a:cubicBezTo>
                    <a:pt x="2266" y="6146"/>
                    <a:pt x="2261" y="6145"/>
                    <a:pt x="2255" y="6145"/>
                  </a:cubicBezTo>
                  <a:cubicBezTo>
                    <a:pt x="2204" y="6145"/>
                    <a:pt x="2106" y="6263"/>
                    <a:pt x="2017" y="6293"/>
                  </a:cubicBezTo>
                  <a:lnTo>
                    <a:pt x="2028" y="6282"/>
                  </a:lnTo>
                  <a:lnTo>
                    <a:pt x="2028" y="6282"/>
                  </a:lnTo>
                  <a:cubicBezTo>
                    <a:pt x="1951" y="6304"/>
                    <a:pt x="1885" y="6403"/>
                    <a:pt x="1764" y="6480"/>
                  </a:cubicBezTo>
                  <a:lnTo>
                    <a:pt x="1764" y="6469"/>
                  </a:lnTo>
                  <a:cubicBezTo>
                    <a:pt x="1709" y="6546"/>
                    <a:pt x="1565" y="6646"/>
                    <a:pt x="1466" y="6723"/>
                  </a:cubicBezTo>
                  <a:cubicBezTo>
                    <a:pt x="1488" y="6690"/>
                    <a:pt x="1510" y="6690"/>
                    <a:pt x="1477" y="6679"/>
                  </a:cubicBezTo>
                  <a:lnTo>
                    <a:pt x="1477" y="6679"/>
                  </a:lnTo>
                  <a:cubicBezTo>
                    <a:pt x="1422" y="6712"/>
                    <a:pt x="1510" y="6701"/>
                    <a:pt x="1411" y="6767"/>
                  </a:cubicBezTo>
                  <a:cubicBezTo>
                    <a:pt x="1383" y="6776"/>
                    <a:pt x="1322" y="6802"/>
                    <a:pt x="1291" y="6802"/>
                  </a:cubicBezTo>
                  <a:cubicBezTo>
                    <a:pt x="1286" y="6802"/>
                    <a:pt x="1282" y="6801"/>
                    <a:pt x="1279" y="6800"/>
                  </a:cubicBezTo>
                  <a:lnTo>
                    <a:pt x="1367" y="6745"/>
                  </a:lnTo>
                  <a:cubicBezTo>
                    <a:pt x="1312" y="6745"/>
                    <a:pt x="1257" y="6822"/>
                    <a:pt x="1202" y="6844"/>
                  </a:cubicBezTo>
                  <a:lnTo>
                    <a:pt x="1202" y="6833"/>
                  </a:lnTo>
                  <a:cubicBezTo>
                    <a:pt x="1070" y="6921"/>
                    <a:pt x="1081" y="6954"/>
                    <a:pt x="937" y="7053"/>
                  </a:cubicBezTo>
                  <a:lnTo>
                    <a:pt x="948" y="7053"/>
                  </a:lnTo>
                  <a:cubicBezTo>
                    <a:pt x="893" y="7130"/>
                    <a:pt x="871" y="7075"/>
                    <a:pt x="805" y="7152"/>
                  </a:cubicBezTo>
                  <a:lnTo>
                    <a:pt x="761" y="7141"/>
                  </a:lnTo>
                  <a:cubicBezTo>
                    <a:pt x="717" y="7185"/>
                    <a:pt x="596" y="7285"/>
                    <a:pt x="497" y="7351"/>
                  </a:cubicBezTo>
                  <a:cubicBezTo>
                    <a:pt x="541" y="7296"/>
                    <a:pt x="651" y="7219"/>
                    <a:pt x="706" y="7152"/>
                  </a:cubicBezTo>
                  <a:lnTo>
                    <a:pt x="706" y="7152"/>
                  </a:lnTo>
                  <a:cubicBezTo>
                    <a:pt x="651" y="7196"/>
                    <a:pt x="530" y="7274"/>
                    <a:pt x="508" y="7307"/>
                  </a:cubicBezTo>
                  <a:cubicBezTo>
                    <a:pt x="530" y="7296"/>
                    <a:pt x="552" y="7263"/>
                    <a:pt x="574" y="7263"/>
                  </a:cubicBezTo>
                  <a:cubicBezTo>
                    <a:pt x="530" y="7318"/>
                    <a:pt x="442" y="7384"/>
                    <a:pt x="342" y="7461"/>
                  </a:cubicBezTo>
                  <a:cubicBezTo>
                    <a:pt x="342" y="7451"/>
                    <a:pt x="337" y="7446"/>
                    <a:pt x="327" y="7446"/>
                  </a:cubicBezTo>
                  <a:cubicBezTo>
                    <a:pt x="281" y="7446"/>
                    <a:pt x="145" y="7536"/>
                    <a:pt x="1" y="7626"/>
                  </a:cubicBezTo>
                  <a:cubicBezTo>
                    <a:pt x="89" y="7670"/>
                    <a:pt x="155" y="7725"/>
                    <a:pt x="188" y="7758"/>
                  </a:cubicBezTo>
                  <a:cubicBezTo>
                    <a:pt x="287" y="7813"/>
                    <a:pt x="331" y="7835"/>
                    <a:pt x="375" y="7858"/>
                  </a:cubicBezTo>
                  <a:cubicBezTo>
                    <a:pt x="431" y="7891"/>
                    <a:pt x="475" y="7924"/>
                    <a:pt x="530" y="7946"/>
                  </a:cubicBezTo>
                  <a:cubicBezTo>
                    <a:pt x="618" y="8012"/>
                    <a:pt x="728" y="8078"/>
                    <a:pt x="838" y="8144"/>
                  </a:cubicBezTo>
                  <a:cubicBezTo>
                    <a:pt x="822" y="8119"/>
                    <a:pt x="821" y="8111"/>
                    <a:pt x="827" y="8111"/>
                  </a:cubicBezTo>
                  <a:cubicBezTo>
                    <a:pt x="839" y="8111"/>
                    <a:pt x="875" y="8137"/>
                    <a:pt x="898" y="8137"/>
                  </a:cubicBezTo>
                  <a:cubicBezTo>
                    <a:pt x="907" y="8137"/>
                    <a:pt x="913" y="8133"/>
                    <a:pt x="915" y="8122"/>
                  </a:cubicBezTo>
                  <a:cubicBezTo>
                    <a:pt x="970" y="8155"/>
                    <a:pt x="981" y="8166"/>
                    <a:pt x="992" y="8166"/>
                  </a:cubicBezTo>
                  <a:lnTo>
                    <a:pt x="1059" y="8221"/>
                  </a:lnTo>
                  <a:lnTo>
                    <a:pt x="1147" y="8287"/>
                  </a:lnTo>
                  <a:lnTo>
                    <a:pt x="1191" y="8276"/>
                  </a:lnTo>
                  <a:cubicBezTo>
                    <a:pt x="1201" y="8271"/>
                    <a:pt x="1206" y="8269"/>
                    <a:pt x="1208" y="8269"/>
                  </a:cubicBezTo>
                  <a:lnTo>
                    <a:pt x="1208" y="8269"/>
                  </a:lnTo>
                  <a:cubicBezTo>
                    <a:pt x="1215" y="8269"/>
                    <a:pt x="1181" y="8295"/>
                    <a:pt x="1147" y="8320"/>
                  </a:cubicBezTo>
                  <a:cubicBezTo>
                    <a:pt x="1139" y="8312"/>
                    <a:pt x="1131" y="8305"/>
                    <a:pt x="1127" y="8305"/>
                  </a:cubicBezTo>
                  <a:cubicBezTo>
                    <a:pt x="1126" y="8305"/>
                    <a:pt x="1125" y="8306"/>
                    <a:pt x="1125" y="8309"/>
                  </a:cubicBezTo>
                  <a:lnTo>
                    <a:pt x="1147" y="8331"/>
                  </a:lnTo>
                  <a:cubicBezTo>
                    <a:pt x="1224" y="8276"/>
                    <a:pt x="1246" y="8276"/>
                    <a:pt x="1257" y="8276"/>
                  </a:cubicBezTo>
                  <a:cubicBezTo>
                    <a:pt x="1279" y="8276"/>
                    <a:pt x="1290" y="8265"/>
                    <a:pt x="1323" y="8254"/>
                  </a:cubicBezTo>
                  <a:cubicBezTo>
                    <a:pt x="1301" y="8254"/>
                    <a:pt x="1356" y="8210"/>
                    <a:pt x="1422" y="8177"/>
                  </a:cubicBezTo>
                  <a:lnTo>
                    <a:pt x="1422" y="8177"/>
                  </a:lnTo>
                  <a:lnTo>
                    <a:pt x="1323" y="8210"/>
                  </a:lnTo>
                  <a:cubicBezTo>
                    <a:pt x="1455" y="8089"/>
                    <a:pt x="1477" y="8166"/>
                    <a:pt x="1620" y="8034"/>
                  </a:cubicBezTo>
                  <a:lnTo>
                    <a:pt x="1620" y="8034"/>
                  </a:lnTo>
                  <a:lnTo>
                    <a:pt x="1576" y="8078"/>
                  </a:lnTo>
                  <a:cubicBezTo>
                    <a:pt x="1653" y="8023"/>
                    <a:pt x="1885" y="7891"/>
                    <a:pt x="1940" y="7802"/>
                  </a:cubicBezTo>
                  <a:cubicBezTo>
                    <a:pt x="1951" y="7802"/>
                    <a:pt x="1984" y="7802"/>
                    <a:pt x="1951" y="7824"/>
                  </a:cubicBezTo>
                  <a:cubicBezTo>
                    <a:pt x="2138" y="7703"/>
                    <a:pt x="2348" y="7505"/>
                    <a:pt x="2513" y="7428"/>
                  </a:cubicBezTo>
                  <a:lnTo>
                    <a:pt x="2513" y="7428"/>
                  </a:lnTo>
                  <a:lnTo>
                    <a:pt x="2502" y="7450"/>
                  </a:lnTo>
                  <a:cubicBezTo>
                    <a:pt x="2546" y="7428"/>
                    <a:pt x="2557" y="7384"/>
                    <a:pt x="2612" y="7373"/>
                  </a:cubicBezTo>
                  <a:lnTo>
                    <a:pt x="2612" y="7373"/>
                  </a:lnTo>
                  <a:cubicBezTo>
                    <a:pt x="2612" y="7373"/>
                    <a:pt x="2605" y="7387"/>
                    <a:pt x="2613" y="7387"/>
                  </a:cubicBezTo>
                  <a:cubicBezTo>
                    <a:pt x="2615" y="7387"/>
                    <a:pt x="2619" y="7386"/>
                    <a:pt x="2623" y="7384"/>
                  </a:cubicBezTo>
                  <a:cubicBezTo>
                    <a:pt x="2634" y="7362"/>
                    <a:pt x="2700" y="7296"/>
                    <a:pt x="2755" y="7274"/>
                  </a:cubicBezTo>
                  <a:lnTo>
                    <a:pt x="2755" y="7274"/>
                  </a:lnTo>
                  <a:lnTo>
                    <a:pt x="2722" y="7307"/>
                  </a:lnTo>
                  <a:cubicBezTo>
                    <a:pt x="2920" y="7196"/>
                    <a:pt x="2987" y="7086"/>
                    <a:pt x="3141" y="6976"/>
                  </a:cubicBezTo>
                  <a:cubicBezTo>
                    <a:pt x="3144" y="6981"/>
                    <a:pt x="3151" y="6983"/>
                    <a:pt x="3159" y="6983"/>
                  </a:cubicBezTo>
                  <a:cubicBezTo>
                    <a:pt x="3208" y="6983"/>
                    <a:pt x="3327" y="6914"/>
                    <a:pt x="3383" y="6877"/>
                  </a:cubicBezTo>
                  <a:cubicBezTo>
                    <a:pt x="3603" y="6734"/>
                    <a:pt x="3736" y="6602"/>
                    <a:pt x="3934" y="6458"/>
                  </a:cubicBezTo>
                  <a:cubicBezTo>
                    <a:pt x="4077" y="6403"/>
                    <a:pt x="4353" y="6183"/>
                    <a:pt x="4573" y="6062"/>
                  </a:cubicBezTo>
                  <a:lnTo>
                    <a:pt x="4573" y="6062"/>
                  </a:lnTo>
                  <a:cubicBezTo>
                    <a:pt x="4569" y="6063"/>
                    <a:pt x="4566" y="6063"/>
                    <a:pt x="4564" y="6063"/>
                  </a:cubicBezTo>
                  <a:cubicBezTo>
                    <a:pt x="4545" y="6063"/>
                    <a:pt x="4566" y="6026"/>
                    <a:pt x="4595" y="6007"/>
                  </a:cubicBezTo>
                  <a:cubicBezTo>
                    <a:pt x="4632" y="5988"/>
                    <a:pt x="4685" y="5922"/>
                    <a:pt x="4707" y="5922"/>
                  </a:cubicBezTo>
                  <a:cubicBezTo>
                    <a:pt x="4711" y="5922"/>
                    <a:pt x="4715" y="5924"/>
                    <a:pt x="4716" y="5930"/>
                  </a:cubicBezTo>
                  <a:lnTo>
                    <a:pt x="4705" y="5941"/>
                  </a:lnTo>
                  <a:cubicBezTo>
                    <a:pt x="4749" y="5941"/>
                    <a:pt x="4848" y="5863"/>
                    <a:pt x="4926" y="5819"/>
                  </a:cubicBezTo>
                  <a:lnTo>
                    <a:pt x="4904" y="5775"/>
                  </a:lnTo>
                  <a:cubicBezTo>
                    <a:pt x="5135" y="5687"/>
                    <a:pt x="5399" y="5390"/>
                    <a:pt x="5543" y="5368"/>
                  </a:cubicBezTo>
                  <a:cubicBezTo>
                    <a:pt x="5587" y="5324"/>
                    <a:pt x="5642" y="5291"/>
                    <a:pt x="5686" y="5246"/>
                  </a:cubicBezTo>
                  <a:lnTo>
                    <a:pt x="5697" y="5269"/>
                  </a:lnTo>
                  <a:cubicBezTo>
                    <a:pt x="5829" y="5180"/>
                    <a:pt x="5895" y="5136"/>
                    <a:pt x="6049" y="5015"/>
                  </a:cubicBezTo>
                  <a:lnTo>
                    <a:pt x="6049" y="5015"/>
                  </a:lnTo>
                  <a:lnTo>
                    <a:pt x="6027" y="5059"/>
                  </a:lnTo>
                  <a:cubicBezTo>
                    <a:pt x="6126" y="4993"/>
                    <a:pt x="6104" y="4916"/>
                    <a:pt x="6181" y="4861"/>
                  </a:cubicBezTo>
                  <a:lnTo>
                    <a:pt x="6237" y="4872"/>
                  </a:lnTo>
                  <a:cubicBezTo>
                    <a:pt x="6391" y="4762"/>
                    <a:pt x="6567" y="4674"/>
                    <a:pt x="6710" y="4530"/>
                  </a:cubicBezTo>
                  <a:lnTo>
                    <a:pt x="6710" y="4530"/>
                  </a:lnTo>
                  <a:cubicBezTo>
                    <a:pt x="6710" y="4541"/>
                    <a:pt x="6710" y="4552"/>
                    <a:pt x="6688" y="4574"/>
                  </a:cubicBezTo>
                  <a:cubicBezTo>
                    <a:pt x="6751" y="4522"/>
                    <a:pt x="6961" y="4401"/>
                    <a:pt x="6937" y="4370"/>
                  </a:cubicBezTo>
                  <a:lnTo>
                    <a:pt x="6937" y="4370"/>
                  </a:lnTo>
                  <a:cubicBezTo>
                    <a:pt x="6938" y="4370"/>
                    <a:pt x="6940" y="4370"/>
                    <a:pt x="6941" y="4370"/>
                  </a:cubicBezTo>
                  <a:cubicBezTo>
                    <a:pt x="6981" y="4370"/>
                    <a:pt x="7104" y="4248"/>
                    <a:pt x="7173" y="4189"/>
                  </a:cubicBezTo>
                  <a:lnTo>
                    <a:pt x="7173" y="4211"/>
                  </a:lnTo>
                  <a:cubicBezTo>
                    <a:pt x="7228" y="4145"/>
                    <a:pt x="7228" y="4134"/>
                    <a:pt x="7327" y="4057"/>
                  </a:cubicBezTo>
                  <a:cubicBezTo>
                    <a:pt x="7334" y="4050"/>
                    <a:pt x="7340" y="4047"/>
                    <a:pt x="7343" y="4047"/>
                  </a:cubicBezTo>
                  <a:cubicBezTo>
                    <a:pt x="7346" y="4047"/>
                    <a:pt x="7347" y="4049"/>
                    <a:pt x="7346" y="4051"/>
                  </a:cubicBezTo>
                  <a:lnTo>
                    <a:pt x="7346" y="4051"/>
                  </a:lnTo>
                  <a:cubicBezTo>
                    <a:pt x="7398" y="4020"/>
                    <a:pt x="7385" y="4005"/>
                    <a:pt x="7470" y="3957"/>
                  </a:cubicBezTo>
                  <a:lnTo>
                    <a:pt x="7470" y="3957"/>
                  </a:lnTo>
                  <a:lnTo>
                    <a:pt x="7448" y="3991"/>
                  </a:lnTo>
                  <a:cubicBezTo>
                    <a:pt x="7526" y="3935"/>
                    <a:pt x="7515" y="3935"/>
                    <a:pt x="7559" y="3891"/>
                  </a:cubicBezTo>
                  <a:cubicBezTo>
                    <a:pt x="7599" y="3851"/>
                    <a:pt x="7697" y="3791"/>
                    <a:pt x="7729" y="3791"/>
                  </a:cubicBezTo>
                  <a:cubicBezTo>
                    <a:pt x="7731" y="3791"/>
                    <a:pt x="7733" y="3791"/>
                    <a:pt x="7735" y="3792"/>
                  </a:cubicBezTo>
                  <a:cubicBezTo>
                    <a:pt x="7746" y="3781"/>
                    <a:pt x="7779" y="3726"/>
                    <a:pt x="7823" y="3704"/>
                  </a:cubicBezTo>
                  <a:lnTo>
                    <a:pt x="7823" y="3704"/>
                  </a:lnTo>
                  <a:lnTo>
                    <a:pt x="7812" y="3726"/>
                  </a:lnTo>
                  <a:cubicBezTo>
                    <a:pt x="7966" y="3649"/>
                    <a:pt x="8010" y="3561"/>
                    <a:pt x="8109" y="3517"/>
                  </a:cubicBezTo>
                  <a:lnTo>
                    <a:pt x="8143" y="3517"/>
                  </a:lnTo>
                  <a:cubicBezTo>
                    <a:pt x="8032" y="3594"/>
                    <a:pt x="7944" y="3649"/>
                    <a:pt x="7944" y="3649"/>
                  </a:cubicBezTo>
                  <a:cubicBezTo>
                    <a:pt x="7945" y="3650"/>
                    <a:pt x="7947" y="3651"/>
                    <a:pt x="7950" y="3651"/>
                  </a:cubicBezTo>
                  <a:cubicBezTo>
                    <a:pt x="7962" y="3651"/>
                    <a:pt x="7989" y="3640"/>
                    <a:pt x="8004" y="3640"/>
                  </a:cubicBezTo>
                  <a:cubicBezTo>
                    <a:pt x="8018" y="3640"/>
                    <a:pt x="8023" y="3649"/>
                    <a:pt x="7999" y="3682"/>
                  </a:cubicBezTo>
                  <a:cubicBezTo>
                    <a:pt x="8054" y="3616"/>
                    <a:pt x="8165" y="3506"/>
                    <a:pt x="8253" y="3451"/>
                  </a:cubicBezTo>
                  <a:lnTo>
                    <a:pt x="8264" y="3451"/>
                  </a:lnTo>
                  <a:lnTo>
                    <a:pt x="8264" y="3462"/>
                  </a:lnTo>
                  <a:cubicBezTo>
                    <a:pt x="8286" y="3451"/>
                    <a:pt x="8297" y="3440"/>
                    <a:pt x="8308" y="3418"/>
                  </a:cubicBezTo>
                  <a:cubicBezTo>
                    <a:pt x="8341" y="3407"/>
                    <a:pt x="8363" y="3396"/>
                    <a:pt x="8385" y="3374"/>
                  </a:cubicBezTo>
                  <a:cubicBezTo>
                    <a:pt x="8387" y="3374"/>
                    <a:pt x="8389" y="3375"/>
                    <a:pt x="8391" y="3375"/>
                  </a:cubicBezTo>
                  <a:cubicBezTo>
                    <a:pt x="8393" y="3375"/>
                    <a:pt x="8396" y="3374"/>
                    <a:pt x="8400" y="3374"/>
                  </a:cubicBezTo>
                  <a:lnTo>
                    <a:pt x="8400" y="3374"/>
                  </a:lnTo>
                  <a:cubicBezTo>
                    <a:pt x="8398" y="3374"/>
                    <a:pt x="8397" y="3374"/>
                    <a:pt x="8396" y="3374"/>
                  </a:cubicBezTo>
                  <a:cubicBezTo>
                    <a:pt x="8418" y="3363"/>
                    <a:pt x="8429" y="3352"/>
                    <a:pt x="8451" y="3329"/>
                  </a:cubicBezTo>
                  <a:lnTo>
                    <a:pt x="8451" y="3341"/>
                  </a:lnTo>
                  <a:cubicBezTo>
                    <a:pt x="8442" y="3350"/>
                    <a:pt x="8434" y="3357"/>
                    <a:pt x="8427" y="3362"/>
                  </a:cubicBezTo>
                  <a:lnTo>
                    <a:pt x="8427" y="3362"/>
                  </a:lnTo>
                  <a:cubicBezTo>
                    <a:pt x="8463" y="3342"/>
                    <a:pt x="8510" y="3307"/>
                    <a:pt x="8539" y="3285"/>
                  </a:cubicBezTo>
                  <a:cubicBezTo>
                    <a:pt x="8530" y="3277"/>
                    <a:pt x="8564" y="3246"/>
                    <a:pt x="8543" y="3246"/>
                  </a:cubicBezTo>
                  <a:cubicBezTo>
                    <a:pt x="8538" y="3246"/>
                    <a:pt x="8530" y="3248"/>
                    <a:pt x="8517" y="3252"/>
                  </a:cubicBezTo>
                  <a:cubicBezTo>
                    <a:pt x="8528" y="3252"/>
                    <a:pt x="8506" y="3263"/>
                    <a:pt x="8484" y="3285"/>
                  </a:cubicBezTo>
                  <a:lnTo>
                    <a:pt x="8462" y="3296"/>
                  </a:lnTo>
                  <a:cubicBezTo>
                    <a:pt x="8440" y="3318"/>
                    <a:pt x="8396" y="3341"/>
                    <a:pt x="8352" y="3374"/>
                  </a:cubicBezTo>
                  <a:cubicBezTo>
                    <a:pt x="8385" y="3341"/>
                    <a:pt x="8418" y="3307"/>
                    <a:pt x="8473" y="3285"/>
                  </a:cubicBezTo>
                  <a:cubicBezTo>
                    <a:pt x="8484" y="3252"/>
                    <a:pt x="8506" y="3219"/>
                    <a:pt x="8517" y="3208"/>
                  </a:cubicBezTo>
                  <a:cubicBezTo>
                    <a:pt x="8594" y="3197"/>
                    <a:pt x="8715" y="3131"/>
                    <a:pt x="8748" y="3131"/>
                  </a:cubicBezTo>
                  <a:cubicBezTo>
                    <a:pt x="8870" y="3032"/>
                    <a:pt x="9057" y="2911"/>
                    <a:pt x="9123" y="2823"/>
                  </a:cubicBezTo>
                  <a:cubicBezTo>
                    <a:pt x="9143" y="2803"/>
                    <a:pt x="9159" y="2799"/>
                    <a:pt x="9171" y="2799"/>
                  </a:cubicBezTo>
                  <a:cubicBezTo>
                    <a:pt x="9179" y="2799"/>
                    <a:pt x="9185" y="2801"/>
                    <a:pt x="9189" y="2801"/>
                  </a:cubicBezTo>
                  <a:cubicBezTo>
                    <a:pt x="9167" y="2812"/>
                    <a:pt x="9145" y="2834"/>
                    <a:pt x="9134" y="2845"/>
                  </a:cubicBezTo>
                  <a:cubicBezTo>
                    <a:pt x="9211" y="2790"/>
                    <a:pt x="9365" y="2691"/>
                    <a:pt x="9365" y="2646"/>
                  </a:cubicBezTo>
                  <a:cubicBezTo>
                    <a:pt x="9383" y="2638"/>
                    <a:pt x="9393" y="2636"/>
                    <a:pt x="9399" y="2636"/>
                  </a:cubicBezTo>
                  <a:cubicBezTo>
                    <a:pt x="9412" y="2636"/>
                    <a:pt x="9391" y="2656"/>
                    <a:pt x="9394" y="2656"/>
                  </a:cubicBezTo>
                  <a:cubicBezTo>
                    <a:pt x="9396" y="2656"/>
                    <a:pt x="9409" y="2646"/>
                    <a:pt x="9454" y="2613"/>
                  </a:cubicBezTo>
                  <a:lnTo>
                    <a:pt x="9454" y="2613"/>
                  </a:lnTo>
                  <a:lnTo>
                    <a:pt x="9443" y="2635"/>
                  </a:lnTo>
                  <a:cubicBezTo>
                    <a:pt x="9719" y="2508"/>
                    <a:pt x="9821" y="2309"/>
                    <a:pt x="10124" y="2166"/>
                  </a:cubicBezTo>
                  <a:lnTo>
                    <a:pt x="10124" y="2166"/>
                  </a:lnTo>
                  <a:cubicBezTo>
                    <a:pt x="10124" y="2166"/>
                    <a:pt x="10124" y="2166"/>
                    <a:pt x="10125" y="2166"/>
                  </a:cubicBezTo>
                  <a:cubicBezTo>
                    <a:pt x="10133" y="2166"/>
                    <a:pt x="10143" y="2158"/>
                    <a:pt x="10159" y="2151"/>
                  </a:cubicBezTo>
                  <a:lnTo>
                    <a:pt x="10159" y="2151"/>
                  </a:lnTo>
                  <a:cubicBezTo>
                    <a:pt x="10147" y="2156"/>
                    <a:pt x="10135" y="2161"/>
                    <a:pt x="10124" y="2166"/>
                  </a:cubicBezTo>
                  <a:lnTo>
                    <a:pt x="10124" y="2166"/>
                  </a:lnTo>
                  <a:cubicBezTo>
                    <a:pt x="10121" y="2166"/>
                    <a:pt x="10118" y="2165"/>
                    <a:pt x="10115" y="2162"/>
                  </a:cubicBezTo>
                  <a:cubicBezTo>
                    <a:pt x="10467" y="1974"/>
                    <a:pt x="10798" y="1699"/>
                    <a:pt x="11161" y="1534"/>
                  </a:cubicBezTo>
                  <a:cubicBezTo>
                    <a:pt x="11260" y="1479"/>
                    <a:pt x="11260" y="1457"/>
                    <a:pt x="11304" y="1413"/>
                  </a:cubicBezTo>
                  <a:lnTo>
                    <a:pt x="11349" y="1413"/>
                  </a:lnTo>
                  <a:lnTo>
                    <a:pt x="11426" y="1335"/>
                  </a:lnTo>
                  <a:cubicBezTo>
                    <a:pt x="11558" y="1225"/>
                    <a:pt x="11701" y="1236"/>
                    <a:pt x="11866" y="1093"/>
                  </a:cubicBezTo>
                  <a:lnTo>
                    <a:pt x="11833" y="1093"/>
                  </a:lnTo>
                  <a:cubicBezTo>
                    <a:pt x="11893" y="1063"/>
                    <a:pt x="12006" y="980"/>
                    <a:pt x="12028" y="980"/>
                  </a:cubicBezTo>
                  <a:cubicBezTo>
                    <a:pt x="12030" y="980"/>
                    <a:pt x="12032" y="981"/>
                    <a:pt x="12032" y="983"/>
                  </a:cubicBezTo>
                  <a:cubicBezTo>
                    <a:pt x="12043" y="983"/>
                    <a:pt x="12043" y="961"/>
                    <a:pt x="12076" y="950"/>
                  </a:cubicBezTo>
                  <a:lnTo>
                    <a:pt x="12087" y="961"/>
                  </a:lnTo>
                  <a:lnTo>
                    <a:pt x="12230" y="851"/>
                  </a:lnTo>
                  <a:cubicBezTo>
                    <a:pt x="12261" y="835"/>
                    <a:pt x="12278" y="830"/>
                    <a:pt x="12289" y="830"/>
                  </a:cubicBezTo>
                  <a:cubicBezTo>
                    <a:pt x="12308" y="830"/>
                    <a:pt x="12304" y="847"/>
                    <a:pt x="12325" y="847"/>
                  </a:cubicBezTo>
                  <a:cubicBezTo>
                    <a:pt x="12340" y="847"/>
                    <a:pt x="12368" y="838"/>
                    <a:pt x="12428" y="807"/>
                  </a:cubicBezTo>
                  <a:cubicBezTo>
                    <a:pt x="12481" y="765"/>
                    <a:pt x="12583" y="663"/>
                    <a:pt x="12564" y="663"/>
                  </a:cubicBezTo>
                  <a:cubicBezTo>
                    <a:pt x="12563" y="663"/>
                    <a:pt x="12562" y="663"/>
                    <a:pt x="12560" y="663"/>
                  </a:cubicBezTo>
                  <a:cubicBezTo>
                    <a:pt x="12549" y="669"/>
                    <a:pt x="12532" y="678"/>
                    <a:pt x="12516" y="683"/>
                  </a:cubicBezTo>
                  <a:lnTo>
                    <a:pt x="12516" y="683"/>
                  </a:lnTo>
                  <a:lnTo>
                    <a:pt x="12516" y="663"/>
                  </a:lnTo>
                  <a:lnTo>
                    <a:pt x="12538" y="641"/>
                  </a:lnTo>
                  <a:cubicBezTo>
                    <a:pt x="12538" y="617"/>
                    <a:pt x="12545" y="586"/>
                    <a:pt x="12501" y="586"/>
                  </a:cubicBezTo>
                  <a:cubicBezTo>
                    <a:pt x="12487" y="586"/>
                    <a:pt x="12467" y="589"/>
                    <a:pt x="12439" y="597"/>
                  </a:cubicBezTo>
                  <a:cubicBezTo>
                    <a:pt x="12420" y="578"/>
                    <a:pt x="12391" y="567"/>
                    <a:pt x="12362" y="549"/>
                  </a:cubicBezTo>
                  <a:lnTo>
                    <a:pt x="12362" y="549"/>
                  </a:lnTo>
                  <a:cubicBezTo>
                    <a:pt x="12376" y="560"/>
                    <a:pt x="12382" y="575"/>
                    <a:pt x="12373" y="575"/>
                  </a:cubicBezTo>
                  <a:cubicBezTo>
                    <a:pt x="12384" y="575"/>
                    <a:pt x="12395" y="586"/>
                    <a:pt x="12417" y="597"/>
                  </a:cubicBezTo>
                  <a:lnTo>
                    <a:pt x="12395" y="608"/>
                  </a:lnTo>
                  <a:lnTo>
                    <a:pt x="12296" y="685"/>
                  </a:lnTo>
                  <a:lnTo>
                    <a:pt x="12262" y="685"/>
                  </a:lnTo>
                  <a:cubicBezTo>
                    <a:pt x="12251" y="696"/>
                    <a:pt x="12241" y="707"/>
                    <a:pt x="12230" y="718"/>
                  </a:cubicBezTo>
                  <a:cubicBezTo>
                    <a:pt x="12224" y="713"/>
                    <a:pt x="12216" y="710"/>
                    <a:pt x="12206" y="710"/>
                  </a:cubicBezTo>
                  <a:cubicBezTo>
                    <a:pt x="12197" y="710"/>
                    <a:pt x="12186" y="713"/>
                    <a:pt x="12175" y="718"/>
                  </a:cubicBezTo>
                  <a:lnTo>
                    <a:pt x="12087" y="818"/>
                  </a:lnTo>
                  <a:cubicBezTo>
                    <a:pt x="12079" y="809"/>
                    <a:pt x="12100" y="783"/>
                    <a:pt x="12086" y="783"/>
                  </a:cubicBezTo>
                  <a:cubicBezTo>
                    <a:pt x="12081" y="783"/>
                    <a:pt x="12071" y="787"/>
                    <a:pt x="12054" y="796"/>
                  </a:cubicBezTo>
                  <a:cubicBezTo>
                    <a:pt x="12010" y="840"/>
                    <a:pt x="12109" y="796"/>
                    <a:pt x="12043" y="851"/>
                  </a:cubicBezTo>
                  <a:cubicBezTo>
                    <a:pt x="11976" y="873"/>
                    <a:pt x="11987" y="851"/>
                    <a:pt x="11932" y="895"/>
                  </a:cubicBezTo>
                  <a:cubicBezTo>
                    <a:pt x="11927" y="895"/>
                    <a:pt x="11927" y="889"/>
                    <a:pt x="11932" y="881"/>
                  </a:cubicBezTo>
                  <a:lnTo>
                    <a:pt x="11932" y="881"/>
                  </a:lnTo>
                  <a:cubicBezTo>
                    <a:pt x="11883" y="919"/>
                    <a:pt x="11810" y="955"/>
                    <a:pt x="11800" y="983"/>
                  </a:cubicBezTo>
                  <a:cubicBezTo>
                    <a:pt x="11743" y="992"/>
                    <a:pt x="11654" y="1067"/>
                    <a:pt x="11623" y="1067"/>
                  </a:cubicBezTo>
                  <a:cubicBezTo>
                    <a:pt x="11618" y="1067"/>
                    <a:pt x="11614" y="1065"/>
                    <a:pt x="11613" y="1060"/>
                  </a:cubicBezTo>
                  <a:cubicBezTo>
                    <a:pt x="11602" y="1071"/>
                    <a:pt x="11536" y="1137"/>
                    <a:pt x="11481" y="1170"/>
                  </a:cubicBezTo>
                  <a:cubicBezTo>
                    <a:pt x="11494" y="1150"/>
                    <a:pt x="11495" y="1142"/>
                    <a:pt x="11487" y="1142"/>
                  </a:cubicBezTo>
                  <a:cubicBezTo>
                    <a:pt x="11462" y="1142"/>
                    <a:pt x="11350" y="1224"/>
                    <a:pt x="11315" y="1224"/>
                  </a:cubicBezTo>
                  <a:cubicBezTo>
                    <a:pt x="11308" y="1224"/>
                    <a:pt x="11304" y="1221"/>
                    <a:pt x="11304" y="1214"/>
                  </a:cubicBezTo>
                  <a:cubicBezTo>
                    <a:pt x="11260" y="1291"/>
                    <a:pt x="11073" y="1379"/>
                    <a:pt x="10974" y="1468"/>
                  </a:cubicBezTo>
                  <a:lnTo>
                    <a:pt x="10996" y="1446"/>
                  </a:lnTo>
                  <a:lnTo>
                    <a:pt x="10996" y="1446"/>
                  </a:lnTo>
                  <a:cubicBezTo>
                    <a:pt x="10930" y="1479"/>
                    <a:pt x="10908" y="1479"/>
                    <a:pt x="10864" y="1501"/>
                  </a:cubicBezTo>
                  <a:cubicBezTo>
                    <a:pt x="10875" y="1534"/>
                    <a:pt x="10776" y="1600"/>
                    <a:pt x="10732" y="1655"/>
                  </a:cubicBezTo>
                  <a:cubicBezTo>
                    <a:pt x="10722" y="1657"/>
                    <a:pt x="10715" y="1658"/>
                    <a:pt x="10710" y="1658"/>
                  </a:cubicBezTo>
                  <a:cubicBezTo>
                    <a:pt x="10668" y="1658"/>
                    <a:pt x="10760" y="1588"/>
                    <a:pt x="10721" y="1578"/>
                  </a:cubicBezTo>
                  <a:lnTo>
                    <a:pt x="10721" y="1578"/>
                  </a:lnTo>
                  <a:cubicBezTo>
                    <a:pt x="10743" y="1600"/>
                    <a:pt x="10599" y="1688"/>
                    <a:pt x="10632" y="1688"/>
                  </a:cubicBezTo>
                  <a:cubicBezTo>
                    <a:pt x="10566" y="1710"/>
                    <a:pt x="10577" y="1710"/>
                    <a:pt x="10533" y="1710"/>
                  </a:cubicBezTo>
                  <a:cubicBezTo>
                    <a:pt x="10544" y="1754"/>
                    <a:pt x="10478" y="1754"/>
                    <a:pt x="10445" y="1809"/>
                  </a:cubicBezTo>
                  <a:cubicBezTo>
                    <a:pt x="10417" y="1818"/>
                    <a:pt x="10401" y="1821"/>
                    <a:pt x="10391" y="1821"/>
                  </a:cubicBezTo>
                  <a:cubicBezTo>
                    <a:pt x="10381" y="1821"/>
                    <a:pt x="10377" y="1819"/>
                    <a:pt x="10371" y="1819"/>
                  </a:cubicBezTo>
                  <a:cubicBezTo>
                    <a:pt x="10363" y="1819"/>
                    <a:pt x="10352" y="1824"/>
                    <a:pt x="10313" y="1853"/>
                  </a:cubicBezTo>
                  <a:cubicBezTo>
                    <a:pt x="10305" y="1856"/>
                    <a:pt x="10300" y="1858"/>
                    <a:pt x="10297" y="1858"/>
                  </a:cubicBezTo>
                  <a:cubicBezTo>
                    <a:pt x="10278" y="1858"/>
                    <a:pt x="10335" y="1809"/>
                    <a:pt x="10335" y="1809"/>
                  </a:cubicBezTo>
                  <a:lnTo>
                    <a:pt x="10335" y="1809"/>
                  </a:lnTo>
                  <a:cubicBezTo>
                    <a:pt x="10236" y="1864"/>
                    <a:pt x="10313" y="1864"/>
                    <a:pt x="10302" y="1886"/>
                  </a:cubicBezTo>
                  <a:cubicBezTo>
                    <a:pt x="10256" y="1923"/>
                    <a:pt x="10237" y="1933"/>
                    <a:pt x="10226" y="1933"/>
                  </a:cubicBezTo>
                  <a:cubicBezTo>
                    <a:pt x="10213" y="1933"/>
                    <a:pt x="10213" y="1918"/>
                    <a:pt x="10192" y="1918"/>
                  </a:cubicBezTo>
                  <a:cubicBezTo>
                    <a:pt x="10189" y="1918"/>
                    <a:pt x="10185" y="1918"/>
                    <a:pt x="10181" y="1919"/>
                  </a:cubicBezTo>
                  <a:cubicBezTo>
                    <a:pt x="10115" y="1974"/>
                    <a:pt x="10082" y="2029"/>
                    <a:pt x="10026" y="2063"/>
                  </a:cubicBezTo>
                  <a:lnTo>
                    <a:pt x="10015" y="2052"/>
                  </a:lnTo>
                  <a:cubicBezTo>
                    <a:pt x="9949" y="2129"/>
                    <a:pt x="9795" y="2206"/>
                    <a:pt x="9718" y="2283"/>
                  </a:cubicBezTo>
                  <a:lnTo>
                    <a:pt x="9707" y="2283"/>
                  </a:lnTo>
                  <a:cubicBezTo>
                    <a:pt x="9729" y="2294"/>
                    <a:pt x="9740" y="2305"/>
                    <a:pt x="9740" y="2316"/>
                  </a:cubicBezTo>
                  <a:cubicBezTo>
                    <a:pt x="9701" y="2336"/>
                    <a:pt x="9679" y="2373"/>
                    <a:pt x="9651" y="2373"/>
                  </a:cubicBezTo>
                  <a:cubicBezTo>
                    <a:pt x="9648" y="2373"/>
                    <a:pt x="9644" y="2372"/>
                    <a:pt x="9641" y="2371"/>
                  </a:cubicBezTo>
                  <a:cubicBezTo>
                    <a:pt x="9575" y="2371"/>
                    <a:pt x="9696" y="2327"/>
                    <a:pt x="9685" y="2305"/>
                  </a:cubicBezTo>
                  <a:lnTo>
                    <a:pt x="9685" y="2305"/>
                  </a:lnTo>
                  <a:cubicBezTo>
                    <a:pt x="9597" y="2371"/>
                    <a:pt x="9509" y="2459"/>
                    <a:pt x="9443" y="2492"/>
                  </a:cubicBezTo>
                  <a:cubicBezTo>
                    <a:pt x="9415" y="2483"/>
                    <a:pt x="9529" y="2415"/>
                    <a:pt x="9516" y="2415"/>
                  </a:cubicBezTo>
                  <a:lnTo>
                    <a:pt x="9516" y="2415"/>
                  </a:lnTo>
                  <a:cubicBezTo>
                    <a:pt x="9513" y="2415"/>
                    <a:pt x="9504" y="2418"/>
                    <a:pt x="9487" y="2426"/>
                  </a:cubicBezTo>
                  <a:lnTo>
                    <a:pt x="9597" y="2360"/>
                  </a:lnTo>
                  <a:lnTo>
                    <a:pt x="9597" y="2360"/>
                  </a:lnTo>
                  <a:cubicBezTo>
                    <a:pt x="9578" y="2364"/>
                    <a:pt x="9568" y="2365"/>
                    <a:pt x="9563" y="2365"/>
                  </a:cubicBezTo>
                  <a:cubicBezTo>
                    <a:pt x="9538" y="2365"/>
                    <a:pt x="9646" y="2327"/>
                    <a:pt x="9564" y="2327"/>
                  </a:cubicBezTo>
                  <a:cubicBezTo>
                    <a:pt x="9421" y="2415"/>
                    <a:pt x="9421" y="2448"/>
                    <a:pt x="9277" y="2525"/>
                  </a:cubicBezTo>
                  <a:cubicBezTo>
                    <a:pt x="9255" y="2558"/>
                    <a:pt x="9299" y="2547"/>
                    <a:pt x="9277" y="2580"/>
                  </a:cubicBezTo>
                  <a:cubicBezTo>
                    <a:pt x="9101" y="2724"/>
                    <a:pt x="9079" y="2613"/>
                    <a:pt x="8958" y="2746"/>
                  </a:cubicBezTo>
                  <a:cubicBezTo>
                    <a:pt x="8936" y="2779"/>
                    <a:pt x="8947" y="2823"/>
                    <a:pt x="8826" y="2878"/>
                  </a:cubicBezTo>
                  <a:lnTo>
                    <a:pt x="8848" y="2823"/>
                  </a:lnTo>
                  <a:lnTo>
                    <a:pt x="8848" y="2823"/>
                  </a:lnTo>
                  <a:cubicBezTo>
                    <a:pt x="8715" y="2911"/>
                    <a:pt x="8804" y="2911"/>
                    <a:pt x="8649" y="2988"/>
                  </a:cubicBezTo>
                  <a:cubicBezTo>
                    <a:pt x="8659" y="2968"/>
                    <a:pt x="8733" y="2920"/>
                    <a:pt x="8730" y="2920"/>
                  </a:cubicBezTo>
                  <a:lnTo>
                    <a:pt x="8730" y="2920"/>
                  </a:lnTo>
                  <a:cubicBezTo>
                    <a:pt x="8729" y="2920"/>
                    <a:pt x="8728" y="2921"/>
                    <a:pt x="8726" y="2922"/>
                  </a:cubicBezTo>
                  <a:cubicBezTo>
                    <a:pt x="8616" y="2955"/>
                    <a:pt x="8671" y="2977"/>
                    <a:pt x="8605" y="3021"/>
                  </a:cubicBezTo>
                  <a:lnTo>
                    <a:pt x="8572" y="3010"/>
                  </a:lnTo>
                  <a:cubicBezTo>
                    <a:pt x="8440" y="3109"/>
                    <a:pt x="8286" y="3230"/>
                    <a:pt x="8143" y="3341"/>
                  </a:cubicBezTo>
                  <a:cubicBezTo>
                    <a:pt x="8143" y="3332"/>
                    <a:pt x="8157" y="3315"/>
                    <a:pt x="8139" y="3315"/>
                  </a:cubicBezTo>
                  <a:cubicBezTo>
                    <a:pt x="8135" y="3315"/>
                    <a:pt x="8129" y="3316"/>
                    <a:pt x="8121" y="3318"/>
                  </a:cubicBezTo>
                  <a:cubicBezTo>
                    <a:pt x="7933" y="3462"/>
                    <a:pt x="7702" y="3605"/>
                    <a:pt x="7515" y="3715"/>
                  </a:cubicBezTo>
                  <a:lnTo>
                    <a:pt x="7448" y="3792"/>
                  </a:lnTo>
                  <a:cubicBezTo>
                    <a:pt x="7444" y="3797"/>
                    <a:pt x="7437" y="3799"/>
                    <a:pt x="7432" y="3799"/>
                  </a:cubicBezTo>
                  <a:cubicBezTo>
                    <a:pt x="7425" y="3799"/>
                    <a:pt x="7420" y="3794"/>
                    <a:pt x="7426" y="3781"/>
                  </a:cubicBezTo>
                  <a:lnTo>
                    <a:pt x="7426" y="3781"/>
                  </a:lnTo>
                  <a:cubicBezTo>
                    <a:pt x="7349" y="3825"/>
                    <a:pt x="7437" y="3803"/>
                    <a:pt x="7404" y="3836"/>
                  </a:cubicBezTo>
                  <a:cubicBezTo>
                    <a:pt x="7382" y="3847"/>
                    <a:pt x="7366" y="3853"/>
                    <a:pt x="7358" y="3853"/>
                  </a:cubicBezTo>
                  <a:cubicBezTo>
                    <a:pt x="7349" y="3853"/>
                    <a:pt x="7349" y="3847"/>
                    <a:pt x="7360" y="3836"/>
                  </a:cubicBezTo>
                  <a:lnTo>
                    <a:pt x="7360" y="3836"/>
                  </a:lnTo>
                  <a:cubicBezTo>
                    <a:pt x="7250" y="3935"/>
                    <a:pt x="7030" y="4123"/>
                    <a:pt x="6876" y="4200"/>
                  </a:cubicBezTo>
                  <a:lnTo>
                    <a:pt x="6898" y="4178"/>
                  </a:lnTo>
                  <a:lnTo>
                    <a:pt x="6898" y="4178"/>
                  </a:lnTo>
                  <a:cubicBezTo>
                    <a:pt x="6787" y="4233"/>
                    <a:pt x="6809" y="4299"/>
                    <a:pt x="6699" y="4343"/>
                  </a:cubicBezTo>
                  <a:lnTo>
                    <a:pt x="6710" y="4332"/>
                  </a:lnTo>
                  <a:lnTo>
                    <a:pt x="6710" y="4332"/>
                  </a:lnTo>
                  <a:cubicBezTo>
                    <a:pt x="6479" y="4475"/>
                    <a:pt x="6237" y="4674"/>
                    <a:pt x="6038" y="4762"/>
                  </a:cubicBezTo>
                  <a:cubicBezTo>
                    <a:pt x="6027" y="4817"/>
                    <a:pt x="5807" y="4916"/>
                    <a:pt x="5818" y="4960"/>
                  </a:cubicBezTo>
                  <a:cubicBezTo>
                    <a:pt x="5675" y="5037"/>
                    <a:pt x="5708" y="5004"/>
                    <a:pt x="5520" y="5114"/>
                  </a:cubicBezTo>
                  <a:cubicBezTo>
                    <a:pt x="5465" y="5147"/>
                    <a:pt x="5465" y="5191"/>
                    <a:pt x="5399" y="5235"/>
                  </a:cubicBezTo>
                  <a:lnTo>
                    <a:pt x="5388" y="5213"/>
                  </a:lnTo>
                  <a:lnTo>
                    <a:pt x="5322" y="5302"/>
                  </a:lnTo>
                  <a:lnTo>
                    <a:pt x="5256" y="5302"/>
                  </a:lnTo>
                  <a:lnTo>
                    <a:pt x="5201" y="5346"/>
                  </a:lnTo>
                  <a:cubicBezTo>
                    <a:pt x="5224" y="5338"/>
                    <a:pt x="5242" y="5330"/>
                    <a:pt x="5255" y="5330"/>
                  </a:cubicBezTo>
                  <a:cubicBezTo>
                    <a:pt x="5260" y="5330"/>
                    <a:pt x="5264" y="5331"/>
                    <a:pt x="5267" y="5335"/>
                  </a:cubicBezTo>
                  <a:cubicBezTo>
                    <a:pt x="5185" y="5396"/>
                    <a:pt x="5057" y="5457"/>
                    <a:pt x="5029" y="5457"/>
                  </a:cubicBezTo>
                  <a:cubicBezTo>
                    <a:pt x="5027" y="5457"/>
                    <a:pt x="5026" y="5457"/>
                    <a:pt x="5025" y="5456"/>
                  </a:cubicBezTo>
                  <a:lnTo>
                    <a:pt x="4826" y="5621"/>
                  </a:lnTo>
                  <a:cubicBezTo>
                    <a:pt x="4826" y="5617"/>
                    <a:pt x="4831" y="5611"/>
                    <a:pt x="4839" y="5604"/>
                  </a:cubicBezTo>
                  <a:lnTo>
                    <a:pt x="4839" y="5604"/>
                  </a:lnTo>
                  <a:cubicBezTo>
                    <a:pt x="4831" y="5609"/>
                    <a:pt x="4826" y="5611"/>
                    <a:pt x="4823" y="5611"/>
                  </a:cubicBezTo>
                  <a:cubicBezTo>
                    <a:pt x="4817" y="5611"/>
                    <a:pt x="4815" y="5606"/>
                    <a:pt x="4809" y="5606"/>
                  </a:cubicBezTo>
                  <a:cubicBezTo>
                    <a:pt x="4803" y="5606"/>
                    <a:pt x="4791" y="5613"/>
                    <a:pt x="4760" y="5643"/>
                  </a:cubicBezTo>
                  <a:cubicBezTo>
                    <a:pt x="4771" y="5643"/>
                    <a:pt x="4760" y="5665"/>
                    <a:pt x="4760" y="5665"/>
                  </a:cubicBezTo>
                  <a:cubicBezTo>
                    <a:pt x="4705" y="5687"/>
                    <a:pt x="4584" y="5775"/>
                    <a:pt x="4496" y="5841"/>
                  </a:cubicBezTo>
                  <a:lnTo>
                    <a:pt x="4507" y="5808"/>
                  </a:lnTo>
                  <a:lnTo>
                    <a:pt x="4507" y="5808"/>
                  </a:lnTo>
                  <a:cubicBezTo>
                    <a:pt x="4353" y="5919"/>
                    <a:pt x="4187" y="6051"/>
                    <a:pt x="4011" y="6172"/>
                  </a:cubicBezTo>
                  <a:cubicBezTo>
                    <a:pt x="4031" y="6159"/>
                    <a:pt x="4045" y="6153"/>
                    <a:pt x="4053" y="6153"/>
                  </a:cubicBezTo>
                  <a:cubicBezTo>
                    <a:pt x="4073" y="6153"/>
                    <a:pt x="4064" y="6182"/>
                    <a:pt x="4033" y="6205"/>
                  </a:cubicBezTo>
                  <a:lnTo>
                    <a:pt x="3989" y="6194"/>
                  </a:lnTo>
                  <a:lnTo>
                    <a:pt x="3989" y="6194"/>
                  </a:lnTo>
                  <a:cubicBezTo>
                    <a:pt x="3983" y="6207"/>
                    <a:pt x="3986" y="6210"/>
                    <a:pt x="3992" y="6210"/>
                  </a:cubicBezTo>
                  <a:cubicBezTo>
                    <a:pt x="3999" y="6210"/>
                    <a:pt x="4009" y="6207"/>
                    <a:pt x="4014" y="6207"/>
                  </a:cubicBezTo>
                  <a:cubicBezTo>
                    <a:pt x="4021" y="6207"/>
                    <a:pt x="4021" y="6212"/>
                    <a:pt x="4000" y="6238"/>
                  </a:cubicBezTo>
                  <a:cubicBezTo>
                    <a:pt x="3981" y="6248"/>
                    <a:pt x="3967" y="6252"/>
                    <a:pt x="3958" y="6252"/>
                  </a:cubicBezTo>
                  <a:cubicBezTo>
                    <a:pt x="3937" y="6252"/>
                    <a:pt x="3944" y="6228"/>
                    <a:pt x="3967" y="6205"/>
                  </a:cubicBezTo>
                  <a:lnTo>
                    <a:pt x="3967" y="6205"/>
                  </a:lnTo>
                  <a:lnTo>
                    <a:pt x="3890" y="6271"/>
                  </a:lnTo>
                  <a:lnTo>
                    <a:pt x="3901" y="6238"/>
                  </a:lnTo>
                  <a:lnTo>
                    <a:pt x="3901" y="6238"/>
                  </a:lnTo>
                  <a:cubicBezTo>
                    <a:pt x="3879" y="6271"/>
                    <a:pt x="3747" y="6304"/>
                    <a:pt x="3714" y="6359"/>
                  </a:cubicBezTo>
                  <a:lnTo>
                    <a:pt x="3703" y="6359"/>
                  </a:lnTo>
                  <a:cubicBezTo>
                    <a:pt x="3537" y="6480"/>
                    <a:pt x="3449" y="6535"/>
                    <a:pt x="3317" y="6646"/>
                  </a:cubicBezTo>
                  <a:cubicBezTo>
                    <a:pt x="3328" y="6668"/>
                    <a:pt x="3262" y="6701"/>
                    <a:pt x="3229" y="6745"/>
                  </a:cubicBezTo>
                  <a:cubicBezTo>
                    <a:pt x="3119" y="6811"/>
                    <a:pt x="2998" y="6866"/>
                    <a:pt x="2865" y="6954"/>
                  </a:cubicBezTo>
                  <a:cubicBezTo>
                    <a:pt x="2788" y="7031"/>
                    <a:pt x="2854" y="6998"/>
                    <a:pt x="2821" y="7031"/>
                  </a:cubicBezTo>
                  <a:cubicBezTo>
                    <a:pt x="2820" y="7031"/>
                    <a:pt x="2818" y="7030"/>
                    <a:pt x="2816" y="7030"/>
                  </a:cubicBezTo>
                  <a:cubicBezTo>
                    <a:pt x="2793" y="7030"/>
                    <a:pt x="2730" y="7072"/>
                    <a:pt x="2720" y="7072"/>
                  </a:cubicBezTo>
                  <a:cubicBezTo>
                    <a:pt x="2717" y="7072"/>
                    <a:pt x="2720" y="7067"/>
                    <a:pt x="2733" y="7053"/>
                  </a:cubicBezTo>
                  <a:lnTo>
                    <a:pt x="2733" y="7053"/>
                  </a:lnTo>
                  <a:cubicBezTo>
                    <a:pt x="2579" y="7152"/>
                    <a:pt x="2535" y="7185"/>
                    <a:pt x="2359" y="7329"/>
                  </a:cubicBezTo>
                  <a:cubicBezTo>
                    <a:pt x="2374" y="7321"/>
                    <a:pt x="2390" y="7313"/>
                    <a:pt x="2398" y="7313"/>
                  </a:cubicBezTo>
                  <a:cubicBezTo>
                    <a:pt x="2401" y="7313"/>
                    <a:pt x="2403" y="7314"/>
                    <a:pt x="2403" y="7318"/>
                  </a:cubicBezTo>
                  <a:cubicBezTo>
                    <a:pt x="2379" y="7342"/>
                    <a:pt x="2344" y="7360"/>
                    <a:pt x="2326" y="7360"/>
                  </a:cubicBezTo>
                  <a:cubicBezTo>
                    <a:pt x="2319" y="7360"/>
                    <a:pt x="2314" y="7357"/>
                    <a:pt x="2314" y="7351"/>
                  </a:cubicBezTo>
                  <a:cubicBezTo>
                    <a:pt x="2116" y="7516"/>
                    <a:pt x="1786" y="7626"/>
                    <a:pt x="1631" y="7780"/>
                  </a:cubicBezTo>
                  <a:lnTo>
                    <a:pt x="1642" y="7769"/>
                  </a:lnTo>
                  <a:lnTo>
                    <a:pt x="1466" y="7902"/>
                  </a:lnTo>
                  <a:cubicBezTo>
                    <a:pt x="1446" y="7914"/>
                    <a:pt x="1438" y="7919"/>
                    <a:pt x="1435" y="7919"/>
                  </a:cubicBezTo>
                  <a:cubicBezTo>
                    <a:pt x="1429" y="7919"/>
                    <a:pt x="1472" y="7884"/>
                    <a:pt x="1462" y="7884"/>
                  </a:cubicBezTo>
                  <a:cubicBezTo>
                    <a:pt x="1459" y="7884"/>
                    <a:pt x="1454" y="7886"/>
                    <a:pt x="1444" y="7891"/>
                  </a:cubicBezTo>
                  <a:cubicBezTo>
                    <a:pt x="1378" y="7946"/>
                    <a:pt x="1312" y="7990"/>
                    <a:pt x="1257" y="8023"/>
                  </a:cubicBezTo>
                  <a:cubicBezTo>
                    <a:pt x="1235" y="8034"/>
                    <a:pt x="1202" y="8056"/>
                    <a:pt x="1180" y="8067"/>
                  </a:cubicBezTo>
                  <a:lnTo>
                    <a:pt x="1147" y="8089"/>
                  </a:lnTo>
                  <a:cubicBezTo>
                    <a:pt x="1136" y="8078"/>
                    <a:pt x="1125" y="8078"/>
                    <a:pt x="1070" y="8056"/>
                  </a:cubicBezTo>
                  <a:cubicBezTo>
                    <a:pt x="970" y="7924"/>
                    <a:pt x="607" y="7791"/>
                    <a:pt x="453" y="7659"/>
                  </a:cubicBezTo>
                  <a:lnTo>
                    <a:pt x="453" y="7659"/>
                  </a:lnTo>
                  <a:lnTo>
                    <a:pt x="464" y="7681"/>
                  </a:lnTo>
                  <a:cubicBezTo>
                    <a:pt x="409" y="7670"/>
                    <a:pt x="398" y="7626"/>
                    <a:pt x="398" y="7626"/>
                  </a:cubicBezTo>
                  <a:cubicBezTo>
                    <a:pt x="375" y="7626"/>
                    <a:pt x="420" y="7648"/>
                    <a:pt x="387" y="7648"/>
                  </a:cubicBezTo>
                  <a:cubicBezTo>
                    <a:pt x="364" y="7637"/>
                    <a:pt x="342" y="7626"/>
                    <a:pt x="320" y="7615"/>
                  </a:cubicBezTo>
                  <a:cubicBezTo>
                    <a:pt x="442" y="7549"/>
                    <a:pt x="552" y="7483"/>
                    <a:pt x="673" y="7417"/>
                  </a:cubicBezTo>
                  <a:cubicBezTo>
                    <a:pt x="838" y="7318"/>
                    <a:pt x="1003" y="7219"/>
                    <a:pt x="1158" y="7130"/>
                  </a:cubicBezTo>
                  <a:cubicBezTo>
                    <a:pt x="1301" y="7042"/>
                    <a:pt x="1191" y="7009"/>
                    <a:pt x="1389" y="6921"/>
                  </a:cubicBezTo>
                  <a:lnTo>
                    <a:pt x="1389" y="6921"/>
                  </a:lnTo>
                  <a:lnTo>
                    <a:pt x="1356" y="6976"/>
                  </a:lnTo>
                  <a:cubicBezTo>
                    <a:pt x="1609" y="6767"/>
                    <a:pt x="1918" y="6602"/>
                    <a:pt x="2171" y="6392"/>
                  </a:cubicBezTo>
                  <a:lnTo>
                    <a:pt x="2171" y="6392"/>
                  </a:lnTo>
                  <a:cubicBezTo>
                    <a:pt x="2160" y="6414"/>
                    <a:pt x="2171" y="6425"/>
                    <a:pt x="2138" y="6436"/>
                  </a:cubicBezTo>
                  <a:cubicBezTo>
                    <a:pt x="2215" y="6414"/>
                    <a:pt x="2359" y="6293"/>
                    <a:pt x="2348" y="6282"/>
                  </a:cubicBezTo>
                  <a:cubicBezTo>
                    <a:pt x="2359" y="6276"/>
                    <a:pt x="2365" y="6274"/>
                    <a:pt x="2369" y="6274"/>
                  </a:cubicBezTo>
                  <a:cubicBezTo>
                    <a:pt x="2377" y="6274"/>
                    <a:pt x="2371" y="6284"/>
                    <a:pt x="2381" y="6284"/>
                  </a:cubicBezTo>
                  <a:cubicBezTo>
                    <a:pt x="2383" y="6284"/>
                    <a:pt x="2387" y="6284"/>
                    <a:pt x="2392" y="6282"/>
                  </a:cubicBezTo>
                  <a:cubicBezTo>
                    <a:pt x="2458" y="6249"/>
                    <a:pt x="2524" y="6161"/>
                    <a:pt x="2568" y="6150"/>
                  </a:cubicBezTo>
                  <a:lnTo>
                    <a:pt x="2568" y="6150"/>
                  </a:lnTo>
                  <a:lnTo>
                    <a:pt x="2546" y="6183"/>
                  </a:lnTo>
                  <a:cubicBezTo>
                    <a:pt x="2579" y="6150"/>
                    <a:pt x="2722" y="6062"/>
                    <a:pt x="2667" y="6062"/>
                  </a:cubicBezTo>
                  <a:cubicBezTo>
                    <a:pt x="2777" y="6007"/>
                    <a:pt x="2854" y="5930"/>
                    <a:pt x="2942" y="5885"/>
                  </a:cubicBezTo>
                  <a:cubicBezTo>
                    <a:pt x="2987" y="5819"/>
                    <a:pt x="3119" y="5775"/>
                    <a:pt x="3119" y="5731"/>
                  </a:cubicBezTo>
                  <a:cubicBezTo>
                    <a:pt x="3120" y="5735"/>
                    <a:pt x="3123" y="5736"/>
                    <a:pt x="3128" y="5736"/>
                  </a:cubicBezTo>
                  <a:cubicBezTo>
                    <a:pt x="3169" y="5736"/>
                    <a:pt x="3323" y="5626"/>
                    <a:pt x="3372" y="5577"/>
                  </a:cubicBezTo>
                  <a:lnTo>
                    <a:pt x="3372" y="5577"/>
                  </a:lnTo>
                  <a:cubicBezTo>
                    <a:pt x="3368" y="5581"/>
                    <a:pt x="3367" y="5582"/>
                    <a:pt x="3369" y="5582"/>
                  </a:cubicBezTo>
                  <a:cubicBezTo>
                    <a:pt x="3373" y="5582"/>
                    <a:pt x="3399" y="5566"/>
                    <a:pt x="3411" y="5566"/>
                  </a:cubicBezTo>
                  <a:cubicBezTo>
                    <a:pt x="3416" y="5566"/>
                    <a:pt x="3419" y="5569"/>
                    <a:pt x="3416" y="5577"/>
                  </a:cubicBezTo>
                  <a:cubicBezTo>
                    <a:pt x="3482" y="5533"/>
                    <a:pt x="3548" y="5478"/>
                    <a:pt x="3526" y="5467"/>
                  </a:cubicBezTo>
                  <a:cubicBezTo>
                    <a:pt x="3681" y="5412"/>
                    <a:pt x="3769" y="5246"/>
                    <a:pt x="3879" y="5246"/>
                  </a:cubicBezTo>
                  <a:cubicBezTo>
                    <a:pt x="4088" y="5081"/>
                    <a:pt x="4276" y="4927"/>
                    <a:pt x="4463" y="4784"/>
                  </a:cubicBezTo>
                  <a:lnTo>
                    <a:pt x="4463" y="4784"/>
                  </a:lnTo>
                  <a:cubicBezTo>
                    <a:pt x="4474" y="4828"/>
                    <a:pt x="4254" y="4938"/>
                    <a:pt x="4287" y="4971"/>
                  </a:cubicBezTo>
                  <a:cubicBezTo>
                    <a:pt x="4452" y="4828"/>
                    <a:pt x="4540" y="4729"/>
                    <a:pt x="4727" y="4607"/>
                  </a:cubicBezTo>
                  <a:cubicBezTo>
                    <a:pt x="4738" y="4601"/>
                    <a:pt x="4744" y="4598"/>
                    <a:pt x="4747" y="4598"/>
                  </a:cubicBezTo>
                  <a:cubicBezTo>
                    <a:pt x="4758" y="4598"/>
                    <a:pt x="4714" y="4643"/>
                    <a:pt x="4705" y="4652"/>
                  </a:cubicBezTo>
                  <a:cubicBezTo>
                    <a:pt x="4870" y="4508"/>
                    <a:pt x="5058" y="4409"/>
                    <a:pt x="5212" y="4277"/>
                  </a:cubicBezTo>
                  <a:lnTo>
                    <a:pt x="5212" y="4277"/>
                  </a:lnTo>
                  <a:lnTo>
                    <a:pt x="5179" y="4310"/>
                  </a:lnTo>
                  <a:cubicBezTo>
                    <a:pt x="5212" y="4288"/>
                    <a:pt x="5256" y="4266"/>
                    <a:pt x="5245" y="4255"/>
                  </a:cubicBezTo>
                  <a:lnTo>
                    <a:pt x="5245" y="4255"/>
                  </a:lnTo>
                  <a:lnTo>
                    <a:pt x="5212" y="4277"/>
                  </a:lnTo>
                  <a:cubicBezTo>
                    <a:pt x="5212" y="4277"/>
                    <a:pt x="5212" y="4277"/>
                    <a:pt x="5212" y="4277"/>
                  </a:cubicBezTo>
                  <a:lnTo>
                    <a:pt x="5212" y="4277"/>
                  </a:lnTo>
                  <a:cubicBezTo>
                    <a:pt x="5210" y="4277"/>
                    <a:pt x="5207" y="4278"/>
                    <a:pt x="5206" y="4278"/>
                  </a:cubicBezTo>
                  <a:cubicBezTo>
                    <a:pt x="5160" y="4278"/>
                    <a:pt x="5299" y="4154"/>
                    <a:pt x="5310" y="4126"/>
                  </a:cubicBezTo>
                  <a:lnTo>
                    <a:pt x="5310" y="4126"/>
                  </a:lnTo>
                  <a:cubicBezTo>
                    <a:pt x="5307" y="4141"/>
                    <a:pt x="5311" y="4147"/>
                    <a:pt x="5320" y="4147"/>
                  </a:cubicBezTo>
                  <a:cubicBezTo>
                    <a:pt x="5345" y="4147"/>
                    <a:pt x="5407" y="4098"/>
                    <a:pt x="5430" y="4098"/>
                  </a:cubicBezTo>
                  <a:cubicBezTo>
                    <a:pt x="5440" y="4098"/>
                    <a:pt x="5443" y="4107"/>
                    <a:pt x="5432" y="4134"/>
                  </a:cubicBezTo>
                  <a:cubicBezTo>
                    <a:pt x="5443" y="4123"/>
                    <a:pt x="5465" y="4101"/>
                    <a:pt x="5454" y="4090"/>
                  </a:cubicBezTo>
                  <a:cubicBezTo>
                    <a:pt x="5469" y="4080"/>
                    <a:pt x="5482" y="4074"/>
                    <a:pt x="5488" y="4074"/>
                  </a:cubicBezTo>
                  <a:cubicBezTo>
                    <a:pt x="5496" y="4074"/>
                    <a:pt x="5495" y="4082"/>
                    <a:pt x="5476" y="4101"/>
                  </a:cubicBezTo>
                  <a:cubicBezTo>
                    <a:pt x="5587" y="4013"/>
                    <a:pt x="5543" y="4024"/>
                    <a:pt x="5642" y="3957"/>
                  </a:cubicBezTo>
                  <a:lnTo>
                    <a:pt x="5642" y="3957"/>
                  </a:lnTo>
                  <a:lnTo>
                    <a:pt x="5620" y="3991"/>
                  </a:lnTo>
                  <a:cubicBezTo>
                    <a:pt x="5664" y="3946"/>
                    <a:pt x="5708" y="3891"/>
                    <a:pt x="5807" y="3836"/>
                  </a:cubicBezTo>
                  <a:lnTo>
                    <a:pt x="5807" y="3836"/>
                  </a:lnTo>
                  <a:cubicBezTo>
                    <a:pt x="5802" y="3841"/>
                    <a:pt x="5803" y="3843"/>
                    <a:pt x="5804" y="3846"/>
                  </a:cubicBezTo>
                  <a:lnTo>
                    <a:pt x="5804" y="3846"/>
                  </a:lnTo>
                  <a:cubicBezTo>
                    <a:pt x="5946" y="3750"/>
                    <a:pt x="6024" y="3644"/>
                    <a:pt x="6193" y="3539"/>
                  </a:cubicBezTo>
                  <a:lnTo>
                    <a:pt x="6193" y="3539"/>
                  </a:lnTo>
                  <a:cubicBezTo>
                    <a:pt x="6186" y="3558"/>
                    <a:pt x="6189" y="3564"/>
                    <a:pt x="6197" y="3564"/>
                  </a:cubicBezTo>
                  <a:cubicBezTo>
                    <a:pt x="6213" y="3564"/>
                    <a:pt x="6252" y="3535"/>
                    <a:pt x="6278" y="3535"/>
                  </a:cubicBezTo>
                  <a:cubicBezTo>
                    <a:pt x="6283" y="3535"/>
                    <a:pt x="6288" y="3536"/>
                    <a:pt x="6292" y="3539"/>
                  </a:cubicBezTo>
                  <a:lnTo>
                    <a:pt x="6369" y="3462"/>
                  </a:lnTo>
                  <a:lnTo>
                    <a:pt x="6325" y="3473"/>
                  </a:lnTo>
                  <a:cubicBezTo>
                    <a:pt x="6402" y="3418"/>
                    <a:pt x="6457" y="3352"/>
                    <a:pt x="6534" y="3318"/>
                  </a:cubicBezTo>
                  <a:lnTo>
                    <a:pt x="6534" y="3318"/>
                  </a:lnTo>
                  <a:lnTo>
                    <a:pt x="6479" y="3363"/>
                  </a:lnTo>
                  <a:lnTo>
                    <a:pt x="6479" y="3363"/>
                  </a:lnTo>
                  <a:lnTo>
                    <a:pt x="6622" y="3263"/>
                  </a:lnTo>
                  <a:lnTo>
                    <a:pt x="6534" y="3307"/>
                  </a:lnTo>
                  <a:cubicBezTo>
                    <a:pt x="6611" y="3241"/>
                    <a:pt x="6501" y="3285"/>
                    <a:pt x="6611" y="3219"/>
                  </a:cubicBezTo>
                  <a:lnTo>
                    <a:pt x="6611" y="3219"/>
                  </a:lnTo>
                  <a:cubicBezTo>
                    <a:pt x="6610" y="3220"/>
                    <a:pt x="6610" y="3221"/>
                    <a:pt x="6610" y="3221"/>
                  </a:cubicBezTo>
                  <a:cubicBezTo>
                    <a:pt x="6613" y="3221"/>
                    <a:pt x="6692" y="3163"/>
                    <a:pt x="6743" y="3153"/>
                  </a:cubicBezTo>
                  <a:cubicBezTo>
                    <a:pt x="6776" y="3120"/>
                    <a:pt x="6809" y="3076"/>
                    <a:pt x="6876" y="3043"/>
                  </a:cubicBezTo>
                  <a:cubicBezTo>
                    <a:pt x="6898" y="3043"/>
                    <a:pt x="6887" y="3087"/>
                    <a:pt x="6898" y="3087"/>
                  </a:cubicBezTo>
                  <a:cubicBezTo>
                    <a:pt x="6920" y="3032"/>
                    <a:pt x="7074" y="2944"/>
                    <a:pt x="7107" y="2889"/>
                  </a:cubicBezTo>
                  <a:lnTo>
                    <a:pt x="7107" y="2889"/>
                  </a:lnTo>
                  <a:cubicBezTo>
                    <a:pt x="7096" y="2911"/>
                    <a:pt x="7107" y="2922"/>
                    <a:pt x="7107" y="2922"/>
                  </a:cubicBezTo>
                  <a:lnTo>
                    <a:pt x="7129" y="2878"/>
                  </a:lnTo>
                  <a:cubicBezTo>
                    <a:pt x="7151" y="2872"/>
                    <a:pt x="7165" y="2870"/>
                    <a:pt x="7173" y="2870"/>
                  </a:cubicBezTo>
                  <a:cubicBezTo>
                    <a:pt x="7181" y="2870"/>
                    <a:pt x="7184" y="2872"/>
                    <a:pt x="7184" y="2878"/>
                  </a:cubicBezTo>
                  <a:cubicBezTo>
                    <a:pt x="7294" y="2801"/>
                    <a:pt x="7118" y="2867"/>
                    <a:pt x="7261" y="2790"/>
                  </a:cubicBezTo>
                  <a:lnTo>
                    <a:pt x="7261" y="2790"/>
                  </a:lnTo>
                  <a:cubicBezTo>
                    <a:pt x="7250" y="2801"/>
                    <a:pt x="7261" y="2801"/>
                    <a:pt x="7239" y="2823"/>
                  </a:cubicBezTo>
                  <a:cubicBezTo>
                    <a:pt x="7382" y="2735"/>
                    <a:pt x="7482" y="2635"/>
                    <a:pt x="7614" y="2558"/>
                  </a:cubicBezTo>
                  <a:lnTo>
                    <a:pt x="7614" y="2558"/>
                  </a:lnTo>
                  <a:cubicBezTo>
                    <a:pt x="7669" y="2569"/>
                    <a:pt x="7515" y="2635"/>
                    <a:pt x="7570" y="2635"/>
                  </a:cubicBezTo>
                  <a:cubicBezTo>
                    <a:pt x="7725" y="2522"/>
                    <a:pt x="7879" y="2379"/>
                    <a:pt x="8043" y="2271"/>
                  </a:cubicBezTo>
                  <a:lnTo>
                    <a:pt x="8043" y="2271"/>
                  </a:lnTo>
                  <a:cubicBezTo>
                    <a:pt x="8043" y="2271"/>
                    <a:pt x="8043" y="2272"/>
                    <a:pt x="8043" y="2272"/>
                  </a:cubicBezTo>
                  <a:lnTo>
                    <a:pt x="8076" y="2250"/>
                  </a:lnTo>
                  <a:lnTo>
                    <a:pt x="8076" y="2250"/>
                  </a:lnTo>
                  <a:cubicBezTo>
                    <a:pt x="8065" y="2257"/>
                    <a:pt x="8054" y="2264"/>
                    <a:pt x="8043" y="2271"/>
                  </a:cubicBezTo>
                  <a:lnTo>
                    <a:pt x="8043" y="2271"/>
                  </a:lnTo>
                  <a:cubicBezTo>
                    <a:pt x="8045" y="2217"/>
                    <a:pt x="8187" y="2205"/>
                    <a:pt x="8253" y="2129"/>
                  </a:cubicBezTo>
                  <a:lnTo>
                    <a:pt x="8253" y="2129"/>
                  </a:lnTo>
                  <a:cubicBezTo>
                    <a:pt x="8244" y="2147"/>
                    <a:pt x="8242" y="2165"/>
                    <a:pt x="8248" y="2165"/>
                  </a:cubicBezTo>
                  <a:cubicBezTo>
                    <a:pt x="8249" y="2165"/>
                    <a:pt x="8251" y="2164"/>
                    <a:pt x="8253" y="2162"/>
                  </a:cubicBezTo>
                  <a:cubicBezTo>
                    <a:pt x="8363" y="2096"/>
                    <a:pt x="8473" y="1996"/>
                    <a:pt x="8649" y="1864"/>
                  </a:cubicBezTo>
                  <a:lnTo>
                    <a:pt x="8649" y="1864"/>
                  </a:lnTo>
                  <a:lnTo>
                    <a:pt x="8627" y="1886"/>
                  </a:lnTo>
                  <a:cubicBezTo>
                    <a:pt x="8704" y="1853"/>
                    <a:pt x="8815" y="1776"/>
                    <a:pt x="8892" y="1732"/>
                  </a:cubicBezTo>
                  <a:cubicBezTo>
                    <a:pt x="8903" y="1710"/>
                    <a:pt x="8947" y="1688"/>
                    <a:pt x="8914" y="1688"/>
                  </a:cubicBezTo>
                  <a:cubicBezTo>
                    <a:pt x="9178" y="1600"/>
                    <a:pt x="9332" y="1368"/>
                    <a:pt x="9564" y="1291"/>
                  </a:cubicBezTo>
                  <a:lnTo>
                    <a:pt x="9564" y="1291"/>
                  </a:lnTo>
                  <a:cubicBezTo>
                    <a:pt x="9550" y="1305"/>
                    <a:pt x="9537" y="1319"/>
                    <a:pt x="9531" y="1324"/>
                  </a:cubicBezTo>
                  <a:lnTo>
                    <a:pt x="9531" y="1324"/>
                  </a:lnTo>
                  <a:lnTo>
                    <a:pt x="9707" y="1203"/>
                  </a:lnTo>
                  <a:cubicBezTo>
                    <a:pt x="9685" y="1203"/>
                    <a:pt x="9674" y="1214"/>
                    <a:pt x="9630" y="1225"/>
                  </a:cubicBezTo>
                  <a:cubicBezTo>
                    <a:pt x="9641" y="1203"/>
                    <a:pt x="9685" y="1159"/>
                    <a:pt x="9729" y="1137"/>
                  </a:cubicBezTo>
                  <a:lnTo>
                    <a:pt x="9729" y="1137"/>
                  </a:lnTo>
                  <a:cubicBezTo>
                    <a:pt x="9701" y="1161"/>
                    <a:pt x="9701" y="1168"/>
                    <a:pt x="9713" y="1168"/>
                  </a:cubicBezTo>
                  <a:cubicBezTo>
                    <a:pt x="9730" y="1168"/>
                    <a:pt x="9770" y="1154"/>
                    <a:pt x="9795" y="1148"/>
                  </a:cubicBezTo>
                  <a:lnTo>
                    <a:pt x="9784" y="1126"/>
                  </a:lnTo>
                  <a:cubicBezTo>
                    <a:pt x="9894" y="1104"/>
                    <a:pt x="9773" y="1082"/>
                    <a:pt x="9916" y="1027"/>
                  </a:cubicBezTo>
                  <a:lnTo>
                    <a:pt x="9916" y="1038"/>
                  </a:lnTo>
                  <a:cubicBezTo>
                    <a:pt x="9960" y="1005"/>
                    <a:pt x="9993" y="972"/>
                    <a:pt x="10048" y="939"/>
                  </a:cubicBezTo>
                  <a:lnTo>
                    <a:pt x="10048" y="939"/>
                  </a:lnTo>
                  <a:cubicBezTo>
                    <a:pt x="10082" y="950"/>
                    <a:pt x="10004" y="983"/>
                    <a:pt x="10004" y="994"/>
                  </a:cubicBezTo>
                  <a:cubicBezTo>
                    <a:pt x="10082" y="950"/>
                    <a:pt x="10126" y="873"/>
                    <a:pt x="10203" y="851"/>
                  </a:cubicBezTo>
                  <a:lnTo>
                    <a:pt x="10203" y="851"/>
                  </a:lnTo>
                  <a:lnTo>
                    <a:pt x="10104" y="928"/>
                  </a:lnTo>
                  <a:cubicBezTo>
                    <a:pt x="10192" y="906"/>
                    <a:pt x="10192" y="895"/>
                    <a:pt x="10247" y="873"/>
                  </a:cubicBezTo>
                  <a:lnTo>
                    <a:pt x="10368" y="807"/>
                  </a:lnTo>
                  <a:lnTo>
                    <a:pt x="10335" y="818"/>
                  </a:lnTo>
                  <a:cubicBezTo>
                    <a:pt x="10386" y="726"/>
                    <a:pt x="10493" y="710"/>
                    <a:pt x="10588" y="621"/>
                  </a:cubicBezTo>
                  <a:lnTo>
                    <a:pt x="10588" y="621"/>
                  </a:lnTo>
                  <a:cubicBezTo>
                    <a:pt x="10562" y="647"/>
                    <a:pt x="10560" y="654"/>
                    <a:pt x="10567" y="654"/>
                  </a:cubicBezTo>
                  <a:cubicBezTo>
                    <a:pt x="10574" y="654"/>
                    <a:pt x="10589" y="648"/>
                    <a:pt x="10600" y="648"/>
                  </a:cubicBezTo>
                  <a:cubicBezTo>
                    <a:pt x="10605" y="648"/>
                    <a:pt x="10609" y="649"/>
                    <a:pt x="10610" y="652"/>
                  </a:cubicBezTo>
                  <a:cubicBezTo>
                    <a:pt x="10637" y="643"/>
                    <a:pt x="10671" y="627"/>
                    <a:pt x="10683" y="627"/>
                  </a:cubicBezTo>
                  <a:cubicBezTo>
                    <a:pt x="10686" y="627"/>
                    <a:pt x="10687" y="628"/>
                    <a:pt x="10687" y="630"/>
                  </a:cubicBezTo>
                  <a:cubicBezTo>
                    <a:pt x="10732" y="586"/>
                    <a:pt x="10787" y="586"/>
                    <a:pt x="10853" y="520"/>
                  </a:cubicBezTo>
                  <a:cubicBezTo>
                    <a:pt x="10861" y="520"/>
                    <a:pt x="10886" y="497"/>
                    <a:pt x="10900" y="497"/>
                  </a:cubicBezTo>
                  <a:cubicBezTo>
                    <a:pt x="10905" y="497"/>
                    <a:pt x="10908" y="500"/>
                    <a:pt x="10908" y="509"/>
                  </a:cubicBezTo>
                  <a:cubicBezTo>
                    <a:pt x="10936" y="489"/>
                    <a:pt x="10941" y="484"/>
                    <a:pt x="10935" y="484"/>
                  </a:cubicBezTo>
                  <a:cubicBezTo>
                    <a:pt x="10929" y="484"/>
                    <a:pt x="10907" y="493"/>
                    <a:pt x="10894" y="493"/>
                  </a:cubicBezTo>
                  <a:cubicBezTo>
                    <a:pt x="10889" y="493"/>
                    <a:pt x="10886" y="491"/>
                    <a:pt x="10886" y="487"/>
                  </a:cubicBezTo>
                  <a:cubicBezTo>
                    <a:pt x="10985" y="399"/>
                    <a:pt x="11172" y="366"/>
                    <a:pt x="11315" y="234"/>
                  </a:cubicBezTo>
                  <a:cubicBezTo>
                    <a:pt x="11393" y="190"/>
                    <a:pt x="11426" y="157"/>
                    <a:pt x="11459" y="124"/>
                  </a:cubicBezTo>
                  <a:cubicBezTo>
                    <a:pt x="11483" y="107"/>
                    <a:pt x="11508" y="60"/>
                    <a:pt x="11546" y="60"/>
                  </a:cubicBezTo>
                  <a:cubicBezTo>
                    <a:pt x="11559" y="60"/>
                    <a:pt x="11574" y="65"/>
                    <a:pt x="11591" y="79"/>
                  </a:cubicBezTo>
                  <a:cubicBezTo>
                    <a:pt x="11607" y="91"/>
                    <a:pt x="11606" y="95"/>
                    <a:pt x="11598" y="95"/>
                  </a:cubicBezTo>
                  <a:cubicBezTo>
                    <a:pt x="11588" y="95"/>
                    <a:pt x="11566" y="88"/>
                    <a:pt x="11559" y="88"/>
                  </a:cubicBezTo>
                  <a:cubicBezTo>
                    <a:pt x="11557" y="88"/>
                    <a:pt x="11556" y="89"/>
                    <a:pt x="11558" y="90"/>
                  </a:cubicBezTo>
                  <a:cubicBezTo>
                    <a:pt x="11602" y="124"/>
                    <a:pt x="11668" y="168"/>
                    <a:pt x="11734" y="190"/>
                  </a:cubicBezTo>
                  <a:cubicBezTo>
                    <a:pt x="11723" y="190"/>
                    <a:pt x="11734" y="212"/>
                    <a:pt x="11745" y="223"/>
                  </a:cubicBezTo>
                  <a:cubicBezTo>
                    <a:pt x="11800" y="256"/>
                    <a:pt x="11800" y="223"/>
                    <a:pt x="11866" y="278"/>
                  </a:cubicBezTo>
                  <a:cubicBezTo>
                    <a:pt x="11844" y="278"/>
                    <a:pt x="11822" y="278"/>
                    <a:pt x="11800" y="267"/>
                  </a:cubicBezTo>
                  <a:lnTo>
                    <a:pt x="11800" y="267"/>
                  </a:lnTo>
                  <a:cubicBezTo>
                    <a:pt x="11866" y="300"/>
                    <a:pt x="11932" y="333"/>
                    <a:pt x="12010" y="355"/>
                  </a:cubicBezTo>
                  <a:cubicBezTo>
                    <a:pt x="12010" y="355"/>
                    <a:pt x="12010" y="355"/>
                    <a:pt x="12010" y="355"/>
                  </a:cubicBezTo>
                  <a:lnTo>
                    <a:pt x="12010" y="355"/>
                  </a:lnTo>
                  <a:lnTo>
                    <a:pt x="12065" y="377"/>
                  </a:lnTo>
                  <a:cubicBezTo>
                    <a:pt x="12043" y="311"/>
                    <a:pt x="11866" y="278"/>
                    <a:pt x="11767" y="212"/>
                  </a:cubicBezTo>
                  <a:lnTo>
                    <a:pt x="11833" y="212"/>
                  </a:lnTo>
                  <a:lnTo>
                    <a:pt x="11712" y="179"/>
                  </a:lnTo>
                  <a:cubicBezTo>
                    <a:pt x="11704" y="163"/>
                    <a:pt x="11702" y="147"/>
                    <a:pt x="11717" y="147"/>
                  </a:cubicBezTo>
                  <a:cubicBezTo>
                    <a:pt x="11723" y="147"/>
                    <a:pt x="11732" y="150"/>
                    <a:pt x="11745" y="157"/>
                  </a:cubicBezTo>
                  <a:cubicBezTo>
                    <a:pt x="11690" y="101"/>
                    <a:pt x="11679" y="135"/>
                    <a:pt x="11635" y="79"/>
                  </a:cubicBezTo>
                  <a:lnTo>
                    <a:pt x="11558" y="46"/>
                  </a:lnTo>
                  <a:cubicBezTo>
                    <a:pt x="11573" y="46"/>
                    <a:pt x="11563" y="32"/>
                    <a:pt x="11571" y="32"/>
                  </a:cubicBezTo>
                  <a:cubicBezTo>
                    <a:pt x="11575" y="32"/>
                    <a:pt x="11584" y="35"/>
                    <a:pt x="11602" y="46"/>
                  </a:cubicBezTo>
                  <a:cubicBezTo>
                    <a:pt x="11580" y="24"/>
                    <a:pt x="11558" y="13"/>
                    <a:pt x="11547" y="2"/>
                  </a:cubicBezTo>
                  <a:cubicBezTo>
                    <a:pt x="11544" y="1"/>
                    <a:pt x="11541" y="0"/>
                    <a:pt x="115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flipH="1">
              <a:off x="7166851" y="3022891"/>
              <a:ext cx="6161" cy="2118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38" y="0"/>
                  </a:moveTo>
                  <a:cubicBezTo>
                    <a:pt x="15" y="0"/>
                    <a:pt x="1" y="8"/>
                    <a:pt x="7" y="32"/>
                  </a:cubicBezTo>
                  <a:cubicBezTo>
                    <a:pt x="62" y="32"/>
                    <a:pt x="73" y="43"/>
                    <a:pt x="128" y="43"/>
                  </a:cubicBezTo>
                  <a:lnTo>
                    <a:pt x="95" y="32"/>
                  </a:lnTo>
                  <a:lnTo>
                    <a:pt x="106" y="10"/>
                  </a:lnTo>
                  <a:cubicBezTo>
                    <a:pt x="81" y="5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flipH="1">
              <a:off x="7165214" y="302496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flipH="1">
              <a:off x="7350821" y="3157522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flipH="1">
              <a:off x="7340760" y="3083829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flipH="1">
              <a:off x="7499845" y="3250325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 flipH="1">
              <a:off x="7249016" y="3031314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 flipH="1">
              <a:off x="7510482" y="3207389"/>
              <a:ext cx="1396" cy="1155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0"/>
                  </a:moveTo>
                  <a:lnTo>
                    <a:pt x="29" y="0"/>
                  </a:lnTo>
                  <a:cubicBezTo>
                    <a:pt x="23" y="6"/>
                    <a:pt x="18" y="10"/>
                    <a:pt x="13" y="14"/>
                  </a:cubicBezTo>
                  <a:lnTo>
                    <a:pt x="13" y="14"/>
                  </a:lnTo>
                  <a:cubicBezTo>
                    <a:pt x="15" y="13"/>
                    <a:pt x="16" y="12"/>
                    <a:pt x="18" y="11"/>
                  </a:cubicBezTo>
                  <a:lnTo>
                    <a:pt x="29" y="0"/>
                  </a:lnTo>
                  <a:close/>
                  <a:moveTo>
                    <a:pt x="13" y="14"/>
                  </a:moveTo>
                  <a:lnTo>
                    <a:pt x="13" y="14"/>
                  </a:lnTo>
                  <a:cubicBezTo>
                    <a:pt x="4" y="20"/>
                    <a:pt x="1" y="23"/>
                    <a:pt x="1" y="23"/>
                  </a:cubicBezTo>
                  <a:cubicBezTo>
                    <a:pt x="1" y="23"/>
                    <a:pt x="6" y="20"/>
                    <a:pt x="13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flipH="1">
              <a:off x="7434622" y="3151698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0"/>
                  </a:moveTo>
                  <a:lnTo>
                    <a:pt x="0" y="44"/>
                  </a:lnTo>
                  <a:cubicBezTo>
                    <a:pt x="33" y="22"/>
                    <a:pt x="55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flipH="1">
              <a:off x="7595295" y="3268327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flipH="1">
              <a:off x="7177441" y="3021254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2" y="11"/>
                  </a:lnTo>
                  <a:lnTo>
                    <a:pt x="23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flipH="1">
              <a:off x="7201315" y="3005755"/>
              <a:ext cx="4284" cy="2262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22" y="1"/>
                  </a:moveTo>
                  <a:cubicBezTo>
                    <a:pt x="13" y="1"/>
                    <a:pt x="7" y="7"/>
                    <a:pt x="1" y="14"/>
                  </a:cubicBezTo>
                  <a:lnTo>
                    <a:pt x="34" y="14"/>
                  </a:lnTo>
                  <a:cubicBezTo>
                    <a:pt x="45" y="25"/>
                    <a:pt x="45" y="36"/>
                    <a:pt x="78" y="47"/>
                  </a:cubicBezTo>
                  <a:lnTo>
                    <a:pt x="89" y="47"/>
                  </a:lnTo>
                  <a:cubicBezTo>
                    <a:pt x="67" y="47"/>
                    <a:pt x="45" y="25"/>
                    <a:pt x="45" y="14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flipH="1">
              <a:off x="7228318" y="3013793"/>
              <a:ext cx="10156" cy="4284"/>
            </a:xfrm>
            <a:custGeom>
              <a:avLst/>
              <a:gdLst/>
              <a:ahLst/>
              <a:cxnLst/>
              <a:rect l="l" t="t" r="r" b="b"/>
              <a:pathLst>
                <a:path w="211" h="89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" y="67"/>
                    <a:pt x="210" y="1"/>
                    <a:pt x="45" y="89"/>
                  </a:cubicBezTo>
                  <a:lnTo>
                    <a:pt x="177" y="23"/>
                  </a:lnTo>
                  <a:lnTo>
                    <a:pt x="177" y="23"/>
                  </a:lnTo>
                  <a:cubicBezTo>
                    <a:pt x="165" y="27"/>
                    <a:pt x="153" y="29"/>
                    <a:pt x="145" y="29"/>
                  </a:cubicBezTo>
                  <a:cubicBezTo>
                    <a:pt x="132" y="29"/>
                    <a:pt x="131" y="22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flipH="1">
              <a:off x="7252819" y="3027030"/>
              <a:ext cx="3369" cy="1733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7" y="0"/>
                  </a:moveTo>
                  <a:cubicBezTo>
                    <a:pt x="62" y="0"/>
                    <a:pt x="38" y="12"/>
                    <a:pt x="38" y="12"/>
                  </a:cubicBezTo>
                  <a:cubicBezTo>
                    <a:pt x="11" y="26"/>
                    <a:pt x="1" y="35"/>
                    <a:pt x="7" y="35"/>
                  </a:cubicBezTo>
                  <a:cubicBezTo>
                    <a:pt x="11" y="35"/>
                    <a:pt x="21" y="32"/>
                    <a:pt x="38" y="23"/>
                  </a:cubicBezTo>
                  <a:cubicBezTo>
                    <a:pt x="65" y="6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flipH="1">
              <a:off x="7380519" y="3107655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cubicBezTo>
                    <a:pt x="0" y="17"/>
                    <a:pt x="0" y="20"/>
                    <a:pt x="6" y="20"/>
                  </a:cubicBezTo>
                  <a:cubicBezTo>
                    <a:pt x="8" y="20"/>
                    <a:pt x="12" y="19"/>
                    <a:pt x="16" y="19"/>
                  </a:cubicBezTo>
                  <a:cubicBezTo>
                    <a:pt x="19" y="19"/>
                    <a:pt x="22" y="20"/>
                    <a:pt x="22" y="2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flipH="1">
              <a:off x="7398040" y="3126764"/>
              <a:ext cx="2696" cy="269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0" y="56"/>
                  </a:lnTo>
                  <a:lnTo>
                    <a:pt x="45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flipH="1">
              <a:off x="7418209" y="3132059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flipH="1">
              <a:off x="7622780" y="3275499"/>
              <a:ext cx="2262" cy="1925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34" y="1"/>
                  </a:moveTo>
                  <a:cubicBezTo>
                    <a:pt x="27" y="1"/>
                    <a:pt x="16" y="6"/>
                    <a:pt x="0" y="17"/>
                  </a:cubicBezTo>
                  <a:lnTo>
                    <a:pt x="22" y="39"/>
                  </a:lnTo>
                  <a:cubicBezTo>
                    <a:pt x="44" y="18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flipH="1">
              <a:off x="7714620" y="3338363"/>
              <a:ext cx="5343" cy="269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88" y="0"/>
                    <a:pt x="33" y="22"/>
                    <a:pt x="0" y="55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flipH="1">
              <a:off x="7516306" y="3274729"/>
              <a:ext cx="3225" cy="269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23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flipH="1">
              <a:off x="7362517" y="3271023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flipH="1">
              <a:off x="7456379" y="3336100"/>
              <a:ext cx="2696" cy="1781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3" y="0"/>
                  </a:moveTo>
                  <a:cubicBezTo>
                    <a:pt x="44" y="0"/>
                    <a:pt x="19" y="18"/>
                    <a:pt x="1" y="36"/>
                  </a:cubicBezTo>
                  <a:lnTo>
                    <a:pt x="56" y="3"/>
                  </a:ln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flipH="1">
              <a:off x="7597942" y="342481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>
              <a:off x="7501433" y="3368062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flipH="1">
              <a:off x="7628700" y="3436990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 flipH="1">
              <a:off x="7314238" y="3240795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 flipH="1">
              <a:off x="7110534" y="3086909"/>
              <a:ext cx="4910" cy="3273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9" y="1"/>
                  </a:moveTo>
                  <a:cubicBezTo>
                    <a:pt x="73" y="1"/>
                    <a:pt x="62" y="4"/>
                    <a:pt x="45" y="13"/>
                  </a:cubicBezTo>
                  <a:cubicBezTo>
                    <a:pt x="52" y="11"/>
                    <a:pt x="57" y="10"/>
                    <a:pt x="60" y="10"/>
                  </a:cubicBezTo>
                  <a:cubicBezTo>
                    <a:pt x="86" y="10"/>
                    <a:pt x="1" y="68"/>
                    <a:pt x="22" y="68"/>
                  </a:cubicBezTo>
                  <a:cubicBezTo>
                    <a:pt x="27" y="68"/>
                    <a:pt x="37" y="65"/>
                    <a:pt x="56" y="57"/>
                  </a:cubicBezTo>
                  <a:cubicBezTo>
                    <a:pt x="47" y="57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flipH="1">
              <a:off x="7216141" y="3171818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3" y="1"/>
                  </a:moveTo>
                  <a:cubicBezTo>
                    <a:pt x="26" y="8"/>
                    <a:pt x="24" y="15"/>
                    <a:pt x="17" y="22"/>
                  </a:cubicBezTo>
                  <a:lnTo>
                    <a:pt x="17" y="22"/>
                  </a:lnTo>
                  <a:cubicBezTo>
                    <a:pt x="24" y="18"/>
                    <a:pt x="33" y="13"/>
                    <a:pt x="44" y="1"/>
                  </a:cubicBezTo>
                  <a:close/>
                  <a:moveTo>
                    <a:pt x="17" y="22"/>
                  </a:moveTo>
                  <a:cubicBezTo>
                    <a:pt x="11" y="26"/>
                    <a:pt x="5" y="29"/>
                    <a:pt x="0" y="34"/>
                  </a:cubicBezTo>
                  <a:cubicBezTo>
                    <a:pt x="8" y="30"/>
                    <a:pt x="13" y="26"/>
                    <a:pt x="17" y="22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flipH="1">
              <a:off x="7189619" y="3154345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flipH="1">
              <a:off x="7501433" y="3359542"/>
              <a:ext cx="2984" cy="1829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17" y="1"/>
                  </a:moveTo>
                  <a:cubicBezTo>
                    <a:pt x="31" y="8"/>
                    <a:pt x="0" y="38"/>
                    <a:pt x="5" y="38"/>
                  </a:cubicBezTo>
                  <a:cubicBezTo>
                    <a:pt x="8" y="38"/>
                    <a:pt x="22" y="29"/>
                    <a:pt x="61" y="1"/>
                  </a:cubicBezTo>
                  <a:lnTo>
                    <a:pt x="61" y="1"/>
                  </a:lnTo>
                  <a:cubicBezTo>
                    <a:pt x="54" y="5"/>
                    <a:pt x="48" y="6"/>
                    <a:pt x="42" y="6"/>
                  </a:cubicBezTo>
                  <a:cubicBezTo>
                    <a:pt x="32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flipH="1">
              <a:off x="7596883" y="342428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flipH="1">
              <a:off x="7064991" y="3068666"/>
              <a:ext cx="565923" cy="374201"/>
            </a:xfrm>
            <a:custGeom>
              <a:avLst/>
              <a:gdLst/>
              <a:ahLst/>
              <a:cxnLst/>
              <a:rect l="l" t="t" r="r" b="b"/>
              <a:pathLst>
                <a:path w="11757" h="7774" extrusionOk="0">
                  <a:moveTo>
                    <a:pt x="9740" y="1208"/>
                  </a:moveTo>
                  <a:cubicBezTo>
                    <a:pt x="9718" y="1230"/>
                    <a:pt x="9685" y="1252"/>
                    <a:pt x="9663" y="1274"/>
                  </a:cubicBezTo>
                  <a:lnTo>
                    <a:pt x="9663" y="1263"/>
                  </a:lnTo>
                  <a:cubicBezTo>
                    <a:pt x="9696" y="1241"/>
                    <a:pt x="9718" y="1230"/>
                    <a:pt x="9740" y="1208"/>
                  </a:cubicBezTo>
                  <a:close/>
                  <a:moveTo>
                    <a:pt x="9542" y="1329"/>
                  </a:moveTo>
                  <a:lnTo>
                    <a:pt x="9509" y="1351"/>
                  </a:lnTo>
                  <a:cubicBezTo>
                    <a:pt x="9503" y="1356"/>
                    <a:pt x="9495" y="1359"/>
                    <a:pt x="9490" y="1359"/>
                  </a:cubicBezTo>
                  <a:cubicBezTo>
                    <a:pt x="9484" y="1359"/>
                    <a:pt x="9481" y="1356"/>
                    <a:pt x="9487" y="1351"/>
                  </a:cubicBezTo>
                  <a:cubicBezTo>
                    <a:pt x="9509" y="1340"/>
                    <a:pt x="9531" y="1329"/>
                    <a:pt x="9542" y="1329"/>
                  </a:cubicBezTo>
                  <a:close/>
                  <a:moveTo>
                    <a:pt x="9498" y="1362"/>
                  </a:moveTo>
                  <a:lnTo>
                    <a:pt x="9498" y="1373"/>
                  </a:lnTo>
                  <a:lnTo>
                    <a:pt x="9487" y="1384"/>
                  </a:lnTo>
                  <a:lnTo>
                    <a:pt x="9487" y="1384"/>
                  </a:lnTo>
                  <a:lnTo>
                    <a:pt x="9498" y="1362"/>
                  </a:lnTo>
                  <a:close/>
                  <a:moveTo>
                    <a:pt x="9117" y="1608"/>
                  </a:moveTo>
                  <a:lnTo>
                    <a:pt x="9079" y="1637"/>
                  </a:lnTo>
                  <a:lnTo>
                    <a:pt x="9079" y="1615"/>
                  </a:lnTo>
                  <a:cubicBezTo>
                    <a:pt x="9088" y="1615"/>
                    <a:pt x="9106" y="1615"/>
                    <a:pt x="9117" y="1608"/>
                  </a:cubicBezTo>
                  <a:close/>
                  <a:moveTo>
                    <a:pt x="8804" y="1824"/>
                  </a:moveTo>
                  <a:cubicBezTo>
                    <a:pt x="8782" y="1835"/>
                    <a:pt x="8760" y="1857"/>
                    <a:pt x="8760" y="1868"/>
                  </a:cubicBezTo>
                  <a:cubicBezTo>
                    <a:pt x="8757" y="1865"/>
                    <a:pt x="8753" y="1864"/>
                    <a:pt x="8748" y="1864"/>
                  </a:cubicBezTo>
                  <a:cubicBezTo>
                    <a:pt x="8736" y="1864"/>
                    <a:pt x="8718" y="1874"/>
                    <a:pt x="8694" y="1890"/>
                  </a:cubicBezTo>
                  <a:lnTo>
                    <a:pt x="8694" y="1879"/>
                  </a:lnTo>
                  <a:cubicBezTo>
                    <a:pt x="8727" y="1857"/>
                    <a:pt x="8771" y="1835"/>
                    <a:pt x="8804" y="1824"/>
                  </a:cubicBezTo>
                  <a:close/>
                  <a:moveTo>
                    <a:pt x="8010" y="2331"/>
                  </a:moveTo>
                  <a:lnTo>
                    <a:pt x="8010" y="2331"/>
                  </a:lnTo>
                  <a:cubicBezTo>
                    <a:pt x="7988" y="2342"/>
                    <a:pt x="7966" y="2353"/>
                    <a:pt x="7955" y="2364"/>
                  </a:cubicBezTo>
                  <a:lnTo>
                    <a:pt x="7966" y="2342"/>
                  </a:lnTo>
                  <a:lnTo>
                    <a:pt x="8010" y="2331"/>
                  </a:lnTo>
                  <a:close/>
                  <a:moveTo>
                    <a:pt x="7944" y="2364"/>
                  </a:moveTo>
                  <a:lnTo>
                    <a:pt x="7955" y="2375"/>
                  </a:lnTo>
                  <a:lnTo>
                    <a:pt x="7911" y="2397"/>
                  </a:lnTo>
                  <a:cubicBezTo>
                    <a:pt x="7911" y="2397"/>
                    <a:pt x="7922" y="2386"/>
                    <a:pt x="7944" y="2364"/>
                  </a:cubicBezTo>
                  <a:close/>
                  <a:moveTo>
                    <a:pt x="7493" y="2717"/>
                  </a:moveTo>
                  <a:lnTo>
                    <a:pt x="7493" y="2728"/>
                  </a:lnTo>
                  <a:lnTo>
                    <a:pt x="7482" y="2728"/>
                  </a:lnTo>
                  <a:lnTo>
                    <a:pt x="7493" y="2717"/>
                  </a:lnTo>
                  <a:close/>
                  <a:moveTo>
                    <a:pt x="7383" y="2794"/>
                  </a:moveTo>
                  <a:cubicBezTo>
                    <a:pt x="7338" y="2827"/>
                    <a:pt x="7294" y="2849"/>
                    <a:pt x="7250" y="2882"/>
                  </a:cubicBezTo>
                  <a:lnTo>
                    <a:pt x="7250" y="2860"/>
                  </a:lnTo>
                  <a:cubicBezTo>
                    <a:pt x="7283" y="2849"/>
                    <a:pt x="7327" y="2827"/>
                    <a:pt x="7383" y="2794"/>
                  </a:cubicBezTo>
                  <a:close/>
                  <a:moveTo>
                    <a:pt x="6953" y="3069"/>
                  </a:moveTo>
                  <a:lnTo>
                    <a:pt x="6953" y="3069"/>
                  </a:lnTo>
                  <a:cubicBezTo>
                    <a:pt x="6909" y="3102"/>
                    <a:pt x="6854" y="3135"/>
                    <a:pt x="6810" y="3179"/>
                  </a:cubicBezTo>
                  <a:lnTo>
                    <a:pt x="6832" y="3157"/>
                  </a:lnTo>
                  <a:lnTo>
                    <a:pt x="6810" y="3168"/>
                  </a:lnTo>
                  <a:lnTo>
                    <a:pt x="6777" y="3168"/>
                  </a:lnTo>
                  <a:cubicBezTo>
                    <a:pt x="6832" y="3124"/>
                    <a:pt x="6909" y="3091"/>
                    <a:pt x="6953" y="3069"/>
                  </a:cubicBezTo>
                  <a:close/>
                  <a:moveTo>
                    <a:pt x="6975" y="3231"/>
                  </a:moveTo>
                  <a:cubicBezTo>
                    <a:pt x="6969" y="3237"/>
                    <a:pt x="6963" y="3243"/>
                    <a:pt x="6957" y="3250"/>
                  </a:cubicBezTo>
                  <a:lnTo>
                    <a:pt x="6957" y="3250"/>
                  </a:lnTo>
                  <a:cubicBezTo>
                    <a:pt x="6964" y="3245"/>
                    <a:pt x="6973" y="3237"/>
                    <a:pt x="6975" y="3231"/>
                  </a:cubicBezTo>
                  <a:close/>
                  <a:moveTo>
                    <a:pt x="6957" y="3250"/>
                  </a:moveTo>
                  <a:lnTo>
                    <a:pt x="6957" y="3250"/>
                  </a:lnTo>
                  <a:cubicBezTo>
                    <a:pt x="6951" y="3255"/>
                    <a:pt x="6947" y="3259"/>
                    <a:pt x="6948" y="3259"/>
                  </a:cubicBezTo>
                  <a:cubicBezTo>
                    <a:pt x="6948" y="3259"/>
                    <a:pt x="6950" y="3258"/>
                    <a:pt x="6953" y="3257"/>
                  </a:cubicBezTo>
                  <a:cubicBezTo>
                    <a:pt x="6954" y="3255"/>
                    <a:pt x="6956" y="3252"/>
                    <a:pt x="6957" y="3250"/>
                  </a:cubicBezTo>
                  <a:close/>
                  <a:moveTo>
                    <a:pt x="6788" y="3202"/>
                  </a:moveTo>
                  <a:cubicBezTo>
                    <a:pt x="6808" y="3212"/>
                    <a:pt x="6702" y="3310"/>
                    <a:pt x="6690" y="3340"/>
                  </a:cubicBezTo>
                  <a:lnTo>
                    <a:pt x="6690" y="3340"/>
                  </a:lnTo>
                  <a:cubicBezTo>
                    <a:pt x="6693" y="3325"/>
                    <a:pt x="6688" y="3320"/>
                    <a:pt x="6679" y="3320"/>
                  </a:cubicBezTo>
                  <a:cubicBezTo>
                    <a:pt x="6654" y="3320"/>
                    <a:pt x="6598" y="3359"/>
                    <a:pt x="6576" y="3359"/>
                  </a:cubicBezTo>
                  <a:cubicBezTo>
                    <a:pt x="6569" y="3359"/>
                    <a:pt x="6565" y="3355"/>
                    <a:pt x="6567" y="3345"/>
                  </a:cubicBezTo>
                  <a:cubicBezTo>
                    <a:pt x="6589" y="3323"/>
                    <a:pt x="6611" y="3290"/>
                    <a:pt x="6644" y="3257"/>
                  </a:cubicBezTo>
                  <a:lnTo>
                    <a:pt x="6666" y="3279"/>
                  </a:lnTo>
                  <a:lnTo>
                    <a:pt x="6721" y="3202"/>
                  </a:lnTo>
                  <a:lnTo>
                    <a:pt x="6755" y="3202"/>
                  </a:lnTo>
                  <a:lnTo>
                    <a:pt x="6744" y="3224"/>
                  </a:lnTo>
                  <a:lnTo>
                    <a:pt x="6777" y="3202"/>
                  </a:lnTo>
                  <a:close/>
                  <a:moveTo>
                    <a:pt x="6237" y="3587"/>
                  </a:moveTo>
                  <a:cubicBezTo>
                    <a:pt x="6228" y="3592"/>
                    <a:pt x="6224" y="3594"/>
                    <a:pt x="6223" y="3597"/>
                  </a:cubicBezTo>
                  <a:lnTo>
                    <a:pt x="6223" y="3597"/>
                  </a:lnTo>
                  <a:cubicBezTo>
                    <a:pt x="6228" y="3593"/>
                    <a:pt x="6232" y="3590"/>
                    <a:pt x="6237" y="3587"/>
                  </a:cubicBezTo>
                  <a:close/>
                  <a:moveTo>
                    <a:pt x="6536" y="3600"/>
                  </a:moveTo>
                  <a:cubicBezTo>
                    <a:pt x="6528" y="3606"/>
                    <a:pt x="6520" y="3612"/>
                    <a:pt x="6512" y="3620"/>
                  </a:cubicBezTo>
                  <a:cubicBezTo>
                    <a:pt x="6523" y="3612"/>
                    <a:pt x="6530" y="3605"/>
                    <a:pt x="6536" y="3600"/>
                  </a:cubicBezTo>
                  <a:close/>
                  <a:moveTo>
                    <a:pt x="5443" y="3863"/>
                  </a:moveTo>
                  <a:cubicBezTo>
                    <a:pt x="5441" y="3864"/>
                    <a:pt x="5439" y="3865"/>
                    <a:pt x="5437" y="3867"/>
                  </a:cubicBezTo>
                  <a:lnTo>
                    <a:pt x="5437" y="3867"/>
                  </a:lnTo>
                  <a:cubicBezTo>
                    <a:pt x="5440" y="3865"/>
                    <a:pt x="5442" y="3864"/>
                    <a:pt x="5443" y="3863"/>
                  </a:cubicBezTo>
                  <a:close/>
                  <a:moveTo>
                    <a:pt x="4264" y="4743"/>
                  </a:moveTo>
                  <a:cubicBezTo>
                    <a:pt x="4264" y="4743"/>
                    <a:pt x="4264" y="4743"/>
                    <a:pt x="4265" y="4744"/>
                  </a:cubicBezTo>
                  <a:cubicBezTo>
                    <a:pt x="4265" y="4743"/>
                    <a:pt x="4264" y="4743"/>
                    <a:pt x="4264" y="4743"/>
                  </a:cubicBezTo>
                  <a:close/>
                  <a:moveTo>
                    <a:pt x="6457" y="3422"/>
                  </a:moveTo>
                  <a:lnTo>
                    <a:pt x="6457" y="3422"/>
                  </a:lnTo>
                  <a:cubicBezTo>
                    <a:pt x="6446" y="3444"/>
                    <a:pt x="6435" y="3455"/>
                    <a:pt x="6369" y="3499"/>
                  </a:cubicBezTo>
                  <a:lnTo>
                    <a:pt x="6391" y="3455"/>
                  </a:lnTo>
                  <a:lnTo>
                    <a:pt x="6391" y="3455"/>
                  </a:lnTo>
                  <a:cubicBezTo>
                    <a:pt x="6347" y="3510"/>
                    <a:pt x="6314" y="3554"/>
                    <a:pt x="6226" y="3609"/>
                  </a:cubicBezTo>
                  <a:cubicBezTo>
                    <a:pt x="6226" y="3603"/>
                    <a:pt x="6222" y="3600"/>
                    <a:pt x="6223" y="3597"/>
                  </a:cubicBezTo>
                  <a:lnTo>
                    <a:pt x="6223" y="3597"/>
                  </a:lnTo>
                  <a:cubicBezTo>
                    <a:pt x="6089" y="3693"/>
                    <a:pt x="6022" y="3789"/>
                    <a:pt x="5862" y="3885"/>
                  </a:cubicBezTo>
                  <a:cubicBezTo>
                    <a:pt x="5868" y="3866"/>
                    <a:pt x="5866" y="3860"/>
                    <a:pt x="5858" y="3860"/>
                  </a:cubicBezTo>
                  <a:cubicBezTo>
                    <a:pt x="5843" y="3860"/>
                    <a:pt x="5805" y="3888"/>
                    <a:pt x="5784" y="3888"/>
                  </a:cubicBezTo>
                  <a:cubicBezTo>
                    <a:pt x="5780" y="3888"/>
                    <a:pt x="5777" y="3887"/>
                    <a:pt x="5774" y="3885"/>
                  </a:cubicBezTo>
                  <a:lnTo>
                    <a:pt x="5697" y="3951"/>
                  </a:lnTo>
                  <a:lnTo>
                    <a:pt x="5730" y="3940"/>
                  </a:lnTo>
                  <a:lnTo>
                    <a:pt x="5730" y="3940"/>
                  </a:lnTo>
                  <a:cubicBezTo>
                    <a:pt x="5664" y="3995"/>
                    <a:pt x="5609" y="4061"/>
                    <a:pt x="5543" y="4094"/>
                  </a:cubicBezTo>
                  <a:lnTo>
                    <a:pt x="5587" y="4050"/>
                  </a:lnTo>
                  <a:lnTo>
                    <a:pt x="5455" y="4149"/>
                  </a:lnTo>
                  <a:lnTo>
                    <a:pt x="5455" y="4149"/>
                  </a:lnTo>
                  <a:lnTo>
                    <a:pt x="5543" y="4105"/>
                  </a:lnTo>
                  <a:lnTo>
                    <a:pt x="5543" y="4105"/>
                  </a:lnTo>
                  <a:cubicBezTo>
                    <a:pt x="5477" y="4171"/>
                    <a:pt x="5576" y="4127"/>
                    <a:pt x="5466" y="4193"/>
                  </a:cubicBezTo>
                  <a:cubicBezTo>
                    <a:pt x="5469" y="4190"/>
                    <a:pt x="5470" y="4189"/>
                    <a:pt x="5469" y="4189"/>
                  </a:cubicBezTo>
                  <a:lnTo>
                    <a:pt x="5469" y="4189"/>
                  </a:lnTo>
                  <a:cubicBezTo>
                    <a:pt x="5464" y="4189"/>
                    <a:pt x="5392" y="4240"/>
                    <a:pt x="5344" y="4259"/>
                  </a:cubicBezTo>
                  <a:lnTo>
                    <a:pt x="5344" y="4248"/>
                  </a:lnTo>
                  <a:cubicBezTo>
                    <a:pt x="5311" y="4292"/>
                    <a:pt x="5289" y="4325"/>
                    <a:pt x="5223" y="4358"/>
                  </a:cubicBezTo>
                  <a:cubicBezTo>
                    <a:pt x="5201" y="4358"/>
                    <a:pt x="5212" y="4314"/>
                    <a:pt x="5201" y="4314"/>
                  </a:cubicBezTo>
                  <a:cubicBezTo>
                    <a:pt x="5179" y="4369"/>
                    <a:pt x="5036" y="4446"/>
                    <a:pt x="5014" y="4502"/>
                  </a:cubicBezTo>
                  <a:lnTo>
                    <a:pt x="5003" y="4468"/>
                  </a:lnTo>
                  <a:lnTo>
                    <a:pt x="4992" y="4513"/>
                  </a:lnTo>
                  <a:cubicBezTo>
                    <a:pt x="4970" y="4518"/>
                    <a:pt x="4956" y="4521"/>
                    <a:pt x="4948" y="4521"/>
                  </a:cubicBezTo>
                  <a:cubicBezTo>
                    <a:pt x="4939" y="4521"/>
                    <a:pt x="4937" y="4518"/>
                    <a:pt x="4937" y="4513"/>
                  </a:cubicBezTo>
                  <a:lnTo>
                    <a:pt x="4937" y="4513"/>
                  </a:lnTo>
                  <a:cubicBezTo>
                    <a:pt x="4838" y="4579"/>
                    <a:pt x="4992" y="4524"/>
                    <a:pt x="4860" y="4590"/>
                  </a:cubicBezTo>
                  <a:cubicBezTo>
                    <a:pt x="4871" y="4579"/>
                    <a:pt x="4871" y="4590"/>
                    <a:pt x="4882" y="4568"/>
                  </a:cubicBezTo>
                  <a:lnTo>
                    <a:pt x="4882" y="4568"/>
                  </a:lnTo>
                  <a:cubicBezTo>
                    <a:pt x="4760" y="4645"/>
                    <a:pt x="4661" y="4744"/>
                    <a:pt x="4540" y="4810"/>
                  </a:cubicBezTo>
                  <a:cubicBezTo>
                    <a:pt x="4485" y="4810"/>
                    <a:pt x="4628" y="4744"/>
                    <a:pt x="4584" y="4744"/>
                  </a:cubicBezTo>
                  <a:cubicBezTo>
                    <a:pt x="4595" y="4733"/>
                    <a:pt x="4617" y="4722"/>
                    <a:pt x="4639" y="4711"/>
                  </a:cubicBezTo>
                  <a:lnTo>
                    <a:pt x="4639" y="4711"/>
                  </a:lnTo>
                  <a:lnTo>
                    <a:pt x="4628" y="4744"/>
                  </a:lnTo>
                  <a:lnTo>
                    <a:pt x="4683" y="4689"/>
                  </a:lnTo>
                  <a:lnTo>
                    <a:pt x="4639" y="4711"/>
                  </a:lnTo>
                  <a:lnTo>
                    <a:pt x="4683" y="4678"/>
                  </a:lnTo>
                  <a:lnTo>
                    <a:pt x="4727" y="4612"/>
                  </a:lnTo>
                  <a:lnTo>
                    <a:pt x="4749" y="4623"/>
                  </a:lnTo>
                  <a:cubicBezTo>
                    <a:pt x="4827" y="4579"/>
                    <a:pt x="4749" y="4601"/>
                    <a:pt x="4771" y="4579"/>
                  </a:cubicBezTo>
                  <a:cubicBezTo>
                    <a:pt x="4793" y="4562"/>
                    <a:pt x="4807" y="4554"/>
                    <a:pt x="4814" y="4554"/>
                  </a:cubicBezTo>
                  <a:cubicBezTo>
                    <a:pt x="4821" y="4554"/>
                    <a:pt x="4821" y="4562"/>
                    <a:pt x="4816" y="4579"/>
                  </a:cubicBezTo>
                  <a:cubicBezTo>
                    <a:pt x="4915" y="4468"/>
                    <a:pt x="5124" y="4292"/>
                    <a:pt x="5267" y="4226"/>
                  </a:cubicBezTo>
                  <a:lnTo>
                    <a:pt x="5267" y="4226"/>
                  </a:lnTo>
                  <a:lnTo>
                    <a:pt x="5245" y="4248"/>
                  </a:lnTo>
                  <a:cubicBezTo>
                    <a:pt x="5355" y="4193"/>
                    <a:pt x="5333" y="4138"/>
                    <a:pt x="5432" y="4094"/>
                  </a:cubicBezTo>
                  <a:lnTo>
                    <a:pt x="5432" y="4094"/>
                  </a:lnTo>
                  <a:lnTo>
                    <a:pt x="5421" y="4105"/>
                  </a:lnTo>
                  <a:cubicBezTo>
                    <a:pt x="5642" y="3962"/>
                    <a:pt x="5862" y="3785"/>
                    <a:pt x="6049" y="3697"/>
                  </a:cubicBezTo>
                  <a:cubicBezTo>
                    <a:pt x="6060" y="3642"/>
                    <a:pt x="6270" y="3565"/>
                    <a:pt x="6248" y="3510"/>
                  </a:cubicBezTo>
                  <a:cubicBezTo>
                    <a:pt x="6358" y="3466"/>
                    <a:pt x="6369" y="3466"/>
                    <a:pt x="6457" y="3422"/>
                  </a:cubicBezTo>
                  <a:close/>
                  <a:moveTo>
                    <a:pt x="4254" y="4909"/>
                  </a:moveTo>
                  <a:cubicBezTo>
                    <a:pt x="4232" y="4920"/>
                    <a:pt x="4210" y="4942"/>
                    <a:pt x="4177" y="4964"/>
                  </a:cubicBezTo>
                  <a:cubicBezTo>
                    <a:pt x="4177" y="4953"/>
                    <a:pt x="4177" y="4942"/>
                    <a:pt x="4188" y="4931"/>
                  </a:cubicBezTo>
                  <a:cubicBezTo>
                    <a:pt x="4188" y="4933"/>
                    <a:pt x="4189" y="4934"/>
                    <a:pt x="4192" y="4934"/>
                  </a:cubicBezTo>
                  <a:cubicBezTo>
                    <a:pt x="4204" y="4934"/>
                    <a:pt x="4236" y="4918"/>
                    <a:pt x="4254" y="4909"/>
                  </a:cubicBezTo>
                  <a:close/>
                  <a:moveTo>
                    <a:pt x="3833" y="5004"/>
                  </a:moveTo>
                  <a:cubicBezTo>
                    <a:pt x="3834" y="5004"/>
                    <a:pt x="3835" y="5005"/>
                    <a:pt x="3835" y="5008"/>
                  </a:cubicBezTo>
                  <a:cubicBezTo>
                    <a:pt x="3824" y="5008"/>
                    <a:pt x="3813" y="5019"/>
                    <a:pt x="3791" y="5041"/>
                  </a:cubicBezTo>
                  <a:lnTo>
                    <a:pt x="3791" y="5041"/>
                  </a:lnTo>
                  <a:lnTo>
                    <a:pt x="3802" y="5030"/>
                  </a:lnTo>
                  <a:cubicBezTo>
                    <a:pt x="3818" y="5014"/>
                    <a:pt x="3828" y="5004"/>
                    <a:pt x="3833" y="5004"/>
                  </a:cubicBezTo>
                  <a:close/>
                  <a:moveTo>
                    <a:pt x="3007" y="5944"/>
                  </a:moveTo>
                  <a:cubicBezTo>
                    <a:pt x="3001" y="5950"/>
                    <a:pt x="2998" y="5956"/>
                    <a:pt x="2998" y="5956"/>
                  </a:cubicBezTo>
                  <a:cubicBezTo>
                    <a:pt x="3002" y="5951"/>
                    <a:pt x="3005" y="5947"/>
                    <a:pt x="3007" y="5944"/>
                  </a:cubicBezTo>
                  <a:close/>
                  <a:moveTo>
                    <a:pt x="2700" y="5956"/>
                  </a:moveTo>
                  <a:cubicBezTo>
                    <a:pt x="2672" y="5975"/>
                    <a:pt x="2676" y="5985"/>
                    <a:pt x="2671" y="5995"/>
                  </a:cubicBezTo>
                  <a:lnTo>
                    <a:pt x="2671" y="5995"/>
                  </a:lnTo>
                  <a:lnTo>
                    <a:pt x="2700" y="5956"/>
                  </a:lnTo>
                  <a:close/>
                  <a:moveTo>
                    <a:pt x="2671" y="5995"/>
                  </a:moveTo>
                  <a:lnTo>
                    <a:pt x="2667" y="6000"/>
                  </a:lnTo>
                  <a:cubicBezTo>
                    <a:pt x="2669" y="5998"/>
                    <a:pt x="2670" y="5997"/>
                    <a:pt x="2671" y="5995"/>
                  </a:cubicBezTo>
                  <a:close/>
                  <a:moveTo>
                    <a:pt x="2230" y="6170"/>
                  </a:moveTo>
                  <a:cubicBezTo>
                    <a:pt x="2226" y="6171"/>
                    <a:pt x="2221" y="6173"/>
                    <a:pt x="2215" y="6176"/>
                  </a:cubicBezTo>
                  <a:cubicBezTo>
                    <a:pt x="2220" y="6174"/>
                    <a:pt x="2225" y="6172"/>
                    <a:pt x="2230" y="6170"/>
                  </a:cubicBezTo>
                  <a:close/>
                  <a:moveTo>
                    <a:pt x="4584" y="4744"/>
                  </a:moveTo>
                  <a:lnTo>
                    <a:pt x="4584" y="4744"/>
                  </a:lnTo>
                  <a:cubicBezTo>
                    <a:pt x="4419" y="4865"/>
                    <a:pt x="4265" y="5008"/>
                    <a:pt x="4110" y="5107"/>
                  </a:cubicBezTo>
                  <a:lnTo>
                    <a:pt x="4143" y="5096"/>
                  </a:lnTo>
                  <a:lnTo>
                    <a:pt x="4143" y="5096"/>
                  </a:lnTo>
                  <a:cubicBezTo>
                    <a:pt x="4143" y="5140"/>
                    <a:pt x="4017" y="5151"/>
                    <a:pt x="3950" y="5224"/>
                  </a:cubicBezTo>
                  <a:lnTo>
                    <a:pt x="3950" y="5224"/>
                  </a:lnTo>
                  <a:cubicBezTo>
                    <a:pt x="3962" y="5207"/>
                    <a:pt x="3959" y="5193"/>
                    <a:pt x="3957" y="5193"/>
                  </a:cubicBezTo>
                  <a:lnTo>
                    <a:pt x="3957" y="5193"/>
                  </a:lnTo>
                  <a:cubicBezTo>
                    <a:pt x="3957" y="5193"/>
                    <a:pt x="3956" y="5194"/>
                    <a:pt x="3956" y="5196"/>
                  </a:cubicBezTo>
                  <a:cubicBezTo>
                    <a:pt x="3846" y="5262"/>
                    <a:pt x="3747" y="5361"/>
                    <a:pt x="3593" y="5482"/>
                  </a:cubicBezTo>
                  <a:lnTo>
                    <a:pt x="3604" y="5460"/>
                  </a:lnTo>
                  <a:lnTo>
                    <a:pt x="3604" y="5460"/>
                  </a:lnTo>
                  <a:cubicBezTo>
                    <a:pt x="3527" y="5493"/>
                    <a:pt x="3427" y="5570"/>
                    <a:pt x="3361" y="5614"/>
                  </a:cubicBezTo>
                  <a:cubicBezTo>
                    <a:pt x="3350" y="5636"/>
                    <a:pt x="3306" y="5658"/>
                    <a:pt x="3339" y="5658"/>
                  </a:cubicBezTo>
                  <a:cubicBezTo>
                    <a:pt x="3097" y="5746"/>
                    <a:pt x="2965" y="5967"/>
                    <a:pt x="2744" y="6044"/>
                  </a:cubicBezTo>
                  <a:cubicBezTo>
                    <a:pt x="2763" y="6034"/>
                    <a:pt x="2782" y="6009"/>
                    <a:pt x="2773" y="6009"/>
                  </a:cubicBezTo>
                  <a:cubicBezTo>
                    <a:pt x="2772" y="6009"/>
                    <a:pt x="2769" y="6009"/>
                    <a:pt x="2766" y="6011"/>
                  </a:cubicBezTo>
                  <a:lnTo>
                    <a:pt x="2623" y="6132"/>
                  </a:lnTo>
                  <a:cubicBezTo>
                    <a:pt x="2630" y="6135"/>
                    <a:pt x="2634" y="6137"/>
                    <a:pt x="2638" y="6137"/>
                  </a:cubicBezTo>
                  <a:cubicBezTo>
                    <a:pt x="2649" y="6137"/>
                    <a:pt x="2658" y="6129"/>
                    <a:pt x="2689" y="6121"/>
                  </a:cubicBezTo>
                  <a:lnTo>
                    <a:pt x="2689" y="6121"/>
                  </a:lnTo>
                  <a:cubicBezTo>
                    <a:pt x="2678" y="6143"/>
                    <a:pt x="2634" y="6176"/>
                    <a:pt x="2590" y="6209"/>
                  </a:cubicBezTo>
                  <a:cubicBezTo>
                    <a:pt x="2619" y="6180"/>
                    <a:pt x="2621" y="6170"/>
                    <a:pt x="2609" y="6170"/>
                  </a:cubicBezTo>
                  <a:cubicBezTo>
                    <a:pt x="2594" y="6170"/>
                    <a:pt x="2560" y="6186"/>
                    <a:pt x="2535" y="6198"/>
                  </a:cubicBezTo>
                  <a:lnTo>
                    <a:pt x="2546" y="6209"/>
                  </a:lnTo>
                  <a:cubicBezTo>
                    <a:pt x="2447" y="6242"/>
                    <a:pt x="2557" y="6253"/>
                    <a:pt x="2425" y="6308"/>
                  </a:cubicBezTo>
                  <a:lnTo>
                    <a:pt x="2425" y="6297"/>
                  </a:lnTo>
                  <a:cubicBezTo>
                    <a:pt x="2392" y="6330"/>
                    <a:pt x="2359" y="6374"/>
                    <a:pt x="2315" y="6396"/>
                  </a:cubicBezTo>
                  <a:cubicBezTo>
                    <a:pt x="2282" y="6396"/>
                    <a:pt x="2348" y="6363"/>
                    <a:pt x="2337" y="6341"/>
                  </a:cubicBezTo>
                  <a:lnTo>
                    <a:pt x="2337" y="6341"/>
                  </a:lnTo>
                  <a:cubicBezTo>
                    <a:pt x="2282" y="6385"/>
                    <a:pt x="2238" y="6463"/>
                    <a:pt x="2171" y="6485"/>
                  </a:cubicBezTo>
                  <a:lnTo>
                    <a:pt x="2260" y="6407"/>
                  </a:lnTo>
                  <a:lnTo>
                    <a:pt x="2260" y="6407"/>
                  </a:lnTo>
                  <a:cubicBezTo>
                    <a:pt x="2171" y="6430"/>
                    <a:pt x="2171" y="6441"/>
                    <a:pt x="2127" y="6474"/>
                  </a:cubicBezTo>
                  <a:lnTo>
                    <a:pt x="2127" y="6463"/>
                  </a:lnTo>
                  <a:lnTo>
                    <a:pt x="2105" y="6485"/>
                  </a:lnTo>
                  <a:cubicBezTo>
                    <a:pt x="2127" y="6452"/>
                    <a:pt x="2094" y="6452"/>
                    <a:pt x="2094" y="6430"/>
                  </a:cubicBezTo>
                  <a:cubicBezTo>
                    <a:pt x="2132" y="6400"/>
                    <a:pt x="2151" y="6392"/>
                    <a:pt x="2162" y="6392"/>
                  </a:cubicBezTo>
                  <a:cubicBezTo>
                    <a:pt x="2177" y="6392"/>
                    <a:pt x="2177" y="6409"/>
                    <a:pt x="2195" y="6409"/>
                  </a:cubicBezTo>
                  <a:cubicBezTo>
                    <a:pt x="2198" y="6409"/>
                    <a:pt x="2201" y="6408"/>
                    <a:pt x="2204" y="6407"/>
                  </a:cubicBezTo>
                  <a:cubicBezTo>
                    <a:pt x="2271" y="6352"/>
                    <a:pt x="2304" y="6297"/>
                    <a:pt x="2348" y="6264"/>
                  </a:cubicBezTo>
                  <a:lnTo>
                    <a:pt x="2359" y="6275"/>
                  </a:lnTo>
                  <a:cubicBezTo>
                    <a:pt x="2414" y="6209"/>
                    <a:pt x="2568" y="6132"/>
                    <a:pt x="2634" y="6044"/>
                  </a:cubicBezTo>
                  <a:lnTo>
                    <a:pt x="2645" y="6044"/>
                  </a:lnTo>
                  <a:cubicBezTo>
                    <a:pt x="2623" y="6044"/>
                    <a:pt x="2612" y="6033"/>
                    <a:pt x="2612" y="6022"/>
                  </a:cubicBezTo>
                  <a:cubicBezTo>
                    <a:pt x="2645" y="5989"/>
                    <a:pt x="2667" y="5956"/>
                    <a:pt x="2700" y="5956"/>
                  </a:cubicBezTo>
                  <a:cubicBezTo>
                    <a:pt x="2755" y="5956"/>
                    <a:pt x="2656" y="6011"/>
                    <a:pt x="2667" y="6022"/>
                  </a:cubicBezTo>
                  <a:cubicBezTo>
                    <a:pt x="2744" y="5967"/>
                    <a:pt x="2821" y="5879"/>
                    <a:pt x="2888" y="5846"/>
                  </a:cubicBezTo>
                  <a:lnTo>
                    <a:pt x="2888" y="5846"/>
                  </a:lnTo>
                  <a:cubicBezTo>
                    <a:pt x="2915" y="5855"/>
                    <a:pt x="2801" y="5923"/>
                    <a:pt x="2814" y="5923"/>
                  </a:cubicBezTo>
                  <a:cubicBezTo>
                    <a:pt x="2817" y="5923"/>
                    <a:pt x="2826" y="5920"/>
                    <a:pt x="2843" y="5912"/>
                  </a:cubicBezTo>
                  <a:lnTo>
                    <a:pt x="2843" y="5912"/>
                  </a:lnTo>
                  <a:lnTo>
                    <a:pt x="2744" y="5967"/>
                  </a:lnTo>
                  <a:cubicBezTo>
                    <a:pt x="2753" y="5966"/>
                    <a:pt x="2760" y="5965"/>
                    <a:pt x="2765" y="5965"/>
                  </a:cubicBezTo>
                  <a:cubicBezTo>
                    <a:pt x="2810" y="5965"/>
                    <a:pt x="2711" y="6001"/>
                    <a:pt x="2756" y="6001"/>
                  </a:cubicBezTo>
                  <a:cubicBezTo>
                    <a:pt x="2761" y="6001"/>
                    <a:pt x="2768" y="6001"/>
                    <a:pt x="2777" y="6000"/>
                  </a:cubicBezTo>
                  <a:cubicBezTo>
                    <a:pt x="2910" y="5923"/>
                    <a:pt x="2910" y="5890"/>
                    <a:pt x="3042" y="5813"/>
                  </a:cubicBezTo>
                  <a:cubicBezTo>
                    <a:pt x="3064" y="5780"/>
                    <a:pt x="3020" y="5802"/>
                    <a:pt x="3042" y="5768"/>
                  </a:cubicBezTo>
                  <a:cubicBezTo>
                    <a:pt x="3196" y="5625"/>
                    <a:pt x="3218" y="5735"/>
                    <a:pt x="3328" y="5603"/>
                  </a:cubicBezTo>
                  <a:cubicBezTo>
                    <a:pt x="3350" y="5570"/>
                    <a:pt x="3350" y="5526"/>
                    <a:pt x="3449" y="5482"/>
                  </a:cubicBezTo>
                  <a:lnTo>
                    <a:pt x="3449" y="5482"/>
                  </a:lnTo>
                  <a:lnTo>
                    <a:pt x="3438" y="5526"/>
                  </a:lnTo>
                  <a:cubicBezTo>
                    <a:pt x="3560" y="5449"/>
                    <a:pt x="3482" y="5438"/>
                    <a:pt x="3615" y="5372"/>
                  </a:cubicBezTo>
                  <a:lnTo>
                    <a:pt x="3615" y="5372"/>
                  </a:lnTo>
                  <a:cubicBezTo>
                    <a:pt x="3605" y="5392"/>
                    <a:pt x="3540" y="5439"/>
                    <a:pt x="3545" y="5439"/>
                  </a:cubicBezTo>
                  <a:cubicBezTo>
                    <a:pt x="3545" y="5439"/>
                    <a:pt x="3547" y="5439"/>
                    <a:pt x="3549" y="5438"/>
                  </a:cubicBezTo>
                  <a:cubicBezTo>
                    <a:pt x="3648" y="5405"/>
                    <a:pt x="3604" y="5383"/>
                    <a:pt x="3659" y="5339"/>
                  </a:cubicBezTo>
                  <a:lnTo>
                    <a:pt x="3692" y="5350"/>
                  </a:lnTo>
                  <a:cubicBezTo>
                    <a:pt x="3813" y="5251"/>
                    <a:pt x="3956" y="5141"/>
                    <a:pt x="4088" y="5041"/>
                  </a:cubicBezTo>
                  <a:lnTo>
                    <a:pt x="4088" y="5041"/>
                  </a:lnTo>
                  <a:cubicBezTo>
                    <a:pt x="4088" y="5049"/>
                    <a:pt x="4078" y="5062"/>
                    <a:pt x="4086" y="5062"/>
                  </a:cubicBezTo>
                  <a:cubicBezTo>
                    <a:pt x="4089" y="5062"/>
                    <a:pt x="4097" y="5059"/>
                    <a:pt x="4110" y="5052"/>
                  </a:cubicBezTo>
                  <a:cubicBezTo>
                    <a:pt x="4254" y="4942"/>
                    <a:pt x="4419" y="4832"/>
                    <a:pt x="4584" y="4744"/>
                  </a:cubicBezTo>
                  <a:close/>
                  <a:moveTo>
                    <a:pt x="2098" y="6460"/>
                  </a:moveTo>
                  <a:cubicBezTo>
                    <a:pt x="2112" y="6460"/>
                    <a:pt x="2101" y="6476"/>
                    <a:pt x="2083" y="6485"/>
                  </a:cubicBezTo>
                  <a:lnTo>
                    <a:pt x="2006" y="6529"/>
                  </a:lnTo>
                  <a:lnTo>
                    <a:pt x="2039" y="6518"/>
                  </a:lnTo>
                  <a:lnTo>
                    <a:pt x="2039" y="6518"/>
                  </a:lnTo>
                  <a:cubicBezTo>
                    <a:pt x="1995" y="6617"/>
                    <a:pt x="1885" y="6639"/>
                    <a:pt x="1797" y="6749"/>
                  </a:cubicBezTo>
                  <a:cubicBezTo>
                    <a:pt x="1838" y="6697"/>
                    <a:pt x="1843" y="6687"/>
                    <a:pt x="1836" y="6687"/>
                  </a:cubicBezTo>
                  <a:cubicBezTo>
                    <a:pt x="1831" y="6687"/>
                    <a:pt x="1820" y="6692"/>
                    <a:pt x="1810" y="6692"/>
                  </a:cubicBezTo>
                  <a:cubicBezTo>
                    <a:pt x="1804" y="6692"/>
                    <a:pt x="1799" y="6690"/>
                    <a:pt x="1797" y="6683"/>
                  </a:cubicBezTo>
                  <a:cubicBezTo>
                    <a:pt x="1773" y="6699"/>
                    <a:pt x="1743" y="6709"/>
                    <a:pt x="1732" y="6709"/>
                  </a:cubicBezTo>
                  <a:cubicBezTo>
                    <a:pt x="1729" y="6709"/>
                    <a:pt x="1728" y="6708"/>
                    <a:pt x="1731" y="6705"/>
                  </a:cubicBezTo>
                  <a:cubicBezTo>
                    <a:pt x="1753" y="6672"/>
                    <a:pt x="1819" y="6628"/>
                    <a:pt x="1786" y="6628"/>
                  </a:cubicBezTo>
                  <a:cubicBezTo>
                    <a:pt x="1852" y="6606"/>
                    <a:pt x="1841" y="6606"/>
                    <a:pt x="1885" y="6606"/>
                  </a:cubicBezTo>
                  <a:cubicBezTo>
                    <a:pt x="1874" y="6562"/>
                    <a:pt x="1929" y="6573"/>
                    <a:pt x="1962" y="6518"/>
                  </a:cubicBezTo>
                  <a:cubicBezTo>
                    <a:pt x="1990" y="6504"/>
                    <a:pt x="2004" y="6501"/>
                    <a:pt x="2014" y="6501"/>
                  </a:cubicBezTo>
                  <a:cubicBezTo>
                    <a:pt x="2021" y="6501"/>
                    <a:pt x="2025" y="6503"/>
                    <a:pt x="2030" y="6503"/>
                  </a:cubicBezTo>
                  <a:cubicBezTo>
                    <a:pt x="2039" y="6503"/>
                    <a:pt x="2049" y="6497"/>
                    <a:pt x="2083" y="6463"/>
                  </a:cubicBezTo>
                  <a:cubicBezTo>
                    <a:pt x="2090" y="6460"/>
                    <a:pt x="2094" y="6460"/>
                    <a:pt x="2098" y="6460"/>
                  </a:cubicBezTo>
                  <a:close/>
                  <a:moveTo>
                    <a:pt x="1718" y="6659"/>
                  </a:moveTo>
                  <a:cubicBezTo>
                    <a:pt x="1761" y="6659"/>
                    <a:pt x="1709" y="6697"/>
                    <a:pt x="1709" y="6727"/>
                  </a:cubicBezTo>
                  <a:cubicBezTo>
                    <a:pt x="1678" y="6758"/>
                    <a:pt x="1629" y="6760"/>
                    <a:pt x="1587" y="6812"/>
                  </a:cubicBezTo>
                  <a:lnTo>
                    <a:pt x="1587" y="6812"/>
                  </a:lnTo>
                  <a:cubicBezTo>
                    <a:pt x="1581" y="6778"/>
                    <a:pt x="1655" y="6714"/>
                    <a:pt x="1698" y="6661"/>
                  </a:cubicBezTo>
                  <a:cubicBezTo>
                    <a:pt x="1706" y="6660"/>
                    <a:pt x="1713" y="6659"/>
                    <a:pt x="1718" y="6659"/>
                  </a:cubicBezTo>
                  <a:close/>
                  <a:moveTo>
                    <a:pt x="1583" y="6817"/>
                  </a:moveTo>
                  <a:cubicBezTo>
                    <a:pt x="1581" y="6820"/>
                    <a:pt x="1579" y="6823"/>
                    <a:pt x="1577" y="6826"/>
                  </a:cubicBezTo>
                  <a:lnTo>
                    <a:pt x="1521" y="6837"/>
                  </a:lnTo>
                  <a:cubicBezTo>
                    <a:pt x="1542" y="6827"/>
                    <a:pt x="1562" y="6826"/>
                    <a:pt x="1583" y="6817"/>
                  </a:cubicBezTo>
                  <a:close/>
                  <a:moveTo>
                    <a:pt x="1540" y="6846"/>
                  </a:moveTo>
                  <a:cubicBezTo>
                    <a:pt x="1542" y="6846"/>
                    <a:pt x="1543" y="6847"/>
                    <a:pt x="1543" y="6848"/>
                  </a:cubicBezTo>
                  <a:cubicBezTo>
                    <a:pt x="1466" y="6936"/>
                    <a:pt x="1312" y="6980"/>
                    <a:pt x="1191" y="7080"/>
                  </a:cubicBezTo>
                  <a:cubicBezTo>
                    <a:pt x="1235" y="7013"/>
                    <a:pt x="1389" y="6936"/>
                    <a:pt x="1477" y="6848"/>
                  </a:cubicBezTo>
                  <a:lnTo>
                    <a:pt x="1477" y="6848"/>
                  </a:lnTo>
                  <a:lnTo>
                    <a:pt x="1455" y="6870"/>
                  </a:lnTo>
                  <a:cubicBezTo>
                    <a:pt x="1477" y="6859"/>
                    <a:pt x="1488" y="6848"/>
                    <a:pt x="1510" y="6848"/>
                  </a:cubicBezTo>
                  <a:cubicBezTo>
                    <a:pt x="1502" y="6854"/>
                    <a:pt x="1500" y="6856"/>
                    <a:pt x="1502" y="6856"/>
                  </a:cubicBezTo>
                  <a:cubicBezTo>
                    <a:pt x="1506" y="6856"/>
                    <a:pt x="1530" y="6846"/>
                    <a:pt x="1540" y="6846"/>
                  </a:cubicBezTo>
                  <a:close/>
                  <a:moveTo>
                    <a:pt x="606" y="7429"/>
                  </a:moveTo>
                  <a:cubicBezTo>
                    <a:pt x="598" y="7434"/>
                    <a:pt x="591" y="7438"/>
                    <a:pt x="585" y="7443"/>
                  </a:cubicBezTo>
                  <a:cubicBezTo>
                    <a:pt x="595" y="7438"/>
                    <a:pt x="602" y="7433"/>
                    <a:pt x="606" y="7429"/>
                  </a:cubicBezTo>
                  <a:close/>
                  <a:moveTo>
                    <a:pt x="398" y="7575"/>
                  </a:moveTo>
                  <a:lnTo>
                    <a:pt x="393" y="7577"/>
                  </a:lnTo>
                  <a:lnTo>
                    <a:pt x="387" y="7586"/>
                  </a:lnTo>
                  <a:lnTo>
                    <a:pt x="398" y="7575"/>
                  </a:lnTo>
                  <a:close/>
                  <a:moveTo>
                    <a:pt x="541" y="7498"/>
                  </a:moveTo>
                  <a:lnTo>
                    <a:pt x="541" y="7498"/>
                  </a:lnTo>
                  <a:cubicBezTo>
                    <a:pt x="475" y="7542"/>
                    <a:pt x="376" y="7619"/>
                    <a:pt x="365" y="7652"/>
                  </a:cubicBezTo>
                  <a:lnTo>
                    <a:pt x="395" y="7637"/>
                  </a:lnTo>
                  <a:lnTo>
                    <a:pt x="395" y="7637"/>
                  </a:lnTo>
                  <a:cubicBezTo>
                    <a:pt x="395" y="7638"/>
                    <a:pt x="396" y="7638"/>
                    <a:pt x="397" y="7638"/>
                  </a:cubicBezTo>
                  <a:cubicBezTo>
                    <a:pt x="399" y="7638"/>
                    <a:pt x="403" y="7636"/>
                    <a:pt x="409" y="7630"/>
                  </a:cubicBezTo>
                  <a:lnTo>
                    <a:pt x="409" y="7630"/>
                  </a:lnTo>
                  <a:lnTo>
                    <a:pt x="395" y="7637"/>
                  </a:lnTo>
                  <a:lnTo>
                    <a:pt x="395" y="7637"/>
                  </a:lnTo>
                  <a:cubicBezTo>
                    <a:pt x="389" y="7634"/>
                    <a:pt x="393" y="7616"/>
                    <a:pt x="409" y="7608"/>
                  </a:cubicBezTo>
                  <a:cubicBezTo>
                    <a:pt x="440" y="7569"/>
                    <a:pt x="472" y="7563"/>
                    <a:pt x="487" y="7563"/>
                  </a:cubicBezTo>
                  <a:cubicBezTo>
                    <a:pt x="493" y="7563"/>
                    <a:pt x="497" y="7564"/>
                    <a:pt x="497" y="7564"/>
                  </a:cubicBezTo>
                  <a:cubicBezTo>
                    <a:pt x="475" y="7553"/>
                    <a:pt x="530" y="7520"/>
                    <a:pt x="541" y="7498"/>
                  </a:cubicBezTo>
                  <a:close/>
                  <a:moveTo>
                    <a:pt x="11433" y="1"/>
                  </a:moveTo>
                  <a:cubicBezTo>
                    <a:pt x="11423" y="1"/>
                    <a:pt x="11413" y="5"/>
                    <a:pt x="11404" y="18"/>
                  </a:cubicBezTo>
                  <a:lnTo>
                    <a:pt x="11305" y="84"/>
                  </a:lnTo>
                  <a:cubicBezTo>
                    <a:pt x="11261" y="106"/>
                    <a:pt x="11216" y="128"/>
                    <a:pt x="11161" y="161"/>
                  </a:cubicBezTo>
                  <a:cubicBezTo>
                    <a:pt x="11062" y="205"/>
                    <a:pt x="10963" y="260"/>
                    <a:pt x="10864" y="326"/>
                  </a:cubicBezTo>
                  <a:cubicBezTo>
                    <a:pt x="10963" y="326"/>
                    <a:pt x="10798" y="359"/>
                    <a:pt x="10842" y="392"/>
                  </a:cubicBezTo>
                  <a:cubicBezTo>
                    <a:pt x="10798" y="425"/>
                    <a:pt x="10776" y="436"/>
                    <a:pt x="10765" y="436"/>
                  </a:cubicBezTo>
                  <a:lnTo>
                    <a:pt x="10599" y="502"/>
                  </a:lnTo>
                  <a:cubicBezTo>
                    <a:pt x="10555" y="502"/>
                    <a:pt x="10644" y="458"/>
                    <a:pt x="10633" y="458"/>
                  </a:cubicBezTo>
                  <a:lnTo>
                    <a:pt x="10633" y="458"/>
                  </a:lnTo>
                  <a:cubicBezTo>
                    <a:pt x="10591" y="479"/>
                    <a:pt x="10573" y="484"/>
                    <a:pt x="10562" y="484"/>
                  </a:cubicBezTo>
                  <a:cubicBezTo>
                    <a:pt x="10553" y="484"/>
                    <a:pt x="10549" y="480"/>
                    <a:pt x="10540" y="480"/>
                  </a:cubicBezTo>
                  <a:cubicBezTo>
                    <a:pt x="10532" y="480"/>
                    <a:pt x="10521" y="482"/>
                    <a:pt x="10500" y="491"/>
                  </a:cubicBezTo>
                  <a:cubicBezTo>
                    <a:pt x="10522" y="502"/>
                    <a:pt x="10478" y="535"/>
                    <a:pt x="10412" y="568"/>
                  </a:cubicBezTo>
                  <a:lnTo>
                    <a:pt x="10511" y="535"/>
                  </a:lnTo>
                  <a:lnTo>
                    <a:pt x="10511" y="535"/>
                  </a:lnTo>
                  <a:cubicBezTo>
                    <a:pt x="10368" y="657"/>
                    <a:pt x="10357" y="579"/>
                    <a:pt x="10225" y="690"/>
                  </a:cubicBezTo>
                  <a:lnTo>
                    <a:pt x="10258" y="646"/>
                  </a:lnTo>
                  <a:lnTo>
                    <a:pt x="10258" y="646"/>
                  </a:lnTo>
                  <a:cubicBezTo>
                    <a:pt x="10192" y="701"/>
                    <a:pt x="9972" y="822"/>
                    <a:pt x="9916" y="899"/>
                  </a:cubicBezTo>
                  <a:cubicBezTo>
                    <a:pt x="9912" y="903"/>
                    <a:pt x="9907" y="906"/>
                    <a:pt x="9903" y="906"/>
                  </a:cubicBezTo>
                  <a:cubicBezTo>
                    <a:pt x="9895" y="906"/>
                    <a:pt x="9891" y="898"/>
                    <a:pt x="9905" y="877"/>
                  </a:cubicBezTo>
                  <a:lnTo>
                    <a:pt x="9905" y="877"/>
                  </a:lnTo>
                  <a:cubicBezTo>
                    <a:pt x="9729" y="987"/>
                    <a:pt x="9531" y="1174"/>
                    <a:pt x="9377" y="1240"/>
                  </a:cubicBezTo>
                  <a:lnTo>
                    <a:pt x="9377" y="1218"/>
                  </a:lnTo>
                  <a:cubicBezTo>
                    <a:pt x="9344" y="1251"/>
                    <a:pt x="9333" y="1285"/>
                    <a:pt x="9277" y="1296"/>
                  </a:cubicBezTo>
                  <a:lnTo>
                    <a:pt x="9277" y="1285"/>
                  </a:lnTo>
                  <a:cubicBezTo>
                    <a:pt x="9255" y="1296"/>
                    <a:pt x="9189" y="1362"/>
                    <a:pt x="9145" y="1384"/>
                  </a:cubicBezTo>
                  <a:lnTo>
                    <a:pt x="9178" y="1351"/>
                  </a:lnTo>
                  <a:lnTo>
                    <a:pt x="9178" y="1351"/>
                  </a:lnTo>
                  <a:cubicBezTo>
                    <a:pt x="8991" y="1450"/>
                    <a:pt x="8925" y="1549"/>
                    <a:pt x="8782" y="1659"/>
                  </a:cubicBezTo>
                  <a:cubicBezTo>
                    <a:pt x="8778" y="1654"/>
                    <a:pt x="8771" y="1651"/>
                    <a:pt x="8761" y="1651"/>
                  </a:cubicBezTo>
                  <a:cubicBezTo>
                    <a:pt x="8713" y="1651"/>
                    <a:pt x="8603" y="1711"/>
                    <a:pt x="8539" y="1747"/>
                  </a:cubicBezTo>
                  <a:lnTo>
                    <a:pt x="8539" y="1736"/>
                  </a:lnTo>
                  <a:cubicBezTo>
                    <a:pt x="8330" y="1868"/>
                    <a:pt x="8209" y="1990"/>
                    <a:pt x="8033" y="2133"/>
                  </a:cubicBezTo>
                  <a:cubicBezTo>
                    <a:pt x="7889" y="2177"/>
                    <a:pt x="7625" y="2375"/>
                    <a:pt x="7427" y="2485"/>
                  </a:cubicBezTo>
                  <a:cubicBezTo>
                    <a:pt x="7430" y="2484"/>
                    <a:pt x="7433" y="2484"/>
                    <a:pt x="7435" y="2484"/>
                  </a:cubicBezTo>
                  <a:cubicBezTo>
                    <a:pt x="7455" y="2484"/>
                    <a:pt x="7434" y="2521"/>
                    <a:pt x="7405" y="2540"/>
                  </a:cubicBezTo>
                  <a:cubicBezTo>
                    <a:pt x="7368" y="2559"/>
                    <a:pt x="7324" y="2615"/>
                    <a:pt x="7297" y="2615"/>
                  </a:cubicBezTo>
                  <a:cubicBezTo>
                    <a:pt x="7292" y="2615"/>
                    <a:pt x="7287" y="2612"/>
                    <a:pt x="7283" y="2607"/>
                  </a:cubicBezTo>
                  <a:lnTo>
                    <a:pt x="7305" y="2607"/>
                  </a:lnTo>
                  <a:cubicBezTo>
                    <a:pt x="7301" y="2606"/>
                    <a:pt x="7297" y="2605"/>
                    <a:pt x="7293" y="2605"/>
                  </a:cubicBezTo>
                  <a:cubicBezTo>
                    <a:pt x="7237" y="2605"/>
                    <a:pt x="7157" y="2666"/>
                    <a:pt x="7096" y="2717"/>
                  </a:cubicBezTo>
                  <a:lnTo>
                    <a:pt x="7107" y="2761"/>
                  </a:lnTo>
                  <a:cubicBezTo>
                    <a:pt x="6887" y="2827"/>
                    <a:pt x="6644" y="3102"/>
                    <a:pt x="6512" y="3124"/>
                  </a:cubicBezTo>
                  <a:cubicBezTo>
                    <a:pt x="6468" y="3168"/>
                    <a:pt x="6413" y="3202"/>
                    <a:pt x="6380" y="3246"/>
                  </a:cubicBezTo>
                  <a:lnTo>
                    <a:pt x="6369" y="3224"/>
                  </a:lnTo>
                  <a:cubicBezTo>
                    <a:pt x="6237" y="3301"/>
                    <a:pt x="6182" y="3345"/>
                    <a:pt x="6027" y="3455"/>
                  </a:cubicBezTo>
                  <a:lnTo>
                    <a:pt x="6049" y="3411"/>
                  </a:lnTo>
                  <a:lnTo>
                    <a:pt x="6049" y="3411"/>
                  </a:lnTo>
                  <a:cubicBezTo>
                    <a:pt x="5961" y="3477"/>
                    <a:pt x="5983" y="3554"/>
                    <a:pt x="5906" y="3609"/>
                  </a:cubicBezTo>
                  <a:lnTo>
                    <a:pt x="5862" y="3587"/>
                  </a:lnTo>
                  <a:cubicBezTo>
                    <a:pt x="5719" y="3697"/>
                    <a:pt x="5543" y="3774"/>
                    <a:pt x="5421" y="3907"/>
                  </a:cubicBezTo>
                  <a:cubicBezTo>
                    <a:pt x="5421" y="3896"/>
                    <a:pt x="5412" y="3886"/>
                    <a:pt x="5437" y="3867"/>
                  </a:cubicBezTo>
                  <a:lnTo>
                    <a:pt x="5437" y="3867"/>
                  </a:lnTo>
                  <a:cubicBezTo>
                    <a:pt x="5359" y="3922"/>
                    <a:pt x="5171" y="4032"/>
                    <a:pt x="5208" y="4059"/>
                  </a:cubicBezTo>
                  <a:lnTo>
                    <a:pt x="5208" y="4059"/>
                  </a:lnTo>
                  <a:cubicBezTo>
                    <a:pt x="5207" y="4058"/>
                    <a:pt x="5206" y="4058"/>
                    <a:pt x="5205" y="4058"/>
                  </a:cubicBezTo>
                  <a:cubicBezTo>
                    <a:pt x="5169" y="4058"/>
                    <a:pt x="5052" y="4166"/>
                    <a:pt x="4981" y="4237"/>
                  </a:cubicBezTo>
                  <a:lnTo>
                    <a:pt x="4981" y="4204"/>
                  </a:lnTo>
                  <a:cubicBezTo>
                    <a:pt x="4926" y="4281"/>
                    <a:pt x="4937" y="4281"/>
                    <a:pt x="4849" y="4358"/>
                  </a:cubicBezTo>
                  <a:cubicBezTo>
                    <a:pt x="4840" y="4361"/>
                    <a:pt x="4833" y="4363"/>
                    <a:pt x="4829" y="4363"/>
                  </a:cubicBezTo>
                  <a:cubicBezTo>
                    <a:pt x="4818" y="4363"/>
                    <a:pt x="4824" y="4352"/>
                    <a:pt x="4849" y="4336"/>
                  </a:cubicBezTo>
                  <a:lnTo>
                    <a:pt x="4849" y="4336"/>
                  </a:lnTo>
                  <a:cubicBezTo>
                    <a:pt x="4760" y="4380"/>
                    <a:pt x="4805" y="4402"/>
                    <a:pt x="4705" y="4446"/>
                  </a:cubicBezTo>
                  <a:lnTo>
                    <a:pt x="4727" y="4413"/>
                  </a:lnTo>
                  <a:lnTo>
                    <a:pt x="4727" y="4413"/>
                  </a:lnTo>
                  <a:cubicBezTo>
                    <a:pt x="4650" y="4468"/>
                    <a:pt x="4661" y="4468"/>
                    <a:pt x="4628" y="4513"/>
                  </a:cubicBezTo>
                  <a:cubicBezTo>
                    <a:pt x="4588" y="4553"/>
                    <a:pt x="4502" y="4602"/>
                    <a:pt x="4462" y="4602"/>
                  </a:cubicBezTo>
                  <a:cubicBezTo>
                    <a:pt x="4458" y="4602"/>
                    <a:pt x="4455" y="4602"/>
                    <a:pt x="4452" y="4601"/>
                  </a:cubicBezTo>
                  <a:cubicBezTo>
                    <a:pt x="4452" y="4623"/>
                    <a:pt x="4419" y="4667"/>
                    <a:pt x="4375" y="4689"/>
                  </a:cubicBezTo>
                  <a:lnTo>
                    <a:pt x="4386" y="4667"/>
                  </a:lnTo>
                  <a:lnTo>
                    <a:pt x="4386" y="4667"/>
                  </a:lnTo>
                  <a:cubicBezTo>
                    <a:pt x="4243" y="4744"/>
                    <a:pt x="4210" y="4821"/>
                    <a:pt x="4110" y="4865"/>
                  </a:cubicBezTo>
                  <a:lnTo>
                    <a:pt x="4088" y="4865"/>
                  </a:lnTo>
                  <a:cubicBezTo>
                    <a:pt x="4179" y="4795"/>
                    <a:pt x="4251" y="4742"/>
                    <a:pt x="4263" y="4742"/>
                  </a:cubicBezTo>
                  <a:cubicBezTo>
                    <a:pt x="4263" y="4742"/>
                    <a:pt x="4264" y="4743"/>
                    <a:pt x="4264" y="4743"/>
                  </a:cubicBezTo>
                  <a:lnTo>
                    <a:pt x="4264" y="4743"/>
                  </a:lnTo>
                  <a:cubicBezTo>
                    <a:pt x="4262" y="4739"/>
                    <a:pt x="4257" y="4738"/>
                    <a:pt x="4252" y="4738"/>
                  </a:cubicBezTo>
                  <a:cubicBezTo>
                    <a:pt x="4239" y="4738"/>
                    <a:pt x="4219" y="4745"/>
                    <a:pt x="4208" y="4745"/>
                  </a:cubicBezTo>
                  <a:cubicBezTo>
                    <a:pt x="4196" y="4745"/>
                    <a:pt x="4191" y="4738"/>
                    <a:pt x="4210" y="4711"/>
                  </a:cubicBezTo>
                  <a:lnTo>
                    <a:pt x="4210" y="4711"/>
                  </a:lnTo>
                  <a:cubicBezTo>
                    <a:pt x="4155" y="4766"/>
                    <a:pt x="4066" y="4876"/>
                    <a:pt x="3978" y="4920"/>
                  </a:cubicBezTo>
                  <a:lnTo>
                    <a:pt x="3967" y="4920"/>
                  </a:lnTo>
                  <a:cubicBezTo>
                    <a:pt x="3945" y="4931"/>
                    <a:pt x="3934" y="4942"/>
                    <a:pt x="3923" y="4953"/>
                  </a:cubicBezTo>
                  <a:cubicBezTo>
                    <a:pt x="3890" y="4964"/>
                    <a:pt x="3879" y="4975"/>
                    <a:pt x="3846" y="4997"/>
                  </a:cubicBezTo>
                  <a:cubicBezTo>
                    <a:pt x="3845" y="4996"/>
                    <a:pt x="3844" y="4996"/>
                    <a:pt x="3842" y="4996"/>
                  </a:cubicBezTo>
                  <a:cubicBezTo>
                    <a:pt x="3822" y="4996"/>
                    <a:pt x="3744" y="5055"/>
                    <a:pt x="3714" y="5085"/>
                  </a:cubicBezTo>
                  <a:cubicBezTo>
                    <a:pt x="3723" y="5095"/>
                    <a:pt x="3684" y="5121"/>
                    <a:pt x="3715" y="5121"/>
                  </a:cubicBezTo>
                  <a:cubicBezTo>
                    <a:pt x="3720" y="5121"/>
                    <a:pt x="3727" y="5120"/>
                    <a:pt x="3736" y="5118"/>
                  </a:cubicBezTo>
                  <a:cubicBezTo>
                    <a:pt x="3725" y="5118"/>
                    <a:pt x="3736" y="5107"/>
                    <a:pt x="3769" y="5085"/>
                  </a:cubicBezTo>
                  <a:lnTo>
                    <a:pt x="3780" y="5074"/>
                  </a:lnTo>
                  <a:cubicBezTo>
                    <a:pt x="3802" y="5052"/>
                    <a:pt x="3846" y="5030"/>
                    <a:pt x="3879" y="5008"/>
                  </a:cubicBezTo>
                  <a:lnTo>
                    <a:pt x="3879" y="5008"/>
                  </a:lnTo>
                  <a:cubicBezTo>
                    <a:pt x="3857" y="5041"/>
                    <a:pt x="3824" y="5063"/>
                    <a:pt x="3780" y="5085"/>
                  </a:cubicBezTo>
                  <a:cubicBezTo>
                    <a:pt x="3758" y="5118"/>
                    <a:pt x="3747" y="5141"/>
                    <a:pt x="3736" y="5163"/>
                  </a:cubicBezTo>
                  <a:cubicBezTo>
                    <a:pt x="3670" y="5174"/>
                    <a:pt x="3549" y="5229"/>
                    <a:pt x="3516" y="5229"/>
                  </a:cubicBezTo>
                  <a:cubicBezTo>
                    <a:pt x="3405" y="5328"/>
                    <a:pt x="3229" y="5438"/>
                    <a:pt x="3174" y="5526"/>
                  </a:cubicBezTo>
                  <a:cubicBezTo>
                    <a:pt x="3154" y="5546"/>
                    <a:pt x="3142" y="5550"/>
                    <a:pt x="3131" y="5550"/>
                  </a:cubicBezTo>
                  <a:cubicBezTo>
                    <a:pt x="3124" y="5550"/>
                    <a:pt x="3117" y="5548"/>
                    <a:pt x="3108" y="5548"/>
                  </a:cubicBezTo>
                  <a:cubicBezTo>
                    <a:pt x="3130" y="5537"/>
                    <a:pt x="3152" y="5515"/>
                    <a:pt x="3163" y="5504"/>
                  </a:cubicBezTo>
                  <a:lnTo>
                    <a:pt x="3163" y="5504"/>
                  </a:lnTo>
                  <a:cubicBezTo>
                    <a:pt x="3097" y="5559"/>
                    <a:pt x="2954" y="5658"/>
                    <a:pt x="2954" y="5691"/>
                  </a:cubicBezTo>
                  <a:cubicBezTo>
                    <a:pt x="2932" y="5703"/>
                    <a:pt x="2921" y="5708"/>
                    <a:pt x="2917" y="5708"/>
                  </a:cubicBezTo>
                  <a:cubicBezTo>
                    <a:pt x="2907" y="5708"/>
                    <a:pt x="2925" y="5689"/>
                    <a:pt x="2920" y="5689"/>
                  </a:cubicBezTo>
                  <a:lnTo>
                    <a:pt x="2920" y="5689"/>
                  </a:lnTo>
                  <a:cubicBezTo>
                    <a:pt x="2916" y="5689"/>
                    <a:pt x="2903" y="5697"/>
                    <a:pt x="2866" y="5724"/>
                  </a:cubicBezTo>
                  <a:lnTo>
                    <a:pt x="2877" y="5702"/>
                  </a:lnTo>
                  <a:lnTo>
                    <a:pt x="2877" y="5702"/>
                  </a:lnTo>
                  <a:cubicBezTo>
                    <a:pt x="2605" y="5833"/>
                    <a:pt x="2526" y="6037"/>
                    <a:pt x="2230" y="6170"/>
                  </a:cubicBezTo>
                  <a:lnTo>
                    <a:pt x="2230" y="6170"/>
                  </a:lnTo>
                  <a:cubicBezTo>
                    <a:pt x="2243" y="6165"/>
                    <a:pt x="2251" y="6165"/>
                    <a:pt x="2260" y="6165"/>
                  </a:cubicBezTo>
                  <a:cubicBezTo>
                    <a:pt x="1929" y="6352"/>
                    <a:pt x="1632" y="6617"/>
                    <a:pt x="1301" y="6782"/>
                  </a:cubicBezTo>
                  <a:cubicBezTo>
                    <a:pt x="1202" y="6837"/>
                    <a:pt x="1213" y="6859"/>
                    <a:pt x="1158" y="6903"/>
                  </a:cubicBezTo>
                  <a:lnTo>
                    <a:pt x="1125" y="6892"/>
                  </a:lnTo>
                  <a:lnTo>
                    <a:pt x="1059" y="6980"/>
                  </a:lnTo>
                  <a:cubicBezTo>
                    <a:pt x="938" y="7080"/>
                    <a:pt x="794" y="7080"/>
                    <a:pt x="651" y="7212"/>
                  </a:cubicBezTo>
                  <a:lnTo>
                    <a:pt x="684" y="7223"/>
                  </a:lnTo>
                  <a:cubicBezTo>
                    <a:pt x="625" y="7252"/>
                    <a:pt x="523" y="7325"/>
                    <a:pt x="501" y="7325"/>
                  </a:cubicBezTo>
                  <a:cubicBezTo>
                    <a:pt x="498" y="7325"/>
                    <a:pt x="497" y="7324"/>
                    <a:pt x="497" y="7322"/>
                  </a:cubicBezTo>
                  <a:cubicBezTo>
                    <a:pt x="497" y="7333"/>
                    <a:pt x="486" y="7355"/>
                    <a:pt x="464" y="7355"/>
                  </a:cubicBezTo>
                  <a:lnTo>
                    <a:pt x="453" y="7344"/>
                  </a:lnTo>
                  <a:lnTo>
                    <a:pt x="321" y="7465"/>
                  </a:lnTo>
                  <a:cubicBezTo>
                    <a:pt x="292" y="7481"/>
                    <a:pt x="276" y="7486"/>
                    <a:pt x="266" y="7486"/>
                  </a:cubicBezTo>
                  <a:cubicBezTo>
                    <a:pt x="249" y="7486"/>
                    <a:pt x="253" y="7468"/>
                    <a:pt x="235" y="7468"/>
                  </a:cubicBezTo>
                  <a:cubicBezTo>
                    <a:pt x="222" y="7468"/>
                    <a:pt x="197" y="7478"/>
                    <a:pt x="144" y="7509"/>
                  </a:cubicBezTo>
                  <a:cubicBezTo>
                    <a:pt x="92" y="7551"/>
                    <a:pt x="0" y="7642"/>
                    <a:pt x="10" y="7642"/>
                  </a:cubicBezTo>
                  <a:cubicBezTo>
                    <a:pt x="10" y="7642"/>
                    <a:pt x="11" y="7642"/>
                    <a:pt x="12" y="7641"/>
                  </a:cubicBezTo>
                  <a:cubicBezTo>
                    <a:pt x="39" y="7632"/>
                    <a:pt x="73" y="7616"/>
                    <a:pt x="85" y="7616"/>
                  </a:cubicBezTo>
                  <a:cubicBezTo>
                    <a:pt x="88" y="7616"/>
                    <a:pt x="89" y="7617"/>
                    <a:pt x="89" y="7619"/>
                  </a:cubicBezTo>
                  <a:lnTo>
                    <a:pt x="78" y="7641"/>
                  </a:lnTo>
                  <a:lnTo>
                    <a:pt x="67" y="7630"/>
                  </a:lnTo>
                  <a:lnTo>
                    <a:pt x="67" y="7652"/>
                  </a:lnTo>
                  <a:lnTo>
                    <a:pt x="45" y="7663"/>
                  </a:lnTo>
                  <a:cubicBezTo>
                    <a:pt x="54" y="7689"/>
                    <a:pt x="49" y="7729"/>
                    <a:pt x="94" y="7729"/>
                  </a:cubicBezTo>
                  <a:cubicBezTo>
                    <a:pt x="106" y="7729"/>
                    <a:pt x="123" y="7726"/>
                    <a:pt x="144" y="7719"/>
                  </a:cubicBezTo>
                  <a:cubicBezTo>
                    <a:pt x="166" y="7741"/>
                    <a:pt x="188" y="7752"/>
                    <a:pt x="210" y="7774"/>
                  </a:cubicBezTo>
                  <a:lnTo>
                    <a:pt x="265" y="7730"/>
                  </a:lnTo>
                  <a:lnTo>
                    <a:pt x="265" y="7741"/>
                  </a:lnTo>
                  <a:cubicBezTo>
                    <a:pt x="299" y="7707"/>
                    <a:pt x="332" y="7663"/>
                    <a:pt x="288" y="7652"/>
                  </a:cubicBezTo>
                  <a:lnTo>
                    <a:pt x="288" y="7652"/>
                  </a:lnTo>
                  <a:cubicBezTo>
                    <a:pt x="265" y="7707"/>
                    <a:pt x="254" y="7696"/>
                    <a:pt x="232" y="7752"/>
                  </a:cubicBezTo>
                  <a:lnTo>
                    <a:pt x="210" y="7763"/>
                  </a:lnTo>
                  <a:cubicBezTo>
                    <a:pt x="199" y="7741"/>
                    <a:pt x="188" y="7730"/>
                    <a:pt x="188" y="7719"/>
                  </a:cubicBezTo>
                  <a:lnTo>
                    <a:pt x="166" y="7707"/>
                  </a:lnTo>
                  <a:lnTo>
                    <a:pt x="188" y="7707"/>
                  </a:lnTo>
                  <a:lnTo>
                    <a:pt x="265" y="7619"/>
                  </a:lnTo>
                  <a:lnTo>
                    <a:pt x="310" y="7619"/>
                  </a:lnTo>
                  <a:lnTo>
                    <a:pt x="232" y="7674"/>
                  </a:lnTo>
                  <a:cubicBezTo>
                    <a:pt x="288" y="7652"/>
                    <a:pt x="310" y="7619"/>
                    <a:pt x="332" y="7597"/>
                  </a:cubicBezTo>
                  <a:cubicBezTo>
                    <a:pt x="343" y="7597"/>
                    <a:pt x="365" y="7597"/>
                    <a:pt x="376" y="7586"/>
                  </a:cubicBezTo>
                  <a:lnTo>
                    <a:pt x="393" y="7577"/>
                  </a:lnTo>
                  <a:lnTo>
                    <a:pt x="453" y="7498"/>
                  </a:lnTo>
                  <a:cubicBezTo>
                    <a:pt x="469" y="7498"/>
                    <a:pt x="450" y="7521"/>
                    <a:pt x="464" y="7521"/>
                  </a:cubicBezTo>
                  <a:cubicBezTo>
                    <a:pt x="469" y="7521"/>
                    <a:pt x="479" y="7518"/>
                    <a:pt x="497" y="7509"/>
                  </a:cubicBezTo>
                  <a:cubicBezTo>
                    <a:pt x="530" y="7465"/>
                    <a:pt x="442" y="7509"/>
                    <a:pt x="508" y="7454"/>
                  </a:cubicBezTo>
                  <a:cubicBezTo>
                    <a:pt x="563" y="7443"/>
                    <a:pt x="552" y="7465"/>
                    <a:pt x="596" y="7410"/>
                  </a:cubicBezTo>
                  <a:lnTo>
                    <a:pt x="596" y="7410"/>
                  </a:lnTo>
                  <a:cubicBezTo>
                    <a:pt x="608" y="7416"/>
                    <a:pt x="610" y="7422"/>
                    <a:pt x="606" y="7429"/>
                  </a:cubicBezTo>
                  <a:lnTo>
                    <a:pt x="606" y="7429"/>
                  </a:lnTo>
                  <a:cubicBezTo>
                    <a:pt x="652" y="7398"/>
                    <a:pt x="719" y="7361"/>
                    <a:pt x="728" y="7333"/>
                  </a:cubicBezTo>
                  <a:cubicBezTo>
                    <a:pt x="775" y="7323"/>
                    <a:pt x="855" y="7249"/>
                    <a:pt x="891" y="7249"/>
                  </a:cubicBezTo>
                  <a:cubicBezTo>
                    <a:pt x="897" y="7249"/>
                    <a:pt x="901" y="7251"/>
                    <a:pt x="904" y="7256"/>
                  </a:cubicBezTo>
                  <a:cubicBezTo>
                    <a:pt x="904" y="7234"/>
                    <a:pt x="971" y="7168"/>
                    <a:pt x="1015" y="7146"/>
                  </a:cubicBezTo>
                  <a:lnTo>
                    <a:pt x="1015" y="7146"/>
                  </a:lnTo>
                  <a:cubicBezTo>
                    <a:pt x="1004" y="7163"/>
                    <a:pt x="1003" y="7170"/>
                    <a:pt x="1009" y="7170"/>
                  </a:cubicBezTo>
                  <a:cubicBezTo>
                    <a:pt x="1030" y="7170"/>
                    <a:pt x="1136" y="7084"/>
                    <a:pt x="1170" y="7084"/>
                  </a:cubicBezTo>
                  <a:cubicBezTo>
                    <a:pt x="1175" y="7084"/>
                    <a:pt x="1179" y="7086"/>
                    <a:pt x="1180" y="7091"/>
                  </a:cubicBezTo>
                  <a:lnTo>
                    <a:pt x="1147" y="7113"/>
                  </a:lnTo>
                  <a:cubicBezTo>
                    <a:pt x="1026" y="7212"/>
                    <a:pt x="1026" y="7256"/>
                    <a:pt x="915" y="7344"/>
                  </a:cubicBezTo>
                  <a:cubicBezTo>
                    <a:pt x="910" y="7345"/>
                    <a:pt x="906" y="7345"/>
                    <a:pt x="903" y="7345"/>
                  </a:cubicBezTo>
                  <a:cubicBezTo>
                    <a:pt x="872" y="7345"/>
                    <a:pt x="926" y="7300"/>
                    <a:pt x="926" y="7300"/>
                  </a:cubicBezTo>
                  <a:lnTo>
                    <a:pt x="926" y="7300"/>
                  </a:lnTo>
                  <a:cubicBezTo>
                    <a:pt x="849" y="7322"/>
                    <a:pt x="805" y="7366"/>
                    <a:pt x="750" y="7410"/>
                  </a:cubicBezTo>
                  <a:cubicBezTo>
                    <a:pt x="761" y="7399"/>
                    <a:pt x="739" y="7399"/>
                    <a:pt x="717" y="7399"/>
                  </a:cubicBezTo>
                  <a:cubicBezTo>
                    <a:pt x="673" y="7432"/>
                    <a:pt x="706" y="7443"/>
                    <a:pt x="629" y="7476"/>
                  </a:cubicBezTo>
                  <a:cubicBezTo>
                    <a:pt x="640" y="7465"/>
                    <a:pt x="640" y="7443"/>
                    <a:pt x="662" y="7421"/>
                  </a:cubicBezTo>
                  <a:lnTo>
                    <a:pt x="662" y="7421"/>
                  </a:lnTo>
                  <a:cubicBezTo>
                    <a:pt x="607" y="7465"/>
                    <a:pt x="552" y="7509"/>
                    <a:pt x="497" y="7564"/>
                  </a:cubicBezTo>
                  <a:lnTo>
                    <a:pt x="464" y="7597"/>
                  </a:lnTo>
                  <a:cubicBezTo>
                    <a:pt x="466" y="7598"/>
                    <a:pt x="469" y="7598"/>
                    <a:pt x="472" y="7598"/>
                  </a:cubicBezTo>
                  <a:cubicBezTo>
                    <a:pt x="538" y="7598"/>
                    <a:pt x="633" y="7474"/>
                    <a:pt x="717" y="7432"/>
                  </a:cubicBezTo>
                  <a:lnTo>
                    <a:pt x="717" y="7432"/>
                  </a:lnTo>
                  <a:lnTo>
                    <a:pt x="695" y="7476"/>
                  </a:lnTo>
                  <a:lnTo>
                    <a:pt x="772" y="7399"/>
                  </a:lnTo>
                  <a:cubicBezTo>
                    <a:pt x="778" y="7396"/>
                    <a:pt x="783" y="7395"/>
                    <a:pt x="788" y="7395"/>
                  </a:cubicBezTo>
                  <a:cubicBezTo>
                    <a:pt x="802" y="7395"/>
                    <a:pt x="808" y="7407"/>
                    <a:pt x="783" y="7432"/>
                  </a:cubicBezTo>
                  <a:cubicBezTo>
                    <a:pt x="849" y="7410"/>
                    <a:pt x="827" y="7388"/>
                    <a:pt x="893" y="7366"/>
                  </a:cubicBezTo>
                  <a:lnTo>
                    <a:pt x="893" y="7377"/>
                  </a:lnTo>
                  <a:lnTo>
                    <a:pt x="949" y="7333"/>
                  </a:lnTo>
                  <a:lnTo>
                    <a:pt x="949" y="7333"/>
                  </a:lnTo>
                  <a:cubicBezTo>
                    <a:pt x="938" y="7344"/>
                    <a:pt x="971" y="7344"/>
                    <a:pt x="938" y="7366"/>
                  </a:cubicBezTo>
                  <a:cubicBezTo>
                    <a:pt x="1059" y="7311"/>
                    <a:pt x="1092" y="7223"/>
                    <a:pt x="1147" y="7223"/>
                  </a:cubicBezTo>
                  <a:lnTo>
                    <a:pt x="1147" y="7234"/>
                  </a:lnTo>
                  <a:cubicBezTo>
                    <a:pt x="1290" y="7124"/>
                    <a:pt x="1147" y="7201"/>
                    <a:pt x="1235" y="7102"/>
                  </a:cubicBezTo>
                  <a:lnTo>
                    <a:pt x="1345" y="7102"/>
                  </a:lnTo>
                  <a:lnTo>
                    <a:pt x="1345" y="7069"/>
                  </a:lnTo>
                  <a:lnTo>
                    <a:pt x="1400" y="7057"/>
                  </a:lnTo>
                  <a:cubicBezTo>
                    <a:pt x="1422" y="7030"/>
                    <a:pt x="1417" y="7027"/>
                    <a:pt x="1410" y="7027"/>
                  </a:cubicBezTo>
                  <a:cubicBezTo>
                    <a:pt x="1408" y="7027"/>
                    <a:pt x="1406" y="7027"/>
                    <a:pt x="1405" y="7027"/>
                  </a:cubicBezTo>
                  <a:cubicBezTo>
                    <a:pt x="1400" y="7027"/>
                    <a:pt x="1399" y="7026"/>
                    <a:pt x="1411" y="7013"/>
                  </a:cubicBezTo>
                  <a:cubicBezTo>
                    <a:pt x="1492" y="6993"/>
                    <a:pt x="1591" y="6890"/>
                    <a:pt x="1633" y="6890"/>
                  </a:cubicBezTo>
                  <a:cubicBezTo>
                    <a:pt x="1637" y="6890"/>
                    <a:pt x="1640" y="6890"/>
                    <a:pt x="1643" y="6892"/>
                  </a:cubicBezTo>
                  <a:cubicBezTo>
                    <a:pt x="1648" y="6885"/>
                    <a:pt x="1646" y="6882"/>
                    <a:pt x="1642" y="6882"/>
                  </a:cubicBezTo>
                  <a:cubicBezTo>
                    <a:pt x="1635" y="6882"/>
                    <a:pt x="1619" y="6890"/>
                    <a:pt x="1614" y="6890"/>
                  </a:cubicBezTo>
                  <a:cubicBezTo>
                    <a:pt x="1610" y="6890"/>
                    <a:pt x="1614" y="6884"/>
                    <a:pt x="1643" y="6859"/>
                  </a:cubicBezTo>
                  <a:cubicBezTo>
                    <a:pt x="1649" y="6864"/>
                    <a:pt x="1655" y="6866"/>
                    <a:pt x="1661" y="6866"/>
                  </a:cubicBezTo>
                  <a:cubicBezTo>
                    <a:pt x="1700" y="6866"/>
                    <a:pt x="1742" y="6790"/>
                    <a:pt x="1808" y="6771"/>
                  </a:cubicBezTo>
                  <a:lnTo>
                    <a:pt x="1808" y="6771"/>
                  </a:lnTo>
                  <a:cubicBezTo>
                    <a:pt x="1800" y="6794"/>
                    <a:pt x="1765" y="6818"/>
                    <a:pt x="1772" y="6818"/>
                  </a:cubicBezTo>
                  <a:cubicBezTo>
                    <a:pt x="1775" y="6818"/>
                    <a:pt x="1785" y="6814"/>
                    <a:pt x="1808" y="6804"/>
                  </a:cubicBezTo>
                  <a:cubicBezTo>
                    <a:pt x="1819" y="6749"/>
                    <a:pt x="1940" y="6727"/>
                    <a:pt x="1995" y="6683"/>
                  </a:cubicBezTo>
                  <a:cubicBezTo>
                    <a:pt x="1995" y="6672"/>
                    <a:pt x="2006" y="6661"/>
                    <a:pt x="2017" y="6639"/>
                  </a:cubicBezTo>
                  <a:lnTo>
                    <a:pt x="2017" y="6639"/>
                  </a:lnTo>
                  <a:lnTo>
                    <a:pt x="1995" y="6683"/>
                  </a:lnTo>
                  <a:lnTo>
                    <a:pt x="2017" y="6694"/>
                  </a:lnTo>
                  <a:lnTo>
                    <a:pt x="2017" y="6639"/>
                  </a:lnTo>
                  <a:cubicBezTo>
                    <a:pt x="2061" y="6606"/>
                    <a:pt x="2138" y="6562"/>
                    <a:pt x="2204" y="6507"/>
                  </a:cubicBezTo>
                  <a:cubicBezTo>
                    <a:pt x="2204" y="6508"/>
                    <a:pt x="2206" y="6509"/>
                    <a:pt x="2208" y="6509"/>
                  </a:cubicBezTo>
                  <a:cubicBezTo>
                    <a:pt x="2235" y="6509"/>
                    <a:pt x="2400" y="6403"/>
                    <a:pt x="2491" y="6352"/>
                  </a:cubicBezTo>
                  <a:lnTo>
                    <a:pt x="2491" y="6363"/>
                  </a:lnTo>
                  <a:cubicBezTo>
                    <a:pt x="2491" y="6319"/>
                    <a:pt x="2579" y="6264"/>
                    <a:pt x="2645" y="6209"/>
                  </a:cubicBezTo>
                  <a:lnTo>
                    <a:pt x="2645" y="6209"/>
                  </a:lnTo>
                  <a:cubicBezTo>
                    <a:pt x="2656" y="6231"/>
                    <a:pt x="2645" y="6242"/>
                    <a:pt x="2612" y="6275"/>
                  </a:cubicBezTo>
                  <a:lnTo>
                    <a:pt x="2678" y="6231"/>
                  </a:lnTo>
                  <a:cubicBezTo>
                    <a:pt x="2689" y="6209"/>
                    <a:pt x="2700" y="6198"/>
                    <a:pt x="2744" y="6165"/>
                  </a:cubicBezTo>
                  <a:lnTo>
                    <a:pt x="2744" y="6198"/>
                  </a:lnTo>
                  <a:cubicBezTo>
                    <a:pt x="2821" y="6132"/>
                    <a:pt x="2888" y="6055"/>
                    <a:pt x="3009" y="6000"/>
                  </a:cubicBezTo>
                  <a:cubicBezTo>
                    <a:pt x="2998" y="5978"/>
                    <a:pt x="2888" y="6000"/>
                    <a:pt x="2998" y="5912"/>
                  </a:cubicBezTo>
                  <a:lnTo>
                    <a:pt x="2998" y="5912"/>
                  </a:lnTo>
                  <a:cubicBezTo>
                    <a:pt x="3006" y="5921"/>
                    <a:pt x="3015" y="5929"/>
                    <a:pt x="3007" y="5944"/>
                  </a:cubicBezTo>
                  <a:lnTo>
                    <a:pt x="3007" y="5944"/>
                  </a:lnTo>
                  <a:cubicBezTo>
                    <a:pt x="3016" y="5934"/>
                    <a:pt x="3029" y="5923"/>
                    <a:pt x="3042" y="5923"/>
                  </a:cubicBezTo>
                  <a:lnTo>
                    <a:pt x="3009" y="5967"/>
                  </a:lnTo>
                  <a:cubicBezTo>
                    <a:pt x="3064" y="5945"/>
                    <a:pt x="3031" y="5934"/>
                    <a:pt x="3064" y="5912"/>
                  </a:cubicBezTo>
                  <a:lnTo>
                    <a:pt x="3108" y="5912"/>
                  </a:lnTo>
                  <a:lnTo>
                    <a:pt x="3053" y="5945"/>
                  </a:lnTo>
                  <a:cubicBezTo>
                    <a:pt x="3097" y="5923"/>
                    <a:pt x="3163" y="5890"/>
                    <a:pt x="3185" y="5890"/>
                  </a:cubicBezTo>
                  <a:cubicBezTo>
                    <a:pt x="3174" y="5890"/>
                    <a:pt x="3174" y="5868"/>
                    <a:pt x="3207" y="5846"/>
                  </a:cubicBezTo>
                  <a:cubicBezTo>
                    <a:pt x="3235" y="5826"/>
                    <a:pt x="3247" y="5820"/>
                    <a:pt x="3254" y="5820"/>
                  </a:cubicBezTo>
                  <a:cubicBezTo>
                    <a:pt x="3262" y="5820"/>
                    <a:pt x="3262" y="5829"/>
                    <a:pt x="3273" y="5829"/>
                  </a:cubicBezTo>
                  <a:cubicBezTo>
                    <a:pt x="3278" y="5829"/>
                    <a:pt x="3285" y="5828"/>
                    <a:pt x="3295" y="5824"/>
                  </a:cubicBezTo>
                  <a:cubicBezTo>
                    <a:pt x="3306" y="5791"/>
                    <a:pt x="3372" y="5768"/>
                    <a:pt x="3361" y="5746"/>
                  </a:cubicBezTo>
                  <a:cubicBezTo>
                    <a:pt x="3372" y="5735"/>
                    <a:pt x="3381" y="5733"/>
                    <a:pt x="3387" y="5733"/>
                  </a:cubicBezTo>
                  <a:cubicBezTo>
                    <a:pt x="3394" y="5733"/>
                    <a:pt x="3400" y="5735"/>
                    <a:pt x="3405" y="5735"/>
                  </a:cubicBezTo>
                  <a:cubicBezTo>
                    <a:pt x="3437" y="5694"/>
                    <a:pt x="3587" y="5602"/>
                    <a:pt x="3546" y="5602"/>
                  </a:cubicBezTo>
                  <a:cubicBezTo>
                    <a:pt x="3544" y="5602"/>
                    <a:pt x="3541" y="5603"/>
                    <a:pt x="3538" y="5603"/>
                  </a:cubicBezTo>
                  <a:cubicBezTo>
                    <a:pt x="3659" y="5482"/>
                    <a:pt x="3835" y="5416"/>
                    <a:pt x="3967" y="5306"/>
                  </a:cubicBezTo>
                  <a:lnTo>
                    <a:pt x="3978" y="5317"/>
                  </a:lnTo>
                  <a:cubicBezTo>
                    <a:pt x="4055" y="5251"/>
                    <a:pt x="4155" y="5185"/>
                    <a:pt x="4210" y="5118"/>
                  </a:cubicBezTo>
                  <a:cubicBezTo>
                    <a:pt x="4225" y="5111"/>
                    <a:pt x="4252" y="5103"/>
                    <a:pt x="4262" y="5103"/>
                  </a:cubicBezTo>
                  <a:cubicBezTo>
                    <a:pt x="4266" y="5103"/>
                    <a:pt x="4268" y="5104"/>
                    <a:pt x="4265" y="5107"/>
                  </a:cubicBezTo>
                  <a:cubicBezTo>
                    <a:pt x="4331" y="5063"/>
                    <a:pt x="4331" y="5052"/>
                    <a:pt x="4430" y="4997"/>
                  </a:cubicBezTo>
                  <a:lnTo>
                    <a:pt x="4430" y="4997"/>
                  </a:lnTo>
                  <a:cubicBezTo>
                    <a:pt x="4409" y="5018"/>
                    <a:pt x="4409" y="5022"/>
                    <a:pt x="4411" y="5022"/>
                  </a:cubicBezTo>
                  <a:cubicBezTo>
                    <a:pt x="4413" y="5022"/>
                    <a:pt x="4416" y="5020"/>
                    <a:pt x="4416" y="5020"/>
                  </a:cubicBezTo>
                  <a:lnTo>
                    <a:pt x="4416" y="5020"/>
                  </a:lnTo>
                  <a:cubicBezTo>
                    <a:pt x="4418" y="5020"/>
                    <a:pt x="4411" y="5025"/>
                    <a:pt x="4375" y="5052"/>
                  </a:cubicBezTo>
                  <a:cubicBezTo>
                    <a:pt x="4452" y="4997"/>
                    <a:pt x="4485" y="4997"/>
                    <a:pt x="4562" y="4920"/>
                  </a:cubicBezTo>
                  <a:lnTo>
                    <a:pt x="4562" y="4920"/>
                  </a:lnTo>
                  <a:cubicBezTo>
                    <a:pt x="4557" y="4927"/>
                    <a:pt x="4558" y="4930"/>
                    <a:pt x="4563" y="4930"/>
                  </a:cubicBezTo>
                  <a:cubicBezTo>
                    <a:pt x="4580" y="4930"/>
                    <a:pt x="4646" y="4891"/>
                    <a:pt x="4672" y="4865"/>
                  </a:cubicBezTo>
                  <a:lnTo>
                    <a:pt x="4672" y="4865"/>
                  </a:lnTo>
                  <a:lnTo>
                    <a:pt x="4606" y="4887"/>
                  </a:lnTo>
                  <a:cubicBezTo>
                    <a:pt x="4650" y="4854"/>
                    <a:pt x="4683" y="4832"/>
                    <a:pt x="4727" y="4799"/>
                  </a:cubicBezTo>
                  <a:lnTo>
                    <a:pt x="4727" y="4843"/>
                  </a:lnTo>
                  <a:cubicBezTo>
                    <a:pt x="4915" y="4755"/>
                    <a:pt x="4992" y="4579"/>
                    <a:pt x="5157" y="4535"/>
                  </a:cubicBezTo>
                  <a:cubicBezTo>
                    <a:pt x="5163" y="4526"/>
                    <a:pt x="5164" y="4523"/>
                    <a:pt x="5160" y="4523"/>
                  </a:cubicBezTo>
                  <a:cubicBezTo>
                    <a:pt x="5149" y="4523"/>
                    <a:pt x="5097" y="4557"/>
                    <a:pt x="5082" y="4557"/>
                  </a:cubicBezTo>
                  <a:cubicBezTo>
                    <a:pt x="5077" y="4557"/>
                    <a:pt x="5076" y="4554"/>
                    <a:pt x="5080" y="4546"/>
                  </a:cubicBezTo>
                  <a:cubicBezTo>
                    <a:pt x="5168" y="4491"/>
                    <a:pt x="5267" y="4468"/>
                    <a:pt x="5289" y="4446"/>
                  </a:cubicBezTo>
                  <a:cubicBezTo>
                    <a:pt x="5410" y="4391"/>
                    <a:pt x="5366" y="4347"/>
                    <a:pt x="5488" y="4281"/>
                  </a:cubicBezTo>
                  <a:cubicBezTo>
                    <a:pt x="5466" y="4281"/>
                    <a:pt x="5432" y="4270"/>
                    <a:pt x="5510" y="4204"/>
                  </a:cubicBezTo>
                  <a:cubicBezTo>
                    <a:pt x="5547" y="4181"/>
                    <a:pt x="5574" y="4171"/>
                    <a:pt x="5590" y="4171"/>
                  </a:cubicBezTo>
                  <a:cubicBezTo>
                    <a:pt x="5612" y="4171"/>
                    <a:pt x="5612" y="4190"/>
                    <a:pt x="5587" y="4215"/>
                  </a:cubicBezTo>
                  <a:cubicBezTo>
                    <a:pt x="5576" y="4226"/>
                    <a:pt x="5565" y="4226"/>
                    <a:pt x="5554" y="4226"/>
                  </a:cubicBezTo>
                  <a:cubicBezTo>
                    <a:pt x="5536" y="4244"/>
                    <a:pt x="5518" y="4262"/>
                    <a:pt x="5530" y="4262"/>
                  </a:cubicBezTo>
                  <a:cubicBezTo>
                    <a:pt x="5532" y="4262"/>
                    <a:pt x="5537" y="4261"/>
                    <a:pt x="5543" y="4259"/>
                  </a:cubicBezTo>
                  <a:lnTo>
                    <a:pt x="5543" y="4248"/>
                  </a:lnTo>
                  <a:cubicBezTo>
                    <a:pt x="5579" y="4230"/>
                    <a:pt x="5661" y="4174"/>
                    <a:pt x="5682" y="4174"/>
                  </a:cubicBezTo>
                  <a:cubicBezTo>
                    <a:pt x="5686" y="4174"/>
                    <a:pt x="5688" y="4176"/>
                    <a:pt x="5686" y="4182"/>
                  </a:cubicBezTo>
                  <a:cubicBezTo>
                    <a:pt x="5712" y="4156"/>
                    <a:pt x="5716" y="4147"/>
                    <a:pt x="5708" y="4147"/>
                  </a:cubicBezTo>
                  <a:cubicBezTo>
                    <a:pt x="5700" y="4147"/>
                    <a:pt x="5676" y="4159"/>
                    <a:pt x="5653" y="4171"/>
                  </a:cubicBezTo>
                  <a:cubicBezTo>
                    <a:pt x="5763" y="4116"/>
                    <a:pt x="5807" y="4061"/>
                    <a:pt x="5917" y="4006"/>
                  </a:cubicBezTo>
                  <a:cubicBezTo>
                    <a:pt x="5895" y="4006"/>
                    <a:pt x="5873" y="4006"/>
                    <a:pt x="5895" y="3995"/>
                  </a:cubicBezTo>
                  <a:cubicBezTo>
                    <a:pt x="6049" y="3907"/>
                    <a:pt x="5950" y="3940"/>
                    <a:pt x="6049" y="3863"/>
                  </a:cubicBezTo>
                  <a:cubicBezTo>
                    <a:pt x="6062" y="3856"/>
                    <a:pt x="6070" y="3854"/>
                    <a:pt x="6075" y="3854"/>
                  </a:cubicBezTo>
                  <a:cubicBezTo>
                    <a:pt x="6086" y="3854"/>
                    <a:pt x="6083" y="3865"/>
                    <a:pt x="6089" y="3865"/>
                  </a:cubicBezTo>
                  <a:cubicBezTo>
                    <a:pt x="6094" y="3865"/>
                    <a:pt x="6106" y="3857"/>
                    <a:pt x="6138" y="3829"/>
                  </a:cubicBezTo>
                  <a:cubicBezTo>
                    <a:pt x="6158" y="3818"/>
                    <a:pt x="6171" y="3813"/>
                    <a:pt x="6176" y="3813"/>
                  </a:cubicBezTo>
                  <a:cubicBezTo>
                    <a:pt x="6192" y="3813"/>
                    <a:pt x="6165" y="3846"/>
                    <a:pt x="6149" y="3863"/>
                  </a:cubicBezTo>
                  <a:cubicBezTo>
                    <a:pt x="6232" y="3790"/>
                    <a:pt x="6324" y="3756"/>
                    <a:pt x="6381" y="3725"/>
                  </a:cubicBezTo>
                  <a:lnTo>
                    <a:pt x="6381" y="3725"/>
                  </a:lnTo>
                  <a:cubicBezTo>
                    <a:pt x="6369" y="3733"/>
                    <a:pt x="6358" y="3741"/>
                    <a:pt x="6347" y="3752"/>
                  </a:cubicBezTo>
                  <a:lnTo>
                    <a:pt x="6391" y="3719"/>
                  </a:lnTo>
                  <a:lnTo>
                    <a:pt x="6391" y="3719"/>
                  </a:lnTo>
                  <a:cubicBezTo>
                    <a:pt x="6388" y="3721"/>
                    <a:pt x="6384" y="3723"/>
                    <a:pt x="6381" y="3725"/>
                  </a:cubicBezTo>
                  <a:lnTo>
                    <a:pt x="6381" y="3725"/>
                  </a:lnTo>
                  <a:cubicBezTo>
                    <a:pt x="6393" y="3717"/>
                    <a:pt x="6407" y="3708"/>
                    <a:pt x="6424" y="3697"/>
                  </a:cubicBezTo>
                  <a:lnTo>
                    <a:pt x="6380" y="3697"/>
                  </a:lnTo>
                  <a:cubicBezTo>
                    <a:pt x="6407" y="3688"/>
                    <a:pt x="6426" y="3672"/>
                    <a:pt x="6433" y="3672"/>
                  </a:cubicBezTo>
                  <a:cubicBezTo>
                    <a:pt x="6434" y="3672"/>
                    <a:pt x="6435" y="3673"/>
                    <a:pt x="6435" y="3675"/>
                  </a:cubicBezTo>
                  <a:cubicBezTo>
                    <a:pt x="6468" y="3642"/>
                    <a:pt x="6402" y="3664"/>
                    <a:pt x="6446" y="3609"/>
                  </a:cubicBezTo>
                  <a:cubicBezTo>
                    <a:pt x="6485" y="3590"/>
                    <a:pt x="6540" y="3528"/>
                    <a:pt x="6576" y="3528"/>
                  </a:cubicBezTo>
                  <a:cubicBezTo>
                    <a:pt x="6581" y="3528"/>
                    <a:pt x="6585" y="3529"/>
                    <a:pt x="6589" y="3532"/>
                  </a:cubicBezTo>
                  <a:cubicBezTo>
                    <a:pt x="6471" y="3601"/>
                    <a:pt x="6582" y="3555"/>
                    <a:pt x="6536" y="3600"/>
                  </a:cubicBezTo>
                  <a:lnTo>
                    <a:pt x="6536" y="3600"/>
                  </a:lnTo>
                  <a:cubicBezTo>
                    <a:pt x="6551" y="3589"/>
                    <a:pt x="6568" y="3579"/>
                    <a:pt x="6589" y="3565"/>
                  </a:cubicBezTo>
                  <a:lnTo>
                    <a:pt x="6589" y="3565"/>
                  </a:lnTo>
                  <a:lnTo>
                    <a:pt x="6578" y="3576"/>
                  </a:lnTo>
                  <a:cubicBezTo>
                    <a:pt x="6710" y="3521"/>
                    <a:pt x="6622" y="3521"/>
                    <a:pt x="6744" y="3433"/>
                  </a:cubicBezTo>
                  <a:lnTo>
                    <a:pt x="6744" y="3433"/>
                  </a:lnTo>
                  <a:cubicBezTo>
                    <a:pt x="6739" y="3441"/>
                    <a:pt x="6745" y="3445"/>
                    <a:pt x="6754" y="3445"/>
                  </a:cubicBezTo>
                  <a:cubicBezTo>
                    <a:pt x="6768" y="3445"/>
                    <a:pt x="6792" y="3435"/>
                    <a:pt x="6799" y="3422"/>
                  </a:cubicBezTo>
                  <a:lnTo>
                    <a:pt x="6799" y="3422"/>
                  </a:lnTo>
                  <a:cubicBezTo>
                    <a:pt x="6786" y="3431"/>
                    <a:pt x="6778" y="3435"/>
                    <a:pt x="6774" y="3435"/>
                  </a:cubicBezTo>
                  <a:cubicBezTo>
                    <a:pt x="6763" y="3435"/>
                    <a:pt x="6775" y="3409"/>
                    <a:pt x="6799" y="3378"/>
                  </a:cubicBezTo>
                  <a:cubicBezTo>
                    <a:pt x="6887" y="3334"/>
                    <a:pt x="6876" y="3312"/>
                    <a:pt x="6920" y="3290"/>
                  </a:cubicBezTo>
                  <a:lnTo>
                    <a:pt x="6920" y="3290"/>
                  </a:lnTo>
                  <a:lnTo>
                    <a:pt x="6876" y="3312"/>
                  </a:lnTo>
                  <a:cubicBezTo>
                    <a:pt x="6876" y="3290"/>
                    <a:pt x="6920" y="3268"/>
                    <a:pt x="6975" y="3224"/>
                  </a:cubicBezTo>
                  <a:lnTo>
                    <a:pt x="6975" y="3224"/>
                  </a:lnTo>
                  <a:cubicBezTo>
                    <a:pt x="6977" y="3225"/>
                    <a:pt x="6977" y="3228"/>
                    <a:pt x="6975" y="3231"/>
                  </a:cubicBezTo>
                  <a:lnTo>
                    <a:pt x="6975" y="3231"/>
                  </a:lnTo>
                  <a:cubicBezTo>
                    <a:pt x="7025" y="3186"/>
                    <a:pt x="7107" y="3170"/>
                    <a:pt x="7173" y="3113"/>
                  </a:cubicBezTo>
                  <a:cubicBezTo>
                    <a:pt x="7182" y="3109"/>
                    <a:pt x="7189" y="3107"/>
                    <a:pt x="7193" y="3107"/>
                  </a:cubicBezTo>
                  <a:cubicBezTo>
                    <a:pt x="7206" y="3107"/>
                    <a:pt x="7205" y="3120"/>
                    <a:pt x="7214" y="3120"/>
                  </a:cubicBezTo>
                  <a:cubicBezTo>
                    <a:pt x="7217" y="3120"/>
                    <a:pt x="7221" y="3118"/>
                    <a:pt x="7228" y="3113"/>
                  </a:cubicBezTo>
                  <a:cubicBezTo>
                    <a:pt x="7316" y="3036"/>
                    <a:pt x="7349" y="3058"/>
                    <a:pt x="7438" y="2981"/>
                  </a:cubicBezTo>
                  <a:cubicBezTo>
                    <a:pt x="7427" y="2981"/>
                    <a:pt x="7418" y="2982"/>
                    <a:pt x="7413" y="2982"/>
                  </a:cubicBezTo>
                  <a:cubicBezTo>
                    <a:pt x="7397" y="2982"/>
                    <a:pt x="7407" y="2976"/>
                    <a:pt x="7449" y="2926"/>
                  </a:cubicBezTo>
                  <a:lnTo>
                    <a:pt x="7449" y="2926"/>
                  </a:lnTo>
                  <a:lnTo>
                    <a:pt x="7294" y="3047"/>
                  </a:lnTo>
                  <a:lnTo>
                    <a:pt x="7383" y="2959"/>
                  </a:lnTo>
                  <a:lnTo>
                    <a:pt x="7383" y="2959"/>
                  </a:lnTo>
                  <a:cubicBezTo>
                    <a:pt x="7338" y="2992"/>
                    <a:pt x="7283" y="3036"/>
                    <a:pt x="7261" y="3047"/>
                  </a:cubicBezTo>
                  <a:cubicBezTo>
                    <a:pt x="7283" y="3018"/>
                    <a:pt x="7291" y="3013"/>
                    <a:pt x="7283" y="3013"/>
                  </a:cubicBezTo>
                  <a:cubicBezTo>
                    <a:pt x="7280" y="3013"/>
                    <a:pt x="7272" y="3014"/>
                    <a:pt x="7261" y="3014"/>
                  </a:cubicBezTo>
                  <a:cubicBezTo>
                    <a:pt x="7349" y="2992"/>
                    <a:pt x="7383" y="2904"/>
                    <a:pt x="7471" y="2871"/>
                  </a:cubicBezTo>
                  <a:lnTo>
                    <a:pt x="7504" y="2915"/>
                  </a:lnTo>
                  <a:cubicBezTo>
                    <a:pt x="7636" y="2860"/>
                    <a:pt x="7691" y="2750"/>
                    <a:pt x="7856" y="2662"/>
                  </a:cubicBezTo>
                  <a:lnTo>
                    <a:pt x="7856" y="2662"/>
                  </a:lnTo>
                  <a:lnTo>
                    <a:pt x="7801" y="2684"/>
                  </a:lnTo>
                  <a:cubicBezTo>
                    <a:pt x="7812" y="2662"/>
                    <a:pt x="7889" y="2618"/>
                    <a:pt x="7933" y="2585"/>
                  </a:cubicBezTo>
                  <a:cubicBezTo>
                    <a:pt x="7937" y="2588"/>
                    <a:pt x="7942" y="2589"/>
                    <a:pt x="7948" y="2589"/>
                  </a:cubicBezTo>
                  <a:cubicBezTo>
                    <a:pt x="7963" y="2589"/>
                    <a:pt x="7984" y="2581"/>
                    <a:pt x="7999" y="2574"/>
                  </a:cubicBezTo>
                  <a:cubicBezTo>
                    <a:pt x="7988" y="2574"/>
                    <a:pt x="8121" y="2507"/>
                    <a:pt x="8110" y="2463"/>
                  </a:cubicBezTo>
                  <a:lnTo>
                    <a:pt x="8187" y="2441"/>
                  </a:lnTo>
                  <a:cubicBezTo>
                    <a:pt x="8319" y="2364"/>
                    <a:pt x="8308" y="2309"/>
                    <a:pt x="8429" y="2232"/>
                  </a:cubicBezTo>
                  <a:lnTo>
                    <a:pt x="8429" y="2232"/>
                  </a:lnTo>
                  <a:cubicBezTo>
                    <a:pt x="8396" y="2276"/>
                    <a:pt x="8462" y="2243"/>
                    <a:pt x="8385" y="2309"/>
                  </a:cubicBezTo>
                  <a:cubicBezTo>
                    <a:pt x="8429" y="2287"/>
                    <a:pt x="8462" y="2265"/>
                    <a:pt x="8462" y="2254"/>
                  </a:cubicBezTo>
                  <a:cubicBezTo>
                    <a:pt x="8495" y="2243"/>
                    <a:pt x="8561" y="2155"/>
                    <a:pt x="8605" y="2144"/>
                  </a:cubicBezTo>
                  <a:cubicBezTo>
                    <a:pt x="8616" y="2133"/>
                    <a:pt x="8616" y="2111"/>
                    <a:pt x="8660" y="2089"/>
                  </a:cubicBezTo>
                  <a:cubicBezTo>
                    <a:pt x="8660" y="2089"/>
                    <a:pt x="8715" y="2043"/>
                    <a:pt x="8684" y="2043"/>
                  </a:cubicBezTo>
                  <a:cubicBezTo>
                    <a:pt x="8681" y="2043"/>
                    <a:pt x="8677" y="2044"/>
                    <a:pt x="8672" y="2045"/>
                  </a:cubicBezTo>
                  <a:cubicBezTo>
                    <a:pt x="8826" y="2012"/>
                    <a:pt x="9013" y="1824"/>
                    <a:pt x="9145" y="1791"/>
                  </a:cubicBezTo>
                  <a:cubicBezTo>
                    <a:pt x="9233" y="1725"/>
                    <a:pt x="9333" y="1659"/>
                    <a:pt x="9410" y="1604"/>
                  </a:cubicBezTo>
                  <a:lnTo>
                    <a:pt x="9410" y="1604"/>
                  </a:lnTo>
                  <a:lnTo>
                    <a:pt x="9399" y="1615"/>
                  </a:lnTo>
                  <a:cubicBezTo>
                    <a:pt x="9520" y="1560"/>
                    <a:pt x="9443" y="1538"/>
                    <a:pt x="9575" y="1472"/>
                  </a:cubicBezTo>
                  <a:cubicBezTo>
                    <a:pt x="9585" y="1469"/>
                    <a:pt x="9591" y="1468"/>
                    <a:pt x="9595" y="1468"/>
                  </a:cubicBezTo>
                  <a:cubicBezTo>
                    <a:pt x="9617" y="1468"/>
                    <a:pt x="9551" y="1509"/>
                    <a:pt x="9555" y="1509"/>
                  </a:cubicBezTo>
                  <a:cubicBezTo>
                    <a:pt x="9556" y="1509"/>
                    <a:pt x="9558" y="1508"/>
                    <a:pt x="9564" y="1505"/>
                  </a:cubicBezTo>
                  <a:cubicBezTo>
                    <a:pt x="9570" y="1511"/>
                    <a:pt x="9576" y="1513"/>
                    <a:pt x="9584" y="1513"/>
                  </a:cubicBezTo>
                  <a:cubicBezTo>
                    <a:pt x="9634" y="1513"/>
                    <a:pt x="9722" y="1403"/>
                    <a:pt x="9817" y="1384"/>
                  </a:cubicBezTo>
                  <a:lnTo>
                    <a:pt x="9817" y="1384"/>
                  </a:lnTo>
                  <a:lnTo>
                    <a:pt x="9795" y="1395"/>
                  </a:lnTo>
                  <a:cubicBezTo>
                    <a:pt x="9872" y="1373"/>
                    <a:pt x="9938" y="1285"/>
                    <a:pt x="10049" y="1218"/>
                  </a:cubicBezTo>
                  <a:lnTo>
                    <a:pt x="10049" y="1229"/>
                  </a:lnTo>
                  <a:cubicBezTo>
                    <a:pt x="10115" y="1152"/>
                    <a:pt x="10247" y="1064"/>
                    <a:pt x="10335" y="998"/>
                  </a:cubicBezTo>
                  <a:lnTo>
                    <a:pt x="10335" y="998"/>
                  </a:lnTo>
                  <a:cubicBezTo>
                    <a:pt x="10324" y="1031"/>
                    <a:pt x="10302" y="1031"/>
                    <a:pt x="10335" y="1042"/>
                  </a:cubicBezTo>
                  <a:cubicBezTo>
                    <a:pt x="10379" y="1009"/>
                    <a:pt x="10302" y="1020"/>
                    <a:pt x="10390" y="954"/>
                  </a:cubicBezTo>
                  <a:cubicBezTo>
                    <a:pt x="10418" y="954"/>
                    <a:pt x="10471" y="930"/>
                    <a:pt x="10499" y="930"/>
                  </a:cubicBezTo>
                  <a:cubicBezTo>
                    <a:pt x="10504" y="930"/>
                    <a:pt x="10508" y="930"/>
                    <a:pt x="10511" y="932"/>
                  </a:cubicBezTo>
                  <a:lnTo>
                    <a:pt x="10434" y="987"/>
                  </a:lnTo>
                  <a:cubicBezTo>
                    <a:pt x="10489" y="987"/>
                    <a:pt x="10544" y="921"/>
                    <a:pt x="10588" y="899"/>
                  </a:cubicBezTo>
                  <a:lnTo>
                    <a:pt x="10588" y="910"/>
                  </a:lnTo>
                  <a:cubicBezTo>
                    <a:pt x="10721" y="822"/>
                    <a:pt x="10710" y="800"/>
                    <a:pt x="10853" y="712"/>
                  </a:cubicBezTo>
                  <a:lnTo>
                    <a:pt x="10831" y="712"/>
                  </a:lnTo>
                  <a:cubicBezTo>
                    <a:pt x="10886" y="635"/>
                    <a:pt x="10908" y="690"/>
                    <a:pt x="10974" y="624"/>
                  </a:cubicBezTo>
                  <a:lnTo>
                    <a:pt x="11007" y="635"/>
                  </a:lnTo>
                  <a:cubicBezTo>
                    <a:pt x="11062" y="601"/>
                    <a:pt x="11172" y="502"/>
                    <a:pt x="11261" y="447"/>
                  </a:cubicBezTo>
                  <a:lnTo>
                    <a:pt x="11261" y="447"/>
                  </a:lnTo>
                  <a:cubicBezTo>
                    <a:pt x="11227" y="491"/>
                    <a:pt x="11117" y="568"/>
                    <a:pt x="11062" y="624"/>
                  </a:cubicBezTo>
                  <a:cubicBezTo>
                    <a:pt x="11117" y="590"/>
                    <a:pt x="11238" y="513"/>
                    <a:pt x="11250" y="491"/>
                  </a:cubicBezTo>
                  <a:lnTo>
                    <a:pt x="11250" y="491"/>
                  </a:lnTo>
                  <a:cubicBezTo>
                    <a:pt x="11238" y="502"/>
                    <a:pt x="11216" y="524"/>
                    <a:pt x="11194" y="535"/>
                  </a:cubicBezTo>
                  <a:cubicBezTo>
                    <a:pt x="11238" y="469"/>
                    <a:pt x="11316" y="414"/>
                    <a:pt x="11415" y="359"/>
                  </a:cubicBezTo>
                  <a:cubicBezTo>
                    <a:pt x="11417" y="368"/>
                    <a:pt x="11424" y="372"/>
                    <a:pt x="11435" y="372"/>
                  </a:cubicBezTo>
                  <a:cubicBezTo>
                    <a:pt x="11475" y="372"/>
                    <a:pt x="11568" y="315"/>
                    <a:pt x="11646" y="271"/>
                  </a:cubicBezTo>
                  <a:lnTo>
                    <a:pt x="11756" y="216"/>
                  </a:lnTo>
                  <a:lnTo>
                    <a:pt x="11646" y="150"/>
                  </a:lnTo>
                  <a:cubicBezTo>
                    <a:pt x="11591" y="117"/>
                    <a:pt x="11558" y="95"/>
                    <a:pt x="11514" y="40"/>
                  </a:cubicBezTo>
                  <a:cubicBezTo>
                    <a:pt x="11490" y="32"/>
                    <a:pt x="11460" y="1"/>
                    <a:pt x="114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flipH="1">
              <a:off x="7448967" y="331290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2" y="11"/>
                  </a:ln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>
              <a:off x="7460086" y="3338363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flipH="1">
              <a:off x="7310003" y="3226451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flipH="1">
              <a:off x="7544417" y="3389770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7301531" y="3219567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33"/>
                  </a:moveTo>
                  <a:lnTo>
                    <a:pt x="12" y="22"/>
                  </a:lnTo>
                  <a:cubicBezTo>
                    <a:pt x="34" y="0"/>
                    <a:pt x="23" y="11"/>
                    <a:pt x="1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7371518" y="3271552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0"/>
                  </a:moveTo>
                  <a:cubicBezTo>
                    <a:pt x="11" y="11"/>
                    <a:pt x="0" y="22"/>
                    <a:pt x="0" y="3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flipH="1">
              <a:off x="7584705" y="3416292"/>
              <a:ext cx="6402" cy="3755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133" y="1"/>
                  </a:moveTo>
                  <a:cubicBezTo>
                    <a:pt x="99" y="23"/>
                    <a:pt x="44" y="34"/>
                    <a:pt x="0" y="67"/>
                  </a:cubicBezTo>
                  <a:lnTo>
                    <a:pt x="0" y="78"/>
                  </a:lnTo>
                  <a:cubicBezTo>
                    <a:pt x="22" y="56"/>
                    <a:pt x="111" y="34"/>
                    <a:pt x="1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 flipH="1">
              <a:off x="7553418" y="3403585"/>
              <a:ext cx="9579" cy="4284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43" y="0"/>
                  </a:moveTo>
                  <a:lnTo>
                    <a:pt x="33" y="66"/>
                  </a:lnTo>
                  <a:cubicBezTo>
                    <a:pt x="42" y="66"/>
                    <a:pt x="53" y="65"/>
                    <a:pt x="59" y="65"/>
                  </a:cubicBezTo>
                  <a:cubicBezTo>
                    <a:pt x="69" y="65"/>
                    <a:pt x="71" y="69"/>
                    <a:pt x="44" y="88"/>
                  </a:cubicBezTo>
                  <a:cubicBezTo>
                    <a:pt x="199" y="22"/>
                    <a:pt x="0" y="88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 flipH="1">
              <a:off x="7537486" y="3392947"/>
              <a:ext cx="3369" cy="1733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5" y="4"/>
                    <a:pt x="25" y="12"/>
                  </a:cubicBezTo>
                  <a:cubicBezTo>
                    <a:pt x="1" y="31"/>
                    <a:pt x="0" y="36"/>
                    <a:pt x="6" y="36"/>
                  </a:cubicBezTo>
                  <a:cubicBezTo>
                    <a:pt x="12" y="36"/>
                    <a:pt x="25" y="32"/>
                    <a:pt x="32" y="32"/>
                  </a:cubicBezTo>
                  <a:cubicBezTo>
                    <a:pt x="34" y="32"/>
                    <a:pt x="36" y="32"/>
                    <a:pt x="36" y="34"/>
                  </a:cubicBezTo>
                  <a:cubicBezTo>
                    <a:pt x="57" y="1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 flipH="1">
              <a:off x="7423022" y="3313959"/>
              <a:ext cx="1059" cy="1107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18" y="10"/>
                    <a:pt x="22" y="7"/>
                    <a:pt x="20" y="7"/>
                  </a:cubicBezTo>
                  <a:lnTo>
                    <a:pt x="20" y="7"/>
                  </a:lnTo>
                  <a:cubicBezTo>
                    <a:pt x="19" y="7"/>
                    <a:pt x="13" y="9"/>
                    <a:pt x="9" y="9"/>
                  </a:cubicBezTo>
                  <a:cubicBezTo>
                    <a:pt x="5" y="9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flipH="1">
              <a:off x="7385862" y="3289555"/>
              <a:ext cx="3225" cy="269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3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flipH="1">
              <a:off x="7194384" y="3158052"/>
              <a:ext cx="2310" cy="1637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25" y="0"/>
                  </a:moveTo>
                  <a:cubicBezTo>
                    <a:pt x="4" y="15"/>
                    <a:pt x="1" y="33"/>
                    <a:pt x="13" y="33"/>
                  </a:cubicBezTo>
                  <a:cubicBezTo>
                    <a:pt x="20" y="33"/>
                    <a:pt x="31" y="27"/>
                    <a:pt x="47" y="1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 flipH="1">
              <a:off x="7104228" y="3101301"/>
              <a:ext cx="4862" cy="2696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lnTo>
                    <a:pt x="100" y="1"/>
                  </a:lnTo>
                  <a:cubicBezTo>
                    <a:pt x="67" y="23"/>
                    <a:pt x="23" y="45"/>
                    <a:pt x="1" y="56"/>
                  </a:cubicBezTo>
                  <a:cubicBezTo>
                    <a:pt x="23" y="56"/>
                    <a:pt x="78" y="34"/>
                    <a:pt x="10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 flipH="1">
              <a:off x="7292530" y="3201517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1" y="45"/>
                  </a:lnTo>
                  <a:lnTo>
                    <a:pt x="34" y="2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 flipH="1">
              <a:off x="7291471" y="3267798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2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 flipH="1">
              <a:off x="7194913" y="3203105"/>
              <a:ext cx="3273" cy="1252"/>
            </a:xfrm>
            <a:custGeom>
              <a:avLst/>
              <a:gdLst/>
              <a:ahLst/>
              <a:cxnLst/>
              <a:rect l="l" t="t" r="r" b="b"/>
              <a:pathLst>
                <a:path w="68" h="26" extrusionOk="0">
                  <a:moveTo>
                    <a:pt x="67" y="1"/>
                  </a:moveTo>
                  <a:lnTo>
                    <a:pt x="1" y="23"/>
                  </a:lnTo>
                  <a:cubicBezTo>
                    <a:pt x="1" y="25"/>
                    <a:pt x="2" y="26"/>
                    <a:pt x="4" y="26"/>
                  </a:cubicBezTo>
                  <a:cubicBezTo>
                    <a:pt x="14" y="26"/>
                    <a:pt x="40" y="10"/>
                    <a:pt x="6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 flipH="1">
              <a:off x="7052291" y="3119352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 flipH="1">
              <a:off x="7150919" y="3171818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0" y="34"/>
                  </a:lnTo>
                  <a:lnTo>
                    <a:pt x="23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 flipH="1">
              <a:off x="7021533" y="3107655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 flipH="1">
              <a:off x="7340760" y="3298556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 flipH="1">
              <a:off x="7535945" y="3454511"/>
              <a:ext cx="4910" cy="3273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4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0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1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 flipH="1">
              <a:off x="7435681" y="3368062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11" y="22"/>
                  </a:lnTo>
                  <a:cubicBezTo>
                    <a:pt x="11" y="11"/>
                    <a:pt x="22" y="0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 flipH="1">
              <a:off x="7462203" y="3386064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 flipH="1">
              <a:off x="7149041" y="3180145"/>
              <a:ext cx="2984" cy="1829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10"/>
                    <a:pt x="0" y="37"/>
                  </a:cubicBezTo>
                  <a:cubicBezTo>
                    <a:pt x="12" y="32"/>
                    <a:pt x="20" y="29"/>
                    <a:pt x="27" y="29"/>
                  </a:cubicBezTo>
                  <a:cubicBezTo>
                    <a:pt x="32" y="29"/>
                    <a:pt x="37" y="31"/>
                    <a:pt x="42" y="35"/>
                  </a:cubicBezTo>
                  <a:lnTo>
                    <a:pt x="42" y="35"/>
                  </a:lnTo>
                  <a:cubicBezTo>
                    <a:pt x="36" y="25"/>
                    <a:pt x="61" y="0"/>
                    <a:pt x="57" y="0"/>
                  </a:cubicBezTo>
                  <a:close/>
                  <a:moveTo>
                    <a:pt x="42" y="35"/>
                  </a:moveTo>
                  <a:cubicBezTo>
                    <a:pt x="42" y="36"/>
                    <a:pt x="43" y="37"/>
                    <a:pt x="45" y="37"/>
                  </a:cubicBezTo>
                  <a:cubicBezTo>
                    <a:pt x="44" y="36"/>
                    <a:pt x="43" y="35"/>
                    <a:pt x="42" y="3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 flipH="1">
              <a:off x="7053880" y="311988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 flipH="1">
              <a:off x="7019889" y="3103612"/>
              <a:ext cx="565394" cy="373720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370" y="107"/>
                  </a:moveTo>
                  <a:lnTo>
                    <a:pt x="11343" y="121"/>
                  </a:lnTo>
                  <a:lnTo>
                    <a:pt x="11343" y="121"/>
                  </a:lnTo>
                  <a:cubicBezTo>
                    <a:pt x="11342" y="120"/>
                    <a:pt x="11341" y="120"/>
                    <a:pt x="11340" y="120"/>
                  </a:cubicBezTo>
                  <a:cubicBezTo>
                    <a:pt x="11337" y="120"/>
                    <a:pt x="11333" y="122"/>
                    <a:pt x="11326" y="129"/>
                  </a:cubicBezTo>
                  <a:lnTo>
                    <a:pt x="11343" y="121"/>
                  </a:lnTo>
                  <a:lnTo>
                    <a:pt x="11343" y="121"/>
                  </a:lnTo>
                  <a:cubicBezTo>
                    <a:pt x="11346" y="124"/>
                    <a:pt x="11344" y="137"/>
                    <a:pt x="11337" y="150"/>
                  </a:cubicBezTo>
                  <a:lnTo>
                    <a:pt x="11337" y="150"/>
                  </a:lnTo>
                  <a:cubicBezTo>
                    <a:pt x="11357" y="133"/>
                    <a:pt x="11370" y="118"/>
                    <a:pt x="11370" y="107"/>
                  </a:cubicBezTo>
                  <a:close/>
                  <a:moveTo>
                    <a:pt x="11337" y="150"/>
                  </a:moveTo>
                  <a:lnTo>
                    <a:pt x="11337" y="150"/>
                  </a:lnTo>
                  <a:cubicBezTo>
                    <a:pt x="11336" y="152"/>
                    <a:pt x="11334" y="153"/>
                    <a:pt x="11332" y="155"/>
                  </a:cubicBezTo>
                  <a:lnTo>
                    <a:pt x="11332" y="155"/>
                  </a:lnTo>
                  <a:cubicBezTo>
                    <a:pt x="11334" y="153"/>
                    <a:pt x="11335" y="152"/>
                    <a:pt x="11337" y="151"/>
                  </a:cubicBezTo>
                  <a:cubicBezTo>
                    <a:pt x="11337" y="151"/>
                    <a:pt x="11337" y="151"/>
                    <a:pt x="11337" y="150"/>
                  </a:cubicBezTo>
                  <a:close/>
                  <a:moveTo>
                    <a:pt x="11150" y="294"/>
                  </a:moveTo>
                  <a:cubicBezTo>
                    <a:pt x="11139" y="299"/>
                    <a:pt x="11131" y="305"/>
                    <a:pt x="11127" y="310"/>
                  </a:cubicBezTo>
                  <a:lnTo>
                    <a:pt x="11127" y="310"/>
                  </a:lnTo>
                  <a:cubicBezTo>
                    <a:pt x="11135" y="305"/>
                    <a:pt x="11143" y="299"/>
                    <a:pt x="11150" y="294"/>
                  </a:cubicBezTo>
                  <a:close/>
                  <a:moveTo>
                    <a:pt x="10797" y="371"/>
                  </a:moveTo>
                  <a:cubicBezTo>
                    <a:pt x="10789" y="373"/>
                    <a:pt x="10783" y="376"/>
                    <a:pt x="10780" y="378"/>
                  </a:cubicBezTo>
                  <a:lnTo>
                    <a:pt x="10780" y="378"/>
                  </a:lnTo>
                  <a:cubicBezTo>
                    <a:pt x="10785" y="375"/>
                    <a:pt x="10791" y="373"/>
                    <a:pt x="10797" y="371"/>
                  </a:cubicBezTo>
                  <a:close/>
                  <a:moveTo>
                    <a:pt x="10522" y="647"/>
                  </a:moveTo>
                  <a:lnTo>
                    <a:pt x="10522" y="647"/>
                  </a:lnTo>
                  <a:cubicBezTo>
                    <a:pt x="10467" y="713"/>
                    <a:pt x="10324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35" y="845"/>
                    <a:pt x="10224" y="845"/>
                    <a:pt x="10213" y="856"/>
                  </a:cubicBezTo>
                  <a:lnTo>
                    <a:pt x="10169" y="856"/>
                  </a:lnTo>
                  <a:cubicBezTo>
                    <a:pt x="10246" y="779"/>
                    <a:pt x="10390" y="746"/>
                    <a:pt x="10522" y="647"/>
                  </a:cubicBezTo>
                  <a:close/>
                  <a:moveTo>
                    <a:pt x="10180" y="867"/>
                  </a:moveTo>
                  <a:cubicBezTo>
                    <a:pt x="10169" y="878"/>
                    <a:pt x="10147" y="878"/>
                    <a:pt x="10125" y="889"/>
                  </a:cubicBezTo>
                  <a:lnTo>
                    <a:pt x="10136" y="878"/>
                  </a:lnTo>
                  <a:lnTo>
                    <a:pt x="10180" y="867"/>
                  </a:lnTo>
                  <a:close/>
                  <a:moveTo>
                    <a:pt x="10125" y="889"/>
                  </a:moveTo>
                  <a:lnTo>
                    <a:pt x="10125" y="889"/>
                  </a:lnTo>
                  <a:cubicBezTo>
                    <a:pt x="10136" y="922"/>
                    <a:pt x="10048" y="988"/>
                    <a:pt x="10004" y="1032"/>
                  </a:cubicBezTo>
                  <a:cubicBezTo>
                    <a:pt x="9997" y="1033"/>
                    <a:pt x="9991" y="1034"/>
                    <a:pt x="9987" y="1034"/>
                  </a:cubicBezTo>
                  <a:cubicBezTo>
                    <a:pt x="9949" y="1034"/>
                    <a:pt x="9993" y="997"/>
                    <a:pt x="9993" y="977"/>
                  </a:cubicBezTo>
                  <a:cubicBezTo>
                    <a:pt x="10037" y="944"/>
                    <a:pt x="10081" y="944"/>
                    <a:pt x="10125" y="889"/>
                  </a:cubicBezTo>
                  <a:close/>
                  <a:moveTo>
                    <a:pt x="9905" y="955"/>
                  </a:moveTo>
                  <a:lnTo>
                    <a:pt x="9905" y="955"/>
                  </a:lnTo>
                  <a:cubicBezTo>
                    <a:pt x="9864" y="1002"/>
                    <a:pt x="9861" y="1012"/>
                    <a:pt x="9870" y="1012"/>
                  </a:cubicBezTo>
                  <a:cubicBezTo>
                    <a:pt x="9877" y="1012"/>
                    <a:pt x="9891" y="1005"/>
                    <a:pt x="9899" y="1005"/>
                  </a:cubicBezTo>
                  <a:cubicBezTo>
                    <a:pt x="9903" y="1005"/>
                    <a:pt x="9905" y="1007"/>
                    <a:pt x="9905" y="1010"/>
                  </a:cubicBezTo>
                  <a:cubicBezTo>
                    <a:pt x="9938" y="999"/>
                    <a:pt x="9971" y="988"/>
                    <a:pt x="9971" y="988"/>
                  </a:cubicBezTo>
                  <a:lnTo>
                    <a:pt x="9971" y="988"/>
                  </a:lnTo>
                  <a:cubicBezTo>
                    <a:pt x="9949" y="1021"/>
                    <a:pt x="9894" y="1065"/>
                    <a:pt x="9916" y="1065"/>
                  </a:cubicBezTo>
                  <a:cubicBezTo>
                    <a:pt x="9850" y="1087"/>
                    <a:pt x="9861" y="1087"/>
                    <a:pt x="9817" y="1087"/>
                  </a:cubicBezTo>
                  <a:cubicBezTo>
                    <a:pt x="9828" y="1120"/>
                    <a:pt x="9773" y="1120"/>
                    <a:pt x="9740" y="1175"/>
                  </a:cubicBezTo>
                  <a:cubicBezTo>
                    <a:pt x="9712" y="1185"/>
                    <a:pt x="9696" y="1187"/>
                    <a:pt x="9686" y="1187"/>
                  </a:cubicBezTo>
                  <a:cubicBezTo>
                    <a:pt x="9676" y="1187"/>
                    <a:pt x="9672" y="1185"/>
                    <a:pt x="9668" y="1185"/>
                  </a:cubicBezTo>
                  <a:cubicBezTo>
                    <a:pt x="9661" y="1185"/>
                    <a:pt x="9652" y="1191"/>
                    <a:pt x="9618" y="1220"/>
                  </a:cubicBezTo>
                  <a:cubicBezTo>
                    <a:pt x="9610" y="1223"/>
                    <a:pt x="9604" y="1224"/>
                    <a:pt x="9601" y="1224"/>
                  </a:cubicBezTo>
                  <a:cubicBezTo>
                    <a:pt x="9591" y="1224"/>
                    <a:pt x="9599" y="1214"/>
                    <a:pt x="9607" y="1198"/>
                  </a:cubicBezTo>
                  <a:lnTo>
                    <a:pt x="9685" y="1164"/>
                  </a:lnTo>
                  <a:lnTo>
                    <a:pt x="9651" y="1175"/>
                  </a:lnTo>
                  <a:cubicBezTo>
                    <a:pt x="9707" y="1076"/>
                    <a:pt x="9817" y="1054"/>
                    <a:pt x="9905" y="955"/>
                  </a:cubicBezTo>
                  <a:close/>
                  <a:moveTo>
                    <a:pt x="9475" y="1506"/>
                  </a:moveTo>
                  <a:cubicBezTo>
                    <a:pt x="9468" y="1509"/>
                    <a:pt x="9462" y="1511"/>
                    <a:pt x="9455" y="1514"/>
                  </a:cubicBezTo>
                  <a:lnTo>
                    <a:pt x="9455" y="1514"/>
                  </a:lnTo>
                  <a:cubicBezTo>
                    <a:pt x="9461" y="1513"/>
                    <a:pt x="9467" y="1510"/>
                    <a:pt x="9475" y="1506"/>
                  </a:cubicBezTo>
                  <a:close/>
                  <a:moveTo>
                    <a:pt x="8693" y="1704"/>
                  </a:moveTo>
                  <a:cubicBezTo>
                    <a:pt x="8686" y="1709"/>
                    <a:pt x="8681" y="1714"/>
                    <a:pt x="8679" y="1718"/>
                  </a:cubicBezTo>
                  <a:lnTo>
                    <a:pt x="8679" y="1718"/>
                  </a:lnTo>
                  <a:cubicBezTo>
                    <a:pt x="8684" y="1713"/>
                    <a:pt x="8689" y="1708"/>
                    <a:pt x="8693" y="1704"/>
                  </a:cubicBezTo>
                  <a:close/>
                  <a:moveTo>
                    <a:pt x="9530" y="1209"/>
                  </a:moveTo>
                  <a:lnTo>
                    <a:pt x="9442" y="1275"/>
                  </a:lnTo>
                  <a:cubicBezTo>
                    <a:pt x="9519" y="1253"/>
                    <a:pt x="9519" y="1242"/>
                    <a:pt x="9574" y="1220"/>
                  </a:cubicBezTo>
                  <a:lnTo>
                    <a:pt x="9563" y="1220"/>
                  </a:lnTo>
                  <a:lnTo>
                    <a:pt x="9585" y="1209"/>
                  </a:lnTo>
                  <a:lnTo>
                    <a:pt x="9585" y="1209"/>
                  </a:lnTo>
                  <a:cubicBezTo>
                    <a:pt x="9574" y="1231"/>
                    <a:pt x="9607" y="1231"/>
                    <a:pt x="9596" y="1253"/>
                  </a:cubicBezTo>
                  <a:cubicBezTo>
                    <a:pt x="9559" y="1282"/>
                    <a:pt x="9542" y="1291"/>
                    <a:pt x="9532" y="1291"/>
                  </a:cubicBezTo>
                  <a:cubicBezTo>
                    <a:pt x="9518" y="1291"/>
                    <a:pt x="9520" y="1273"/>
                    <a:pt x="9498" y="1273"/>
                  </a:cubicBezTo>
                  <a:cubicBezTo>
                    <a:pt x="9494" y="1273"/>
                    <a:pt x="9491" y="1274"/>
                    <a:pt x="9486" y="1275"/>
                  </a:cubicBezTo>
                  <a:cubicBezTo>
                    <a:pt x="9431" y="1330"/>
                    <a:pt x="9387" y="1385"/>
                    <a:pt x="9343" y="1418"/>
                  </a:cubicBezTo>
                  <a:lnTo>
                    <a:pt x="9332" y="1407"/>
                  </a:lnTo>
                  <a:cubicBezTo>
                    <a:pt x="9277" y="1473"/>
                    <a:pt x="9123" y="1539"/>
                    <a:pt x="9057" y="1627"/>
                  </a:cubicBezTo>
                  <a:lnTo>
                    <a:pt x="9046" y="1627"/>
                  </a:lnTo>
                  <a:cubicBezTo>
                    <a:pt x="9068" y="1627"/>
                    <a:pt x="9079" y="1638"/>
                    <a:pt x="9079" y="1649"/>
                  </a:cubicBezTo>
                  <a:cubicBezTo>
                    <a:pt x="9040" y="1678"/>
                    <a:pt x="9019" y="1706"/>
                    <a:pt x="8999" y="1706"/>
                  </a:cubicBezTo>
                  <a:cubicBezTo>
                    <a:pt x="8996" y="1706"/>
                    <a:pt x="8993" y="1706"/>
                    <a:pt x="8990" y="1704"/>
                  </a:cubicBezTo>
                  <a:cubicBezTo>
                    <a:pt x="9013" y="1693"/>
                    <a:pt x="9013" y="1682"/>
                    <a:pt x="9013" y="1671"/>
                  </a:cubicBezTo>
                  <a:lnTo>
                    <a:pt x="9013" y="1671"/>
                  </a:lnTo>
                  <a:lnTo>
                    <a:pt x="8979" y="1704"/>
                  </a:lnTo>
                  <a:cubicBezTo>
                    <a:pt x="8924" y="1704"/>
                    <a:pt x="9035" y="1660"/>
                    <a:pt x="9024" y="1638"/>
                  </a:cubicBezTo>
                  <a:lnTo>
                    <a:pt x="9024" y="1638"/>
                  </a:lnTo>
                  <a:cubicBezTo>
                    <a:pt x="8946" y="1704"/>
                    <a:pt x="8858" y="1781"/>
                    <a:pt x="8792" y="1826"/>
                  </a:cubicBezTo>
                  <a:cubicBezTo>
                    <a:pt x="8764" y="1807"/>
                    <a:pt x="8886" y="1741"/>
                    <a:pt x="8864" y="1741"/>
                  </a:cubicBezTo>
                  <a:cubicBezTo>
                    <a:pt x="8860" y="1741"/>
                    <a:pt x="8852" y="1743"/>
                    <a:pt x="8836" y="1748"/>
                  </a:cubicBezTo>
                  <a:lnTo>
                    <a:pt x="8935" y="1693"/>
                  </a:lnTo>
                  <a:lnTo>
                    <a:pt x="8935" y="1693"/>
                  </a:lnTo>
                  <a:cubicBezTo>
                    <a:pt x="8924" y="1695"/>
                    <a:pt x="8917" y="1695"/>
                    <a:pt x="8911" y="1695"/>
                  </a:cubicBezTo>
                  <a:cubicBezTo>
                    <a:pt x="8872" y="1695"/>
                    <a:pt x="8980" y="1663"/>
                    <a:pt x="8913" y="1660"/>
                  </a:cubicBezTo>
                  <a:lnTo>
                    <a:pt x="8913" y="1660"/>
                  </a:lnTo>
                  <a:cubicBezTo>
                    <a:pt x="8913" y="1660"/>
                    <a:pt x="8913" y="1660"/>
                    <a:pt x="8913" y="1660"/>
                  </a:cubicBezTo>
                  <a:lnTo>
                    <a:pt x="9068" y="1539"/>
                  </a:lnTo>
                  <a:cubicBezTo>
                    <a:pt x="9046" y="1539"/>
                    <a:pt x="9035" y="1550"/>
                    <a:pt x="9001" y="1550"/>
                  </a:cubicBezTo>
                  <a:cubicBezTo>
                    <a:pt x="9013" y="1528"/>
                    <a:pt x="9057" y="1495"/>
                    <a:pt x="9090" y="1473"/>
                  </a:cubicBezTo>
                  <a:lnTo>
                    <a:pt x="9090" y="1473"/>
                  </a:lnTo>
                  <a:cubicBezTo>
                    <a:pt x="9061" y="1496"/>
                    <a:pt x="9061" y="1504"/>
                    <a:pt x="9073" y="1504"/>
                  </a:cubicBezTo>
                  <a:cubicBezTo>
                    <a:pt x="9089" y="1504"/>
                    <a:pt x="9126" y="1490"/>
                    <a:pt x="9145" y="1484"/>
                  </a:cubicBezTo>
                  <a:lnTo>
                    <a:pt x="9145" y="1462"/>
                  </a:lnTo>
                  <a:cubicBezTo>
                    <a:pt x="9244" y="1440"/>
                    <a:pt x="9134" y="1418"/>
                    <a:pt x="9266" y="1374"/>
                  </a:cubicBezTo>
                  <a:lnTo>
                    <a:pt x="9266" y="1385"/>
                  </a:lnTo>
                  <a:cubicBezTo>
                    <a:pt x="9299" y="1352"/>
                    <a:pt x="9332" y="1308"/>
                    <a:pt x="9387" y="1286"/>
                  </a:cubicBezTo>
                  <a:lnTo>
                    <a:pt x="9387" y="1286"/>
                  </a:lnTo>
                  <a:cubicBezTo>
                    <a:pt x="9409" y="1297"/>
                    <a:pt x="9343" y="1319"/>
                    <a:pt x="9354" y="1341"/>
                  </a:cubicBezTo>
                  <a:cubicBezTo>
                    <a:pt x="9409" y="1297"/>
                    <a:pt x="9453" y="1220"/>
                    <a:pt x="9530" y="1209"/>
                  </a:cubicBezTo>
                  <a:close/>
                  <a:moveTo>
                    <a:pt x="7878" y="2608"/>
                  </a:moveTo>
                  <a:lnTo>
                    <a:pt x="7867" y="2619"/>
                  </a:lnTo>
                  <a:cubicBezTo>
                    <a:pt x="7845" y="2641"/>
                    <a:pt x="7834" y="2641"/>
                    <a:pt x="7823" y="2641"/>
                  </a:cubicBezTo>
                  <a:cubicBezTo>
                    <a:pt x="7834" y="2630"/>
                    <a:pt x="7856" y="2619"/>
                    <a:pt x="7867" y="2608"/>
                  </a:cubicBezTo>
                  <a:close/>
                  <a:moveTo>
                    <a:pt x="7481" y="2685"/>
                  </a:moveTo>
                  <a:cubicBezTo>
                    <a:pt x="7492" y="2685"/>
                    <a:pt x="7492" y="2696"/>
                    <a:pt x="7470" y="2707"/>
                  </a:cubicBezTo>
                  <a:cubicBezTo>
                    <a:pt x="7472" y="2705"/>
                    <a:pt x="7472" y="2704"/>
                    <a:pt x="7471" y="2704"/>
                  </a:cubicBezTo>
                  <a:lnTo>
                    <a:pt x="7471" y="2704"/>
                  </a:lnTo>
                  <a:cubicBezTo>
                    <a:pt x="7465" y="2704"/>
                    <a:pt x="7431" y="2720"/>
                    <a:pt x="7404" y="2729"/>
                  </a:cubicBezTo>
                  <a:cubicBezTo>
                    <a:pt x="7426" y="2718"/>
                    <a:pt x="7459" y="2696"/>
                    <a:pt x="7481" y="2685"/>
                  </a:cubicBezTo>
                  <a:close/>
                  <a:moveTo>
                    <a:pt x="6826" y="3284"/>
                  </a:moveTo>
                  <a:cubicBezTo>
                    <a:pt x="6821" y="3286"/>
                    <a:pt x="6815" y="3288"/>
                    <a:pt x="6809" y="3291"/>
                  </a:cubicBezTo>
                  <a:cubicBezTo>
                    <a:pt x="6816" y="3288"/>
                    <a:pt x="6822" y="3286"/>
                    <a:pt x="6826" y="3284"/>
                  </a:cubicBezTo>
                  <a:close/>
                  <a:moveTo>
                    <a:pt x="8946" y="1627"/>
                  </a:moveTo>
                  <a:cubicBezTo>
                    <a:pt x="8931" y="1635"/>
                    <a:pt x="8910" y="1654"/>
                    <a:pt x="8906" y="1660"/>
                  </a:cubicBezTo>
                  <a:lnTo>
                    <a:pt x="8906" y="1660"/>
                  </a:lnTo>
                  <a:cubicBezTo>
                    <a:pt x="8905" y="1660"/>
                    <a:pt x="8904" y="1660"/>
                    <a:pt x="8902" y="1660"/>
                  </a:cubicBezTo>
                  <a:cubicBezTo>
                    <a:pt x="8770" y="1737"/>
                    <a:pt x="8770" y="1770"/>
                    <a:pt x="8638" y="1848"/>
                  </a:cubicBezTo>
                  <a:cubicBezTo>
                    <a:pt x="8616" y="1881"/>
                    <a:pt x="8660" y="1859"/>
                    <a:pt x="8638" y="1892"/>
                  </a:cubicBezTo>
                  <a:cubicBezTo>
                    <a:pt x="8473" y="2035"/>
                    <a:pt x="8462" y="1925"/>
                    <a:pt x="8340" y="2046"/>
                  </a:cubicBezTo>
                  <a:cubicBezTo>
                    <a:pt x="8318" y="2090"/>
                    <a:pt x="8329" y="2123"/>
                    <a:pt x="8219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09" y="2200"/>
                    <a:pt x="8197" y="2211"/>
                    <a:pt x="8054" y="2277"/>
                  </a:cubicBezTo>
                  <a:cubicBezTo>
                    <a:pt x="8064" y="2257"/>
                    <a:pt x="8129" y="2210"/>
                    <a:pt x="8124" y="2210"/>
                  </a:cubicBezTo>
                  <a:lnTo>
                    <a:pt x="8124" y="2210"/>
                  </a:lnTo>
                  <a:cubicBezTo>
                    <a:pt x="8123" y="2210"/>
                    <a:pt x="8122" y="2210"/>
                    <a:pt x="8120" y="2211"/>
                  </a:cubicBezTo>
                  <a:cubicBezTo>
                    <a:pt x="8021" y="2244"/>
                    <a:pt x="8076" y="2266"/>
                    <a:pt x="8010" y="2310"/>
                  </a:cubicBezTo>
                  <a:lnTo>
                    <a:pt x="7977" y="2299"/>
                  </a:lnTo>
                  <a:cubicBezTo>
                    <a:pt x="7856" y="2387"/>
                    <a:pt x="7712" y="2498"/>
                    <a:pt x="7580" y="2608"/>
                  </a:cubicBezTo>
                  <a:cubicBezTo>
                    <a:pt x="7580" y="2599"/>
                    <a:pt x="7593" y="2578"/>
                    <a:pt x="7580" y="2578"/>
                  </a:cubicBezTo>
                  <a:cubicBezTo>
                    <a:pt x="7576" y="2578"/>
                    <a:pt x="7569" y="2580"/>
                    <a:pt x="7558" y="2586"/>
                  </a:cubicBezTo>
                  <a:cubicBezTo>
                    <a:pt x="7415" y="2696"/>
                    <a:pt x="7250" y="2795"/>
                    <a:pt x="7085" y="2894"/>
                  </a:cubicBezTo>
                  <a:cubicBezTo>
                    <a:pt x="7062" y="2905"/>
                    <a:pt x="7040" y="2916"/>
                    <a:pt x="7029" y="2927"/>
                  </a:cubicBezTo>
                  <a:lnTo>
                    <a:pt x="7029" y="2894"/>
                  </a:lnTo>
                  <a:lnTo>
                    <a:pt x="6974" y="2949"/>
                  </a:lnTo>
                  <a:lnTo>
                    <a:pt x="7018" y="2927"/>
                  </a:lnTo>
                  <a:lnTo>
                    <a:pt x="7018" y="2927"/>
                  </a:lnTo>
                  <a:lnTo>
                    <a:pt x="6985" y="2949"/>
                  </a:lnTo>
                  <a:lnTo>
                    <a:pt x="6930" y="3015"/>
                  </a:lnTo>
                  <a:lnTo>
                    <a:pt x="6908" y="3015"/>
                  </a:lnTo>
                  <a:cubicBezTo>
                    <a:pt x="6831" y="3048"/>
                    <a:pt x="6919" y="3026"/>
                    <a:pt x="6886" y="3059"/>
                  </a:cubicBezTo>
                  <a:cubicBezTo>
                    <a:pt x="6871" y="3074"/>
                    <a:pt x="6859" y="3080"/>
                    <a:pt x="6851" y="3080"/>
                  </a:cubicBezTo>
                  <a:cubicBezTo>
                    <a:pt x="6842" y="3080"/>
                    <a:pt x="6841" y="3072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4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02" y="3434"/>
                    <a:pt x="6324" y="3500"/>
                    <a:pt x="6225" y="3544"/>
                  </a:cubicBezTo>
                  <a:lnTo>
                    <a:pt x="6236" y="3522"/>
                  </a:lnTo>
                  <a:lnTo>
                    <a:pt x="6236" y="3522"/>
                  </a:lnTo>
                  <a:cubicBezTo>
                    <a:pt x="6016" y="3665"/>
                    <a:pt x="5796" y="3853"/>
                    <a:pt x="5608" y="3930"/>
                  </a:cubicBezTo>
                  <a:cubicBezTo>
                    <a:pt x="5597" y="3985"/>
                    <a:pt x="5388" y="4073"/>
                    <a:pt x="5410" y="4117"/>
                  </a:cubicBezTo>
                  <a:cubicBezTo>
                    <a:pt x="5300" y="4172"/>
                    <a:pt x="5289" y="4161"/>
                    <a:pt x="5201" y="4216"/>
                  </a:cubicBezTo>
                  <a:cubicBezTo>
                    <a:pt x="5223" y="4194"/>
                    <a:pt x="5223" y="4172"/>
                    <a:pt x="5289" y="4139"/>
                  </a:cubicBezTo>
                  <a:lnTo>
                    <a:pt x="5289" y="4139"/>
                  </a:lnTo>
                  <a:lnTo>
                    <a:pt x="5267" y="4172"/>
                  </a:lnTo>
                  <a:cubicBezTo>
                    <a:pt x="5311" y="4128"/>
                    <a:pt x="5344" y="4073"/>
                    <a:pt x="5432" y="4029"/>
                  </a:cubicBezTo>
                  <a:lnTo>
                    <a:pt x="5432" y="4029"/>
                  </a:lnTo>
                  <a:cubicBezTo>
                    <a:pt x="5432" y="4029"/>
                    <a:pt x="5443" y="4029"/>
                    <a:pt x="5421" y="4051"/>
                  </a:cubicBezTo>
                  <a:cubicBezTo>
                    <a:pt x="5564" y="3952"/>
                    <a:pt x="5630" y="3842"/>
                    <a:pt x="5796" y="3742"/>
                  </a:cubicBezTo>
                  <a:lnTo>
                    <a:pt x="5796" y="3742"/>
                  </a:lnTo>
                  <a:cubicBezTo>
                    <a:pt x="5789" y="3761"/>
                    <a:pt x="5792" y="3768"/>
                    <a:pt x="5799" y="3768"/>
                  </a:cubicBezTo>
                  <a:cubicBezTo>
                    <a:pt x="5815" y="3768"/>
                    <a:pt x="5853" y="3739"/>
                    <a:pt x="5874" y="3739"/>
                  </a:cubicBezTo>
                  <a:cubicBezTo>
                    <a:pt x="5878" y="3739"/>
                    <a:pt x="5881" y="3740"/>
                    <a:pt x="5884" y="3742"/>
                  </a:cubicBezTo>
                  <a:lnTo>
                    <a:pt x="5961" y="3676"/>
                  </a:lnTo>
                  <a:lnTo>
                    <a:pt x="5917" y="3687"/>
                  </a:lnTo>
                  <a:cubicBezTo>
                    <a:pt x="5994" y="3632"/>
                    <a:pt x="6049" y="3566"/>
                    <a:pt x="6115" y="3533"/>
                  </a:cubicBezTo>
                  <a:lnTo>
                    <a:pt x="6115" y="3533"/>
                  </a:lnTo>
                  <a:lnTo>
                    <a:pt x="6071" y="3588"/>
                  </a:lnTo>
                  <a:lnTo>
                    <a:pt x="6071" y="3588"/>
                  </a:lnTo>
                  <a:lnTo>
                    <a:pt x="6203" y="3489"/>
                  </a:lnTo>
                  <a:lnTo>
                    <a:pt x="6115" y="3533"/>
                  </a:lnTo>
                  <a:cubicBezTo>
                    <a:pt x="6181" y="3467"/>
                    <a:pt x="6082" y="3500"/>
                    <a:pt x="6192" y="3445"/>
                  </a:cubicBezTo>
                  <a:lnTo>
                    <a:pt x="6192" y="3445"/>
                  </a:lnTo>
                  <a:cubicBezTo>
                    <a:pt x="6190" y="3446"/>
                    <a:pt x="6189" y="3446"/>
                    <a:pt x="6189" y="3446"/>
                  </a:cubicBezTo>
                  <a:cubicBezTo>
                    <a:pt x="6183" y="3446"/>
                    <a:pt x="6262" y="3389"/>
                    <a:pt x="6313" y="3379"/>
                  </a:cubicBezTo>
                  <a:cubicBezTo>
                    <a:pt x="6346" y="3346"/>
                    <a:pt x="6368" y="3313"/>
                    <a:pt x="6435" y="3280"/>
                  </a:cubicBezTo>
                  <a:cubicBezTo>
                    <a:pt x="6457" y="3280"/>
                    <a:pt x="6446" y="3313"/>
                    <a:pt x="6457" y="3313"/>
                  </a:cubicBezTo>
                  <a:cubicBezTo>
                    <a:pt x="6479" y="3269"/>
                    <a:pt x="6622" y="3192"/>
                    <a:pt x="6655" y="3137"/>
                  </a:cubicBezTo>
                  <a:lnTo>
                    <a:pt x="6655" y="3170"/>
                  </a:lnTo>
                  <a:lnTo>
                    <a:pt x="6677" y="3126"/>
                  </a:lnTo>
                  <a:cubicBezTo>
                    <a:pt x="6696" y="3119"/>
                    <a:pt x="6708" y="3113"/>
                    <a:pt x="6714" y="3113"/>
                  </a:cubicBezTo>
                  <a:cubicBezTo>
                    <a:pt x="6719" y="3113"/>
                    <a:pt x="6721" y="3116"/>
                    <a:pt x="6721" y="3126"/>
                  </a:cubicBezTo>
                  <a:cubicBezTo>
                    <a:pt x="6818" y="3061"/>
                    <a:pt x="6672" y="3112"/>
                    <a:pt x="6791" y="3052"/>
                  </a:cubicBezTo>
                  <a:lnTo>
                    <a:pt x="6791" y="3052"/>
                  </a:lnTo>
                  <a:cubicBezTo>
                    <a:pt x="6789" y="3055"/>
                    <a:pt x="6786" y="3061"/>
                    <a:pt x="6776" y="3070"/>
                  </a:cubicBezTo>
                  <a:cubicBezTo>
                    <a:pt x="6908" y="2993"/>
                    <a:pt x="7007" y="2894"/>
                    <a:pt x="7118" y="2828"/>
                  </a:cubicBezTo>
                  <a:cubicBezTo>
                    <a:pt x="7173" y="2828"/>
                    <a:pt x="7029" y="2894"/>
                    <a:pt x="7085" y="2894"/>
                  </a:cubicBezTo>
                  <a:cubicBezTo>
                    <a:pt x="7228" y="2781"/>
                    <a:pt x="7372" y="2649"/>
                    <a:pt x="7525" y="2551"/>
                  </a:cubicBezTo>
                  <a:lnTo>
                    <a:pt x="7525" y="2551"/>
                  </a:lnTo>
                  <a:cubicBezTo>
                    <a:pt x="7525" y="2552"/>
                    <a:pt x="7525" y="2552"/>
                    <a:pt x="7525" y="2553"/>
                  </a:cubicBezTo>
                  <a:lnTo>
                    <a:pt x="7558" y="2531"/>
                  </a:lnTo>
                  <a:lnTo>
                    <a:pt x="7558" y="2531"/>
                  </a:lnTo>
                  <a:cubicBezTo>
                    <a:pt x="7547" y="2537"/>
                    <a:pt x="7536" y="2544"/>
                    <a:pt x="7525" y="2551"/>
                  </a:cubicBezTo>
                  <a:lnTo>
                    <a:pt x="7525" y="2551"/>
                  </a:lnTo>
                  <a:cubicBezTo>
                    <a:pt x="7528" y="2500"/>
                    <a:pt x="7644" y="2487"/>
                    <a:pt x="7712" y="2431"/>
                  </a:cubicBezTo>
                  <a:lnTo>
                    <a:pt x="7712" y="2431"/>
                  </a:lnTo>
                  <a:cubicBezTo>
                    <a:pt x="7706" y="2441"/>
                    <a:pt x="7712" y="2453"/>
                    <a:pt x="7712" y="2453"/>
                  </a:cubicBezTo>
                  <a:cubicBezTo>
                    <a:pt x="7823" y="2387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65" y="2189"/>
                  </a:lnTo>
                  <a:cubicBezTo>
                    <a:pt x="8142" y="2156"/>
                    <a:pt x="8241" y="2090"/>
                    <a:pt x="8318" y="2046"/>
                  </a:cubicBezTo>
                  <a:cubicBezTo>
                    <a:pt x="8329" y="2024"/>
                    <a:pt x="8362" y="2002"/>
                    <a:pt x="8329" y="2002"/>
                  </a:cubicBezTo>
                  <a:cubicBezTo>
                    <a:pt x="8583" y="1914"/>
                    <a:pt x="8726" y="1704"/>
                    <a:pt x="8946" y="162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4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7" y="4400"/>
                    <a:pt x="4694" y="4406"/>
                  </a:cubicBezTo>
                  <a:lnTo>
                    <a:pt x="4694" y="4406"/>
                  </a:lnTo>
                  <a:cubicBezTo>
                    <a:pt x="4700" y="4401"/>
                    <a:pt x="4706" y="4394"/>
                    <a:pt x="4711" y="4388"/>
                  </a:cubicBezTo>
                  <a:close/>
                  <a:moveTo>
                    <a:pt x="5078" y="4274"/>
                  </a:moveTo>
                  <a:cubicBezTo>
                    <a:pt x="5088" y="4274"/>
                    <a:pt x="5093" y="4279"/>
                    <a:pt x="5090" y="4293"/>
                  </a:cubicBezTo>
                  <a:cubicBezTo>
                    <a:pt x="5068" y="4315"/>
                    <a:pt x="5057" y="4348"/>
                    <a:pt x="5013" y="4381"/>
                  </a:cubicBezTo>
                  <a:lnTo>
                    <a:pt x="5002" y="4359"/>
                  </a:lnTo>
                  <a:lnTo>
                    <a:pt x="4936" y="4437"/>
                  </a:lnTo>
                  <a:lnTo>
                    <a:pt x="4903" y="4437"/>
                  </a:lnTo>
                  <a:lnTo>
                    <a:pt x="4914" y="4415"/>
                  </a:lnTo>
                  <a:lnTo>
                    <a:pt x="4881" y="4437"/>
                  </a:lnTo>
                  <a:cubicBezTo>
                    <a:pt x="4849" y="4426"/>
                    <a:pt x="4959" y="4314"/>
                    <a:pt x="4969" y="4295"/>
                  </a:cubicBezTo>
                  <a:lnTo>
                    <a:pt x="4969" y="4295"/>
                  </a:lnTo>
                  <a:cubicBezTo>
                    <a:pt x="4965" y="4308"/>
                    <a:pt x="4968" y="4312"/>
                    <a:pt x="4976" y="4312"/>
                  </a:cubicBezTo>
                  <a:cubicBezTo>
                    <a:pt x="4997" y="4312"/>
                    <a:pt x="5053" y="4274"/>
                    <a:pt x="5078" y="4274"/>
                  </a:cubicBezTo>
                  <a:close/>
                  <a:moveTo>
                    <a:pt x="4859" y="4448"/>
                  </a:moveTo>
                  <a:lnTo>
                    <a:pt x="4826" y="4481"/>
                  </a:lnTo>
                  <a:lnTo>
                    <a:pt x="4848" y="4470"/>
                  </a:lnTo>
                  <a:lnTo>
                    <a:pt x="4881" y="4470"/>
                  </a:lnTo>
                  <a:cubicBezTo>
                    <a:pt x="4826" y="4514"/>
                    <a:pt x="4749" y="4547"/>
                    <a:pt x="4705" y="4569"/>
                  </a:cubicBezTo>
                  <a:cubicBezTo>
                    <a:pt x="4760" y="4536"/>
                    <a:pt x="4804" y="4492"/>
                    <a:pt x="4859" y="4448"/>
                  </a:cubicBezTo>
                  <a:close/>
                  <a:moveTo>
                    <a:pt x="4407" y="4756"/>
                  </a:moveTo>
                  <a:lnTo>
                    <a:pt x="4407" y="4778"/>
                  </a:lnTo>
                  <a:cubicBezTo>
                    <a:pt x="4374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07" y="4756"/>
                  </a:cubicBezTo>
                  <a:close/>
                  <a:moveTo>
                    <a:pt x="4176" y="4921"/>
                  </a:moveTo>
                  <a:lnTo>
                    <a:pt x="4176" y="4932"/>
                  </a:lnTo>
                  <a:lnTo>
                    <a:pt x="4165" y="4932"/>
                  </a:lnTo>
                  <a:lnTo>
                    <a:pt x="4176" y="4921"/>
                  </a:lnTo>
                  <a:close/>
                  <a:moveTo>
                    <a:pt x="4242" y="5153"/>
                  </a:moveTo>
                  <a:cubicBezTo>
                    <a:pt x="4239" y="5154"/>
                    <a:pt x="4236" y="5156"/>
                    <a:pt x="4233" y="5158"/>
                  </a:cubicBezTo>
                  <a:lnTo>
                    <a:pt x="4233" y="5158"/>
                  </a:lnTo>
                  <a:cubicBezTo>
                    <a:pt x="4236" y="5157"/>
                    <a:pt x="4239" y="5155"/>
                    <a:pt x="4242" y="5153"/>
                  </a:cubicBezTo>
                  <a:close/>
                  <a:moveTo>
                    <a:pt x="3757" y="5252"/>
                  </a:moveTo>
                  <a:cubicBezTo>
                    <a:pt x="3757" y="5252"/>
                    <a:pt x="3746" y="5274"/>
                    <a:pt x="3735" y="5285"/>
                  </a:cubicBezTo>
                  <a:lnTo>
                    <a:pt x="3713" y="5285"/>
                  </a:lnTo>
                  <a:lnTo>
                    <a:pt x="3757" y="5252"/>
                  </a:lnTo>
                  <a:close/>
                  <a:moveTo>
                    <a:pt x="3713" y="5285"/>
                  </a:moveTo>
                  <a:cubicBezTo>
                    <a:pt x="3713" y="5285"/>
                    <a:pt x="3713" y="5285"/>
                    <a:pt x="3702" y="5307"/>
                  </a:cubicBezTo>
                  <a:cubicBezTo>
                    <a:pt x="3680" y="5318"/>
                    <a:pt x="3669" y="5329"/>
                    <a:pt x="3658" y="5329"/>
                  </a:cubicBezTo>
                  <a:cubicBezTo>
                    <a:pt x="3680" y="5307"/>
                    <a:pt x="3702" y="5296"/>
                    <a:pt x="3713" y="5285"/>
                  </a:cubicBezTo>
                  <a:close/>
                  <a:moveTo>
                    <a:pt x="2997" y="5781"/>
                  </a:moveTo>
                  <a:lnTo>
                    <a:pt x="2986" y="5792"/>
                  </a:lnTo>
                  <a:cubicBezTo>
                    <a:pt x="2942" y="5814"/>
                    <a:pt x="2898" y="5836"/>
                    <a:pt x="2854" y="5858"/>
                  </a:cubicBezTo>
                  <a:cubicBezTo>
                    <a:pt x="2898" y="5836"/>
                    <a:pt x="2931" y="5814"/>
                    <a:pt x="2920" y="5792"/>
                  </a:cubicBezTo>
                  <a:lnTo>
                    <a:pt x="2920" y="5792"/>
                  </a:lnTo>
                  <a:cubicBezTo>
                    <a:pt x="2923" y="5798"/>
                    <a:pt x="2929" y="5801"/>
                    <a:pt x="2936" y="5801"/>
                  </a:cubicBezTo>
                  <a:cubicBezTo>
                    <a:pt x="2952" y="5801"/>
                    <a:pt x="2974" y="5788"/>
                    <a:pt x="2997" y="5781"/>
                  </a:cubicBezTo>
                  <a:close/>
                  <a:moveTo>
                    <a:pt x="2612" y="6034"/>
                  </a:moveTo>
                  <a:cubicBezTo>
                    <a:pt x="2612" y="6045"/>
                    <a:pt x="2623" y="6045"/>
                    <a:pt x="2601" y="6067"/>
                  </a:cubicBezTo>
                  <a:cubicBezTo>
                    <a:pt x="2601" y="6064"/>
                    <a:pt x="2598" y="6063"/>
                    <a:pt x="2593" y="6063"/>
                  </a:cubicBezTo>
                  <a:cubicBezTo>
                    <a:pt x="2582" y="6063"/>
                    <a:pt x="2561" y="6070"/>
                    <a:pt x="2545" y="6078"/>
                  </a:cubicBezTo>
                  <a:cubicBezTo>
                    <a:pt x="2568" y="6067"/>
                    <a:pt x="2590" y="6056"/>
                    <a:pt x="2612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09" y="6330"/>
                  </a:moveTo>
                  <a:cubicBezTo>
                    <a:pt x="2213" y="6330"/>
                    <a:pt x="2215" y="6333"/>
                    <a:pt x="2215" y="6343"/>
                  </a:cubicBezTo>
                  <a:cubicBezTo>
                    <a:pt x="2193" y="6354"/>
                    <a:pt x="2171" y="6365"/>
                    <a:pt x="2149" y="6365"/>
                  </a:cubicBezTo>
                  <a:lnTo>
                    <a:pt x="2182" y="6343"/>
                  </a:lnTo>
                  <a:cubicBezTo>
                    <a:pt x="2195" y="6336"/>
                    <a:pt x="2204" y="6330"/>
                    <a:pt x="2209" y="6330"/>
                  </a:cubicBezTo>
                  <a:close/>
                  <a:moveTo>
                    <a:pt x="2039" y="6420"/>
                  </a:moveTo>
                  <a:lnTo>
                    <a:pt x="2028" y="6431"/>
                  </a:lnTo>
                  <a:cubicBezTo>
                    <a:pt x="2006" y="6453"/>
                    <a:pt x="1973" y="6475"/>
                    <a:pt x="1940" y="6497"/>
                  </a:cubicBezTo>
                  <a:cubicBezTo>
                    <a:pt x="1973" y="6475"/>
                    <a:pt x="2006" y="6442"/>
                    <a:pt x="2039" y="6420"/>
                  </a:cubicBezTo>
                  <a:close/>
                  <a:moveTo>
                    <a:pt x="662" y="7114"/>
                  </a:moveTo>
                  <a:lnTo>
                    <a:pt x="662" y="7114"/>
                  </a:lnTo>
                  <a:cubicBezTo>
                    <a:pt x="617" y="7147"/>
                    <a:pt x="496" y="7224"/>
                    <a:pt x="474" y="7257"/>
                  </a:cubicBezTo>
                  <a:cubicBezTo>
                    <a:pt x="496" y="7246"/>
                    <a:pt x="518" y="7224"/>
                    <a:pt x="540" y="7213"/>
                  </a:cubicBezTo>
                  <a:lnTo>
                    <a:pt x="540" y="7213"/>
                  </a:lnTo>
                  <a:cubicBezTo>
                    <a:pt x="531" y="7226"/>
                    <a:pt x="521" y="7239"/>
                    <a:pt x="509" y="7252"/>
                  </a:cubicBezTo>
                  <a:lnTo>
                    <a:pt x="509" y="7252"/>
                  </a:lnTo>
                  <a:cubicBezTo>
                    <a:pt x="558" y="7206"/>
                    <a:pt x="621" y="7154"/>
                    <a:pt x="662" y="7114"/>
                  </a:cubicBezTo>
                  <a:close/>
                  <a:moveTo>
                    <a:pt x="509" y="7252"/>
                  </a:moveTo>
                  <a:cubicBezTo>
                    <a:pt x="500" y="7261"/>
                    <a:pt x="490" y="7271"/>
                    <a:pt x="482" y="7279"/>
                  </a:cubicBezTo>
                  <a:lnTo>
                    <a:pt x="482" y="7279"/>
                  </a:lnTo>
                  <a:cubicBezTo>
                    <a:pt x="492" y="7270"/>
                    <a:pt x="501" y="7261"/>
                    <a:pt x="509" y="7252"/>
                  </a:cubicBezTo>
                  <a:close/>
                  <a:moveTo>
                    <a:pt x="11526" y="0"/>
                  </a:moveTo>
                  <a:cubicBezTo>
                    <a:pt x="11509" y="0"/>
                    <a:pt x="11493" y="8"/>
                    <a:pt x="11480" y="30"/>
                  </a:cubicBezTo>
                  <a:lnTo>
                    <a:pt x="11480" y="19"/>
                  </a:lnTo>
                  <a:cubicBezTo>
                    <a:pt x="11447" y="52"/>
                    <a:pt x="11403" y="96"/>
                    <a:pt x="11447" y="107"/>
                  </a:cubicBezTo>
                  <a:cubicBezTo>
                    <a:pt x="11480" y="63"/>
                    <a:pt x="11480" y="63"/>
                    <a:pt x="11513" y="19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68" y="52"/>
                  </a:lnTo>
                  <a:lnTo>
                    <a:pt x="11557" y="52"/>
                  </a:lnTo>
                  <a:lnTo>
                    <a:pt x="11469" y="129"/>
                  </a:lnTo>
                  <a:lnTo>
                    <a:pt x="11436" y="129"/>
                  </a:lnTo>
                  <a:lnTo>
                    <a:pt x="11513" y="85"/>
                  </a:lnTo>
                  <a:lnTo>
                    <a:pt x="11513" y="85"/>
                  </a:lnTo>
                  <a:cubicBezTo>
                    <a:pt x="11458" y="96"/>
                    <a:pt x="11436" y="129"/>
                    <a:pt x="11403" y="162"/>
                  </a:cubicBezTo>
                  <a:cubicBezTo>
                    <a:pt x="11398" y="156"/>
                    <a:pt x="11392" y="154"/>
                    <a:pt x="11385" y="154"/>
                  </a:cubicBezTo>
                  <a:cubicBezTo>
                    <a:pt x="11378" y="154"/>
                    <a:pt x="11370" y="156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50"/>
                    <a:pt x="11287" y="217"/>
                    <a:pt x="11268" y="217"/>
                  </a:cubicBezTo>
                  <a:cubicBezTo>
                    <a:pt x="11263" y="217"/>
                    <a:pt x="11253" y="220"/>
                    <a:pt x="11238" y="228"/>
                  </a:cubicBezTo>
                  <a:cubicBezTo>
                    <a:pt x="11205" y="272"/>
                    <a:pt x="11293" y="239"/>
                    <a:pt x="11227" y="294"/>
                  </a:cubicBezTo>
                  <a:cubicBezTo>
                    <a:pt x="11172" y="305"/>
                    <a:pt x="11183" y="283"/>
                    <a:pt x="11128" y="327"/>
                  </a:cubicBezTo>
                  <a:cubicBezTo>
                    <a:pt x="11122" y="321"/>
                    <a:pt x="11122" y="316"/>
                    <a:pt x="11127" y="310"/>
                  </a:cubicBezTo>
                  <a:lnTo>
                    <a:pt x="11127" y="310"/>
                  </a:lnTo>
                  <a:cubicBezTo>
                    <a:pt x="11081" y="340"/>
                    <a:pt x="11016" y="376"/>
                    <a:pt x="11007" y="404"/>
                  </a:cubicBezTo>
                  <a:cubicBezTo>
                    <a:pt x="10949" y="414"/>
                    <a:pt x="10874" y="474"/>
                    <a:pt x="10841" y="474"/>
                  </a:cubicBezTo>
                  <a:cubicBezTo>
                    <a:pt x="10837" y="474"/>
                    <a:pt x="10833" y="473"/>
                    <a:pt x="10830" y="470"/>
                  </a:cubicBezTo>
                  <a:cubicBezTo>
                    <a:pt x="10852" y="470"/>
                    <a:pt x="10874" y="459"/>
                    <a:pt x="10896" y="448"/>
                  </a:cubicBezTo>
                  <a:lnTo>
                    <a:pt x="10896" y="437"/>
                  </a:lnTo>
                  <a:cubicBezTo>
                    <a:pt x="10874" y="459"/>
                    <a:pt x="10786" y="470"/>
                    <a:pt x="10764" y="503"/>
                  </a:cubicBezTo>
                  <a:cubicBezTo>
                    <a:pt x="10775" y="492"/>
                    <a:pt x="10797" y="492"/>
                    <a:pt x="10819" y="481"/>
                  </a:cubicBezTo>
                  <a:lnTo>
                    <a:pt x="10819" y="481"/>
                  </a:lnTo>
                  <a:cubicBezTo>
                    <a:pt x="10808" y="503"/>
                    <a:pt x="10753" y="559"/>
                    <a:pt x="10709" y="581"/>
                  </a:cubicBezTo>
                  <a:cubicBezTo>
                    <a:pt x="10721" y="562"/>
                    <a:pt x="10721" y="554"/>
                    <a:pt x="10714" y="554"/>
                  </a:cubicBezTo>
                  <a:cubicBezTo>
                    <a:pt x="10690" y="554"/>
                    <a:pt x="10590" y="629"/>
                    <a:pt x="10554" y="629"/>
                  </a:cubicBezTo>
                  <a:cubicBezTo>
                    <a:pt x="10550" y="629"/>
                    <a:pt x="10546" y="628"/>
                    <a:pt x="10544" y="625"/>
                  </a:cubicBezTo>
                  <a:lnTo>
                    <a:pt x="10566" y="614"/>
                  </a:lnTo>
                  <a:cubicBezTo>
                    <a:pt x="10687" y="514"/>
                    <a:pt x="10698" y="481"/>
                    <a:pt x="10819" y="393"/>
                  </a:cubicBezTo>
                  <a:cubicBezTo>
                    <a:pt x="10823" y="392"/>
                    <a:pt x="10826" y="392"/>
                    <a:pt x="10829" y="392"/>
                  </a:cubicBezTo>
                  <a:cubicBezTo>
                    <a:pt x="10852" y="392"/>
                    <a:pt x="10797" y="437"/>
                    <a:pt x="10797" y="437"/>
                  </a:cubicBezTo>
                  <a:cubicBezTo>
                    <a:pt x="10874" y="404"/>
                    <a:pt x="10918" y="382"/>
                    <a:pt x="10974" y="327"/>
                  </a:cubicBezTo>
                  <a:cubicBezTo>
                    <a:pt x="10974" y="338"/>
                    <a:pt x="10976" y="341"/>
                    <a:pt x="10982" y="341"/>
                  </a:cubicBezTo>
                  <a:cubicBezTo>
                    <a:pt x="10987" y="341"/>
                    <a:pt x="10996" y="338"/>
                    <a:pt x="11007" y="338"/>
                  </a:cubicBezTo>
                  <a:cubicBezTo>
                    <a:pt x="11062" y="305"/>
                    <a:pt x="11029" y="294"/>
                    <a:pt x="11106" y="261"/>
                  </a:cubicBezTo>
                  <a:lnTo>
                    <a:pt x="11106" y="261"/>
                  </a:lnTo>
                  <a:cubicBezTo>
                    <a:pt x="11095" y="283"/>
                    <a:pt x="11084" y="305"/>
                    <a:pt x="11073" y="327"/>
                  </a:cubicBezTo>
                  <a:cubicBezTo>
                    <a:pt x="11117" y="283"/>
                    <a:pt x="11183" y="239"/>
                    <a:pt x="11238" y="195"/>
                  </a:cubicBezTo>
                  <a:cubicBezTo>
                    <a:pt x="11260" y="195"/>
                    <a:pt x="11205" y="228"/>
                    <a:pt x="11194" y="250"/>
                  </a:cubicBezTo>
                  <a:cubicBezTo>
                    <a:pt x="11235" y="222"/>
                    <a:pt x="11294" y="186"/>
                    <a:pt x="11332" y="155"/>
                  </a:cubicBezTo>
                  <a:lnTo>
                    <a:pt x="11332" y="155"/>
                  </a:lnTo>
                  <a:cubicBezTo>
                    <a:pt x="11298" y="181"/>
                    <a:pt x="11268" y="190"/>
                    <a:pt x="11251" y="190"/>
                  </a:cubicBezTo>
                  <a:cubicBezTo>
                    <a:pt x="11243" y="190"/>
                    <a:pt x="11238" y="188"/>
                    <a:pt x="11238" y="184"/>
                  </a:cubicBezTo>
                  <a:lnTo>
                    <a:pt x="11271" y="151"/>
                  </a:lnTo>
                  <a:cubicBezTo>
                    <a:pt x="11268" y="150"/>
                    <a:pt x="11265" y="150"/>
                    <a:pt x="11262" y="150"/>
                  </a:cubicBezTo>
                  <a:cubicBezTo>
                    <a:pt x="11196" y="150"/>
                    <a:pt x="11101" y="263"/>
                    <a:pt x="11007" y="316"/>
                  </a:cubicBezTo>
                  <a:lnTo>
                    <a:pt x="11029" y="261"/>
                  </a:lnTo>
                  <a:lnTo>
                    <a:pt x="10952" y="338"/>
                  </a:lnTo>
                  <a:cubicBezTo>
                    <a:pt x="10946" y="341"/>
                    <a:pt x="10940" y="342"/>
                    <a:pt x="10936" y="342"/>
                  </a:cubicBezTo>
                  <a:cubicBezTo>
                    <a:pt x="10923" y="342"/>
                    <a:pt x="10918" y="330"/>
                    <a:pt x="10952" y="305"/>
                  </a:cubicBezTo>
                  <a:lnTo>
                    <a:pt x="10952" y="305"/>
                  </a:lnTo>
                  <a:cubicBezTo>
                    <a:pt x="10874" y="327"/>
                    <a:pt x="10896" y="349"/>
                    <a:pt x="10830" y="360"/>
                  </a:cubicBezTo>
                  <a:lnTo>
                    <a:pt x="10775" y="404"/>
                  </a:lnTo>
                  <a:cubicBezTo>
                    <a:pt x="10784" y="395"/>
                    <a:pt x="10764" y="387"/>
                    <a:pt x="10780" y="378"/>
                  </a:cubicBezTo>
                  <a:lnTo>
                    <a:pt x="10780" y="378"/>
                  </a:lnTo>
                  <a:cubicBezTo>
                    <a:pt x="10661" y="423"/>
                    <a:pt x="10618" y="503"/>
                    <a:pt x="10566" y="503"/>
                  </a:cubicBezTo>
                  <a:lnTo>
                    <a:pt x="10577" y="492"/>
                  </a:lnTo>
                  <a:lnTo>
                    <a:pt x="10577" y="492"/>
                  </a:lnTo>
                  <a:cubicBezTo>
                    <a:pt x="10434" y="603"/>
                    <a:pt x="10577" y="525"/>
                    <a:pt x="10478" y="625"/>
                  </a:cubicBezTo>
                  <a:lnTo>
                    <a:pt x="10368" y="614"/>
                  </a:lnTo>
                  <a:lnTo>
                    <a:pt x="10368" y="647"/>
                  </a:lnTo>
                  <a:lnTo>
                    <a:pt x="10313" y="658"/>
                  </a:lnTo>
                  <a:cubicBezTo>
                    <a:pt x="10290" y="685"/>
                    <a:pt x="10296" y="688"/>
                    <a:pt x="10303" y="688"/>
                  </a:cubicBezTo>
                  <a:cubicBezTo>
                    <a:pt x="10305" y="688"/>
                    <a:pt x="10306" y="688"/>
                    <a:pt x="10308" y="688"/>
                  </a:cubicBezTo>
                  <a:cubicBezTo>
                    <a:pt x="10312" y="688"/>
                    <a:pt x="10314" y="689"/>
                    <a:pt x="10302" y="702"/>
                  </a:cubicBezTo>
                  <a:cubicBezTo>
                    <a:pt x="10221" y="722"/>
                    <a:pt x="10123" y="815"/>
                    <a:pt x="10073" y="815"/>
                  </a:cubicBezTo>
                  <a:cubicBezTo>
                    <a:pt x="10068" y="815"/>
                    <a:pt x="10063" y="814"/>
                    <a:pt x="10059" y="812"/>
                  </a:cubicBezTo>
                  <a:lnTo>
                    <a:pt x="10059" y="812"/>
                  </a:lnTo>
                  <a:cubicBezTo>
                    <a:pt x="10057" y="819"/>
                    <a:pt x="10060" y="822"/>
                    <a:pt x="10065" y="822"/>
                  </a:cubicBezTo>
                  <a:cubicBezTo>
                    <a:pt x="10075" y="822"/>
                    <a:pt x="10092" y="814"/>
                    <a:pt x="10098" y="814"/>
                  </a:cubicBezTo>
                  <a:cubicBezTo>
                    <a:pt x="10103" y="814"/>
                    <a:pt x="10099" y="821"/>
                    <a:pt x="10070" y="845"/>
                  </a:cubicBezTo>
                  <a:cubicBezTo>
                    <a:pt x="10064" y="840"/>
                    <a:pt x="10058" y="838"/>
                    <a:pt x="10051" y="838"/>
                  </a:cubicBezTo>
                  <a:cubicBezTo>
                    <a:pt x="10013" y="838"/>
                    <a:pt x="9970" y="914"/>
                    <a:pt x="9894" y="933"/>
                  </a:cubicBezTo>
                  <a:cubicBezTo>
                    <a:pt x="9902" y="908"/>
                    <a:pt x="9951" y="882"/>
                    <a:pt x="9936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62" y="966"/>
                    <a:pt x="9707" y="1010"/>
                  </a:cubicBezTo>
                  <a:lnTo>
                    <a:pt x="9685" y="999"/>
                  </a:lnTo>
                  <a:lnTo>
                    <a:pt x="9685" y="1054"/>
                  </a:lnTo>
                  <a:lnTo>
                    <a:pt x="9707" y="1010"/>
                  </a:lnTo>
                  <a:lnTo>
                    <a:pt x="9707" y="1010"/>
                  </a:lnTo>
                  <a:cubicBezTo>
                    <a:pt x="9707" y="1021"/>
                    <a:pt x="9696" y="1032"/>
                    <a:pt x="9685" y="1054"/>
                  </a:cubicBezTo>
                  <a:cubicBezTo>
                    <a:pt x="9640" y="1087"/>
                    <a:pt x="9563" y="1131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79" y="1175"/>
                    <a:pt x="9294" y="1277"/>
                    <a:pt x="9200" y="1330"/>
                  </a:cubicBezTo>
                  <a:lnTo>
                    <a:pt x="9200" y="1319"/>
                  </a:lnTo>
                  <a:cubicBezTo>
                    <a:pt x="9200" y="1363"/>
                    <a:pt x="9112" y="1418"/>
                    <a:pt x="9046" y="1462"/>
                  </a:cubicBezTo>
                  <a:cubicBezTo>
                    <a:pt x="9035" y="1440"/>
                    <a:pt x="9046" y="1429"/>
                    <a:pt x="9079" y="1396"/>
                  </a:cubicBezTo>
                  <a:lnTo>
                    <a:pt x="9079" y="1396"/>
                  </a:lnTo>
                  <a:lnTo>
                    <a:pt x="9013" y="1440"/>
                  </a:lnTo>
                  <a:cubicBezTo>
                    <a:pt x="9001" y="1462"/>
                    <a:pt x="8979" y="1473"/>
                    <a:pt x="8946" y="1506"/>
                  </a:cubicBezTo>
                  <a:lnTo>
                    <a:pt x="8946" y="1473"/>
                  </a:lnTo>
                  <a:cubicBezTo>
                    <a:pt x="8869" y="1528"/>
                    <a:pt x="8792" y="1605"/>
                    <a:pt x="8671" y="1671"/>
                  </a:cubicBezTo>
                  <a:cubicBezTo>
                    <a:pt x="8682" y="1693"/>
                    <a:pt x="8792" y="1660"/>
                    <a:pt x="8682" y="1748"/>
                  </a:cubicBezTo>
                  <a:cubicBezTo>
                    <a:pt x="8682" y="1748"/>
                    <a:pt x="8668" y="1735"/>
                    <a:pt x="8679" y="1718"/>
                  </a:cubicBezTo>
                  <a:lnTo>
                    <a:pt x="8679" y="1718"/>
                  </a:lnTo>
                  <a:cubicBezTo>
                    <a:pt x="8667" y="1729"/>
                    <a:pt x="8653" y="1741"/>
                    <a:pt x="8638" y="1748"/>
                  </a:cubicBezTo>
                  <a:lnTo>
                    <a:pt x="8671" y="1693"/>
                  </a:lnTo>
                  <a:lnTo>
                    <a:pt x="8671" y="1693"/>
                  </a:lnTo>
                  <a:cubicBezTo>
                    <a:pt x="8616" y="1726"/>
                    <a:pt x="8649" y="1726"/>
                    <a:pt x="8616" y="1748"/>
                  </a:cubicBezTo>
                  <a:lnTo>
                    <a:pt x="8572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17" y="1770"/>
                    <a:pt x="8495" y="1770"/>
                  </a:cubicBezTo>
                  <a:cubicBezTo>
                    <a:pt x="8506" y="1770"/>
                    <a:pt x="8506" y="1792"/>
                    <a:pt x="8473" y="1814"/>
                  </a:cubicBezTo>
                  <a:cubicBezTo>
                    <a:pt x="8445" y="1834"/>
                    <a:pt x="8433" y="1840"/>
                    <a:pt x="8426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5" y="1832"/>
                    <a:pt x="8385" y="1837"/>
                  </a:cubicBezTo>
                  <a:cubicBezTo>
                    <a:pt x="8374" y="1859"/>
                    <a:pt x="8307" y="1892"/>
                    <a:pt x="8318" y="1914"/>
                  </a:cubicBezTo>
                  <a:cubicBezTo>
                    <a:pt x="8296" y="1925"/>
                    <a:pt x="8285" y="1925"/>
                    <a:pt x="8274" y="1925"/>
                  </a:cubicBezTo>
                  <a:cubicBezTo>
                    <a:pt x="8233" y="1956"/>
                    <a:pt x="8082" y="2047"/>
                    <a:pt x="8123" y="2047"/>
                  </a:cubicBezTo>
                  <a:cubicBezTo>
                    <a:pt x="8125" y="2047"/>
                    <a:pt x="8128" y="2046"/>
                    <a:pt x="8131" y="2046"/>
                  </a:cubicBezTo>
                  <a:lnTo>
                    <a:pt x="8142" y="2046"/>
                  </a:lnTo>
                  <a:cubicBezTo>
                    <a:pt x="8010" y="2167"/>
                    <a:pt x="7834" y="2233"/>
                    <a:pt x="7701" y="2343"/>
                  </a:cubicBezTo>
                  <a:lnTo>
                    <a:pt x="7690" y="2332"/>
                  </a:lnTo>
                  <a:cubicBezTo>
                    <a:pt x="7613" y="2398"/>
                    <a:pt x="7514" y="2464"/>
                    <a:pt x="7459" y="2520"/>
                  </a:cubicBezTo>
                  <a:cubicBezTo>
                    <a:pt x="7446" y="2532"/>
                    <a:pt x="7426" y="2538"/>
                    <a:pt x="7411" y="2538"/>
                  </a:cubicBezTo>
                  <a:cubicBezTo>
                    <a:pt x="7401" y="2538"/>
                    <a:pt x="7393" y="2535"/>
                    <a:pt x="7393" y="2531"/>
                  </a:cubicBezTo>
                  <a:cubicBezTo>
                    <a:pt x="7338" y="2575"/>
                    <a:pt x="7338" y="2597"/>
                    <a:pt x="7239" y="2641"/>
                  </a:cubicBezTo>
                  <a:cubicBezTo>
                    <a:pt x="7259" y="2620"/>
                    <a:pt x="7260" y="2617"/>
                    <a:pt x="7257" y="2617"/>
                  </a:cubicBezTo>
                  <a:lnTo>
                    <a:pt x="7257" y="2617"/>
                  </a:lnTo>
                  <a:cubicBezTo>
                    <a:pt x="7256" y="2617"/>
                    <a:pt x="7253" y="2618"/>
                    <a:pt x="7252" y="2618"/>
                  </a:cubicBezTo>
                  <a:cubicBezTo>
                    <a:pt x="7251" y="2618"/>
                    <a:pt x="7257" y="2613"/>
                    <a:pt x="7294" y="2586"/>
                  </a:cubicBezTo>
                  <a:lnTo>
                    <a:pt x="7294" y="2586"/>
                  </a:lnTo>
                  <a:cubicBezTo>
                    <a:pt x="7206" y="2641"/>
                    <a:pt x="7184" y="2641"/>
                    <a:pt x="7107" y="2718"/>
                  </a:cubicBezTo>
                  <a:cubicBezTo>
                    <a:pt x="7109" y="2711"/>
                    <a:pt x="7107" y="2708"/>
                    <a:pt x="7101" y="2708"/>
                  </a:cubicBezTo>
                  <a:cubicBezTo>
                    <a:pt x="7081" y="2708"/>
                    <a:pt x="7020" y="2747"/>
                    <a:pt x="6985" y="2773"/>
                  </a:cubicBezTo>
                  <a:lnTo>
                    <a:pt x="7062" y="2751"/>
                  </a:lnTo>
                  <a:lnTo>
                    <a:pt x="7062" y="2751"/>
                  </a:lnTo>
                  <a:cubicBezTo>
                    <a:pt x="7018" y="2784"/>
                    <a:pt x="6974" y="2806"/>
                    <a:pt x="6930" y="2828"/>
                  </a:cubicBezTo>
                  <a:lnTo>
                    <a:pt x="6941" y="2795"/>
                  </a:lnTo>
                  <a:lnTo>
                    <a:pt x="6941" y="2795"/>
                  </a:lnTo>
                  <a:cubicBezTo>
                    <a:pt x="6754" y="2883"/>
                    <a:pt x="6666" y="3059"/>
                    <a:pt x="6501" y="3092"/>
                  </a:cubicBezTo>
                  <a:cubicBezTo>
                    <a:pt x="6493" y="3105"/>
                    <a:pt x="6494" y="3110"/>
                    <a:pt x="6500" y="3110"/>
                  </a:cubicBezTo>
                  <a:cubicBezTo>
                    <a:pt x="6515" y="3110"/>
                    <a:pt x="6561" y="3081"/>
                    <a:pt x="6576" y="3081"/>
                  </a:cubicBezTo>
                  <a:cubicBezTo>
                    <a:pt x="6581" y="3081"/>
                    <a:pt x="6582" y="3084"/>
                    <a:pt x="6578" y="3092"/>
                  </a:cubicBezTo>
                  <a:cubicBezTo>
                    <a:pt x="6501" y="3137"/>
                    <a:pt x="6390" y="3159"/>
                    <a:pt x="6368" y="3181"/>
                  </a:cubicBezTo>
                  <a:cubicBezTo>
                    <a:pt x="6247" y="3247"/>
                    <a:pt x="6291" y="3280"/>
                    <a:pt x="6170" y="3357"/>
                  </a:cubicBezTo>
                  <a:cubicBezTo>
                    <a:pt x="6192" y="3357"/>
                    <a:pt x="6225" y="3368"/>
                    <a:pt x="6148" y="3434"/>
                  </a:cubicBezTo>
                  <a:cubicBezTo>
                    <a:pt x="6109" y="3453"/>
                    <a:pt x="6081" y="3462"/>
                    <a:pt x="6066" y="3462"/>
                  </a:cubicBezTo>
                  <a:cubicBezTo>
                    <a:pt x="6046" y="3462"/>
                    <a:pt x="6046" y="3448"/>
                    <a:pt x="6071" y="3423"/>
                  </a:cubicBezTo>
                  <a:cubicBezTo>
                    <a:pt x="6079" y="3415"/>
                    <a:pt x="6087" y="3407"/>
                    <a:pt x="6094" y="3407"/>
                  </a:cubicBezTo>
                  <a:cubicBezTo>
                    <a:pt x="6098" y="3407"/>
                    <a:pt x="6101" y="3409"/>
                    <a:pt x="6104" y="3412"/>
                  </a:cubicBezTo>
                  <a:cubicBezTo>
                    <a:pt x="6123" y="3393"/>
                    <a:pt x="6142" y="3366"/>
                    <a:pt x="6126" y="3366"/>
                  </a:cubicBezTo>
                  <a:cubicBezTo>
                    <a:pt x="6123" y="3366"/>
                    <a:pt x="6120" y="3366"/>
                    <a:pt x="6115" y="3368"/>
                  </a:cubicBezTo>
                  <a:lnTo>
                    <a:pt x="6115" y="3390"/>
                  </a:lnTo>
                  <a:cubicBezTo>
                    <a:pt x="6076" y="3400"/>
                    <a:pt x="5987" y="3460"/>
                    <a:pt x="5973" y="3460"/>
                  </a:cubicBezTo>
                  <a:cubicBezTo>
                    <a:pt x="5971" y="3460"/>
                    <a:pt x="5970" y="3459"/>
                    <a:pt x="5972" y="3456"/>
                  </a:cubicBezTo>
                  <a:lnTo>
                    <a:pt x="5972" y="3456"/>
                  </a:lnTo>
                  <a:cubicBezTo>
                    <a:pt x="5949" y="3475"/>
                    <a:pt x="5943" y="3481"/>
                    <a:pt x="5948" y="3481"/>
                  </a:cubicBezTo>
                  <a:cubicBezTo>
                    <a:pt x="5954" y="3481"/>
                    <a:pt x="5979" y="3469"/>
                    <a:pt x="6005" y="3456"/>
                  </a:cubicBezTo>
                  <a:lnTo>
                    <a:pt x="6005" y="3456"/>
                  </a:lnTo>
                  <a:cubicBezTo>
                    <a:pt x="5895" y="3511"/>
                    <a:pt x="5851" y="3566"/>
                    <a:pt x="5740" y="3632"/>
                  </a:cubicBezTo>
                  <a:cubicBezTo>
                    <a:pt x="5751" y="3627"/>
                    <a:pt x="5762" y="3624"/>
                    <a:pt x="5768" y="3624"/>
                  </a:cubicBezTo>
                  <a:cubicBezTo>
                    <a:pt x="5773" y="3624"/>
                    <a:pt x="5773" y="3627"/>
                    <a:pt x="5762" y="3632"/>
                  </a:cubicBezTo>
                  <a:cubicBezTo>
                    <a:pt x="5608" y="3731"/>
                    <a:pt x="5707" y="3698"/>
                    <a:pt x="5608" y="3765"/>
                  </a:cubicBezTo>
                  <a:cubicBezTo>
                    <a:pt x="5595" y="3771"/>
                    <a:pt x="5587" y="3773"/>
                    <a:pt x="5582" y="3773"/>
                  </a:cubicBezTo>
                  <a:cubicBezTo>
                    <a:pt x="5572" y="3773"/>
                    <a:pt x="5574" y="3765"/>
                    <a:pt x="5570" y="3765"/>
                  </a:cubicBezTo>
                  <a:cubicBezTo>
                    <a:pt x="5566" y="3765"/>
                    <a:pt x="5555" y="3773"/>
                    <a:pt x="5520" y="3809"/>
                  </a:cubicBezTo>
                  <a:cubicBezTo>
                    <a:pt x="5501" y="3817"/>
                    <a:pt x="5489" y="3820"/>
                    <a:pt x="5483" y="3820"/>
                  </a:cubicBezTo>
                  <a:cubicBezTo>
                    <a:pt x="5464" y="3820"/>
                    <a:pt x="5493" y="3789"/>
                    <a:pt x="5509" y="3765"/>
                  </a:cubicBezTo>
                  <a:lnTo>
                    <a:pt x="5509" y="3765"/>
                  </a:lnTo>
                  <a:cubicBezTo>
                    <a:pt x="5421" y="3853"/>
                    <a:pt x="5322" y="3886"/>
                    <a:pt x="5267" y="3919"/>
                  </a:cubicBezTo>
                  <a:lnTo>
                    <a:pt x="5310" y="3875"/>
                  </a:lnTo>
                  <a:lnTo>
                    <a:pt x="5310" y="3875"/>
                  </a:lnTo>
                  <a:cubicBezTo>
                    <a:pt x="5288" y="3897"/>
                    <a:pt x="5266" y="3919"/>
                    <a:pt x="5234" y="3930"/>
                  </a:cubicBezTo>
                  <a:lnTo>
                    <a:pt x="5278" y="3930"/>
                  </a:lnTo>
                  <a:cubicBezTo>
                    <a:pt x="5245" y="3952"/>
                    <a:pt x="5223" y="3963"/>
                    <a:pt x="5223" y="3963"/>
                  </a:cubicBezTo>
                  <a:cubicBezTo>
                    <a:pt x="5190" y="3985"/>
                    <a:pt x="5256" y="3974"/>
                    <a:pt x="5212" y="4029"/>
                  </a:cubicBezTo>
                  <a:cubicBezTo>
                    <a:pt x="5170" y="4039"/>
                    <a:pt x="5110" y="4107"/>
                    <a:pt x="5075" y="4107"/>
                  </a:cubicBezTo>
                  <a:cubicBezTo>
                    <a:pt x="5073" y="4107"/>
                    <a:pt x="5071" y="4107"/>
                    <a:pt x="5068" y="4106"/>
                  </a:cubicBezTo>
                  <a:cubicBezTo>
                    <a:pt x="5201" y="4029"/>
                    <a:pt x="5046" y="4095"/>
                    <a:pt x="5146" y="4018"/>
                  </a:cubicBezTo>
                  <a:lnTo>
                    <a:pt x="5146" y="4018"/>
                  </a:lnTo>
                  <a:cubicBezTo>
                    <a:pt x="5123" y="4029"/>
                    <a:pt x="5101" y="4051"/>
                    <a:pt x="5068" y="4062"/>
                  </a:cubicBezTo>
                  <a:lnTo>
                    <a:pt x="5079" y="4051"/>
                  </a:lnTo>
                  <a:lnTo>
                    <a:pt x="5079" y="4051"/>
                  </a:lnTo>
                  <a:cubicBezTo>
                    <a:pt x="4947" y="4117"/>
                    <a:pt x="5035" y="4117"/>
                    <a:pt x="4925" y="4194"/>
                  </a:cubicBezTo>
                  <a:cubicBezTo>
                    <a:pt x="4925" y="4188"/>
                    <a:pt x="4920" y="4185"/>
                    <a:pt x="4913" y="4185"/>
                  </a:cubicBezTo>
                  <a:cubicBezTo>
                    <a:pt x="4897" y="4185"/>
                    <a:pt x="4867" y="4201"/>
                    <a:pt x="4859" y="4216"/>
                  </a:cubicBezTo>
                  <a:cubicBezTo>
                    <a:pt x="4872" y="4207"/>
                    <a:pt x="4880" y="4203"/>
                    <a:pt x="4884" y="4203"/>
                  </a:cubicBezTo>
                  <a:cubicBezTo>
                    <a:pt x="4895" y="4203"/>
                    <a:pt x="4883" y="4229"/>
                    <a:pt x="4859" y="4260"/>
                  </a:cubicBezTo>
                  <a:cubicBezTo>
                    <a:pt x="4771" y="4304"/>
                    <a:pt x="4782" y="4326"/>
                    <a:pt x="4738" y="4348"/>
                  </a:cubicBezTo>
                  <a:lnTo>
                    <a:pt x="4782" y="4326"/>
                  </a:lnTo>
                  <a:lnTo>
                    <a:pt x="4782" y="4326"/>
                  </a:lnTo>
                  <a:cubicBezTo>
                    <a:pt x="4782" y="4348"/>
                    <a:pt x="4738" y="4370"/>
                    <a:pt x="4694" y="4415"/>
                  </a:cubicBezTo>
                  <a:cubicBezTo>
                    <a:pt x="4692" y="4412"/>
                    <a:pt x="4692" y="4410"/>
                    <a:pt x="4694" y="4406"/>
                  </a:cubicBezTo>
                  <a:lnTo>
                    <a:pt x="4694" y="4406"/>
                  </a:lnTo>
                  <a:cubicBezTo>
                    <a:pt x="4642" y="4452"/>
                    <a:pt x="4551" y="4468"/>
                    <a:pt x="4484" y="4525"/>
                  </a:cubicBezTo>
                  <a:cubicBezTo>
                    <a:pt x="4475" y="4529"/>
                    <a:pt x="4469" y="4531"/>
                    <a:pt x="4464" y="4531"/>
                  </a:cubicBezTo>
                  <a:cubicBezTo>
                    <a:pt x="4452" y="4531"/>
                    <a:pt x="4453" y="4518"/>
                    <a:pt x="4444" y="4518"/>
                  </a:cubicBezTo>
                  <a:cubicBezTo>
                    <a:pt x="4441" y="4518"/>
                    <a:pt x="4436" y="4520"/>
                    <a:pt x="4429" y="4525"/>
                  </a:cubicBezTo>
                  <a:cubicBezTo>
                    <a:pt x="4341" y="4602"/>
                    <a:pt x="4319" y="4580"/>
                    <a:pt x="4231" y="4657"/>
                  </a:cubicBezTo>
                  <a:cubicBezTo>
                    <a:pt x="4239" y="4657"/>
                    <a:pt x="4246" y="4656"/>
                    <a:pt x="4249" y="4656"/>
                  </a:cubicBezTo>
                  <a:cubicBezTo>
                    <a:pt x="4261" y="4656"/>
                    <a:pt x="4250" y="4662"/>
                    <a:pt x="4209" y="4712"/>
                  </a:cubicBezTo>
                  <a:lnTo>
                    <a:pt x="4363" y="4591"/>
                  </a:lnTo>
                  <a:lnTo>
                    <a:pt x="4275" y="4690"/>
                  </a:lnTo>
                  <a:cubicBezTo>
                    <a:pt x="4330" y="4657"/>
                    <a:pt x="4374" y="4602"/>
                    <a:pt x="4407" y="4591"/>
                  </a:cubicBezTo>
                  <a:lnTo>
                    <a:pt x="4407" y="4591"/>
                  </a:lnTo>
                  <a:cubicBezTo>
                    <a:pt x="4378" y="4620"/>
                    <a:pt x="4368" y="4625"/>
                    <a:pt x="4375" y="4625"/>
                  </a:cubicBezTo>
                  <a:cubicBezTo>
                    <a:pt x="4378" y="4625"/>
                    <a:pt x="4385" y="4624"/>
                    <a:pt x="4396" y="4624"/>
                  </a:cubicBezTo>
                  <a:cubicBezTo>
                    <a:pt x="4319" y="4646"/>
                    <a:pt x="4275" y="4734"/>
                    <a:pt x="4187" y="4767"/>
                  </a:cubicBezTo>
                  <a:lnTo>
                    <a:pt x="4165" y="4723"/>
                  </a:lnTo>
                  <a:cubicBezTo>
                    <a:pt x="4033" y="4789"/>
                    <a:pt x="3967" y="4888"/>
                    <a:pt x="3812" y="4987"/>
                  </a:cubicBezTo>
                  <a:lnTo>
                    <a:pt x="3868" y="4954"/>
                  </a:lnTo>
                  <a:lnTo>
                    <a:pt x="3868" y="4954"/>
                  </a:lnTo>
                  <a:cubicBezTo>
                    <a:pt x="3857" y="4987"/>
                    <a:pt x="3779" y="5031"/>
                    <a:pt x="3735" y="5065"/>
                  </a:cubicBezTo>
                  <a:cubicBezTo>
                    <a:pt x="3732" y="5061"/>
                    <a:pt x="3727" y="5060"/>
                    <a:pt x="3721" y="5060"/>
                  </a:cubicBezTo>
                  <a:cubicBezTo>
                    <a:pt x="3706" y="5060"/>
                    <a:pt x="3685" y="5068"/>
                    <a:pt x="3669" y="5076"/>
                  </a:cubicBezTo>
                  <a:cubicBezTo>
                    <a:pt x="3680" y="5076"/>
                    <a:pt x="3559" y="5153"/>
                    <a:pt x="3559" y="5186"/>
                  </a:cubicBezTo>
                  <a:lnTo>
                    <a:pt x="3482" y="5219"/>
                  </a:lnTo>
                  <a:cubicBezTo>
                    <a:pt x="3350" y="5285"/>
                    <a:pt x="3372" y="5351"/>
                    <a:pt x="3251" y="5428"/>
                  </a:cubicBezTo>
                  <a:cubicBezTo>
                    <a:pt x="3273" y="5384"/>
                    <a:pt x="3218" y="5417"/>
                    <a:pt x="3284" y="5351"/>
                  </a:cubicBezTo>
                  <a:lnTo>
                    <a:pt x="3284" y="5351"/>
                  </a:lnTo>
                  <a:cubicBezTo>
                    <a:pt x="3240" y="5373"/>
                    <a:pt x="3207" y="5395"/>
                    <a:pt x="3218" y="5406"/>
                  </a:cubicBezTo>
                  <a:cubicBezTo>
                    <a:pt x="3184" y="5417"/>
                    <a:pt x="3118" y="5505"/>
                    <a:pt x="3074" y="5516"/>
                  </a:cubicBezTo>
                  <a:cubicBezTo>
                    <a:pt x="3063" y="5527"/>
                    <a:pt x="3063" y="5549"/>
                    <a:pt x="3019" y="5582"/>
                  </a:cubicBezTo>
                  <a:lnTo>
                    <a:pt x="3019" y="5571"/>
                  </a:lnTo>
                  <a:cubicBezTo>
                    <a:pt x="3019" y="5581"/>
                    <a:pt x="2967" y="5617"/>
                    <a:pt x="2994" y="5617"/>
                  </a:cubicBezTo>
                  <a:cubicBezTo>
                    <a:pt x="2998" y="5617"/>
                    <a:pt x="3002" y="5617"/>
                    <a:pt x="3008" y="5615"/>
                  </a:cubicBezTo>
                  <a:lnTo>
                    <a:pt x="3008" y="5615"/>
                  </a:lnTo>
                  <a:cubicBezTo>
                    <a:pt x="2854" y="5659"/>
                    <a:pt x="2667" y="5847"/>
                    <a:pt x="2534" y="5891"/>
                  </a:cubicBezTo>
                  <a:cubicBezTo>
                    <a:pt x="2446" y="5946"/>
                    <a:pt x="2347" y="6023"/>
                    <a:pt x="2281" y="6078"/>
                  </a:cubicBezTo>
                  <a:lnTo>
                    <a:pt x="2292" y="6067"/>
                  </a:lnTo>
                  <a:lnTo>
                    <a:pt x="2292" y="6067"/>
                  </a:lnTo>
                  <a:cubicBezTo>
                    <a:pt x="2171" y="6122"/>
                    <a:pt x="2248" y="6144"/>
                    <a:pt x="2116" y="6221"/>
                  </a:cubicBezTo>
                  <a:cubicBezTo>
                    <a:pt x="2110" y="6222"/>
                    <a:pt x="2105" y="6223"/>
                    <a:pt x="2101" y="6223"/>
                  </a:cubicBezTo>
                  <a:cubicBezTo>
                    <a:pt x="2062" y="6223"/>
                    <a:pt x="2150" y="6176"/>
                    <a:pt x="2134" y="6176"/>
                  </a:cubicBezTo>
                  <a:cubicBezTo>
                    <a:pt x="2133" y="6176"/>
                    <a:pt x="2130" y="6176"/>
                    <a:pt x="2127" y="6177"/>
                  </a:cubicBezTo>
                  <a:cubicBezTo>
                    <a:pt x="2122" y="6174"/>
                    <a:pt x="2117" y="6172"/>
                    <a:pt x="2112" y="6172"/>
                  </a:cubicBezTo>
                  <a:cubicBezTo>
                    <a:pt x="2062" y="6172"/>
                    <a:pt x="1973" y="629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20"/>
                    <a:pt x="1653" y="6486"/>
                  </a:cubicBezTo>
                  <a:lnTo>
                    <a:pt x="1653" y="6475"/>
                  </a:lnTo>
                  <a:cubicBezTo>
                    <a:pt x="1598" y="6552"/>
                    <a:pt x="1466" y="6651"/>
                    <a:pt x="1367" y="6717"/>
                  </a:cubicBezTo>
                  <a:cubicBezTo>
                    <a:pt x="1389" y="6684"/>
                    <a:pt x="1411" y="6673"/>
                    <a:pt x="1378" y="6673"/>
                  </a:cubicBezTo>
                  <a:cubicBezTo>
                    <a:pt x="1334" y="6706"/>
                    <a:pt x="1411" y="6695"/>
                    <a:pt x="1323" y="6761"/>
                  </a:cubicBezTo>
                  <a:cubicBezTo>
                    <a:pt x="1296" y="6761"/>
                    <a:pt x="1249" y="6789"/>
                    <a:pt x="1219" y="6789"/>
                  </a:cubicBezTo>
                  <a:cubicBezTo>
                    <a:pt x="1212" y="6789"/>
                    <a:pt x="1206" y="6788"/>
                    <a:pt x="1201" y="6783"/>
                  </a:cubicBezTo>
                  <a:lnTo>
                    <a:pt x="1279" y="6728"/>
                  </a:lnTo>
                  <a:cubicBezTo>
                    <a:pt x="1223" y="6728"/>
                    <a:pt x="1168" y="6805"/>
                    <a:pt x="1124" y="6827"/>
                  </a:cubicBezTo>
                  <a:lnTo>
                    <a:pt x="1124" y="6816"/>
                  </a:lnTo>
                  <a:cubicBezTo>
                    <a:pt x="992" y="6904"/>
                    <a:pt x="1014" y="6926"/>
                    <a:pt x="871" y="7015"/>
                  </a:cubicBezTo>
                  <a:lnTo>
                    <a:pt x="893" y="7015"/>
                  </a:lnTo>
                  <a:cubicBezTo>
                    <a:pt x="838" y="7092"/>
                    <a:pt x="816" y="7048"/>
                    <a:pt x="761" y="7114"/>
                  </a:cubicBezTo>
                  <a:lnTo>
                    <a:pt x="717" y="7103"/>
                  </a:lnTo>
                  <a:cubicBezTo>
                    <a:pt x="673" y="7136"/>
                    <a:pt x="551" y="7246"/>
                    <a:pt x="463" y="7301"/>
                  </a:cubicBezTo>
                  <a:cubicBezTo>
                    <a:pt x="469" y="7294"/>
                    <a:pt x="475" y="7287"/>
                    <a:pt x="482" y="7279"/>
                  </a:cubicBezTo>
                  <a:lnTo>
                    <a:pt x="482" y="7279"/>
                  </a:lnTo>
                  <a:cubicBezTo>
                    <a:pt x="439" y="7319"/>
                    <a:pt x="384" y="7357"/>
                    <a:pt x="320" y="7400"/>
                  </a:cubicBezTo>
                  <a:cubicBezTo>
                    <a:pt x="318" y="7391"/>
                    <a:pt x="311" y="7387"/>
                    <a:pt x="302" y="7387"/>
                  </a:cubicBezTo>
                  <a:cubicBezTo>
                    <a:pt x="264" y="7387"/>
                    <a:pt x="176" y="7447"/>
                    <a:pt x="89" y="7499"/>
                  </a:cubicBezTo>
                  <a:lnTo>
                    <a:pt x="1" y="7554"/>
                  </a:lnTo>
                  <a:lnTo>
                    <a:pt x="89" y="7609"/>
                  </a:lnTo>
                  <a:cubicBezTo>
                    <a:pt x="155" y="7654"/>
                    <a:pt x="177" y="7676"/>
                    <a:pt x="232" y="7720"/>
                  </a:cubicBezTo>
                  <a:cubicBezTo>
                    <a:pt x="254" y="7742"/>
                    <a:pt x="287" y="7753"/>
                    <a:pt x="309" y="7764"/>
                  </a:cubicBezTo>
                  <a:cubicBezTo>
                    <a:pt x="364" y="7731"/>
                    <a:pt x="419" y="7687"/>
                    <a:pt x="474" y="7654"/>
                  </a:cubicBezTo>
                  <a:cubicBezTo>
                    <a:pt x="518" y="7632"/>
                    <a:pt x="562" y="7609"/>
                    <a:pt x="606" y="7576"/>
                  </a:cubicBezTo>
                  <a:cubicBezTo>
                    <a:pt x="684" y="7532"/>
                    <a:pt x="783" y="7477"/>
                    <a:pt x="871" y="7422"/>
                  </a:cubicBezTo>
                  <a:cubicBezTo>
                    <a:pt x="772" y="7422"/>
                    <a:pt x="937" y="7378"/>
                    <a:pt x="893" y="7345"/>
                  </a:cubicBezTo>
                  <a:cubicBezTo>
                    <a:pt x="937" y="7312"/>
                    <a:pt x="948" y="7301"/>
                    <a:pt x="959" y="7301"/>
                  </a:cubicBezTo>
                  <a:lnTo>
                    <a:pt x="1124" y="7235"/>
                  </a:lnTo>
                  <a:cubicBezTo>
                    <a:pt x="1129" y="7234"/>
                    <a:pt x="1132" y="7233"/>
                    <a:pt x="1134" y="7233"/>
                  </a:cubicBezTo>
                  <a:cubicBezTo>
                    <a:pt x="1150" y="7233"/>
                    <a:pt x="1081" y="7269"/>
                    <a:pt x="1091" y="7279"/>
                  </a:cubicBezTo>
                  <a:cubicBezTo>
                    <a:pt x="1140" y="7250"/>
                    <a:pt x="1156" y="7244"/>
                    <a:pt x="1166" y="7244"/>
                  </a:cubicBezTo>
                  <a:cubicBezTo>
                    <a:pt x="1172" y="7244"/>
                    <a:pt x="1176" y="7247"/>
                    <a:pt x="1183" y="7247"/>
                  </a:cubicBezTo>
                  <a:cubicBezTo>
                    <a:pt x="1190" y="7247"/>
                    <a:pt x="1202" y="7244"/>
                    <a:pt x="1223" y="7235"/>
                  </a:cubicBezTo>
                  <a:cubicBezTo>
                    <a:pt x="1201" y="7224"/>
                    <a:pt x="1245" y="7191"/>
                    <a:pt x="1312" y="7158"/>
                  </a:cubicBezTo>
                  <a:lnTo>
                    <a:pt x="1312" y="7158"/>
                  </a:lnTo>
                  <a:lnTo>
                    <a:pt x="1212" y="7191"/>
                  </a:lnTo>
                  <a:cubicBezTo>
                    <a:pt x="1345" y="7070"/>
                    <a:pt x="1367" y="7147"/>
                    <a:pt x="1499" y="7026"/>
                  </a:cubicBezTo>
                  <a:lnTo>
                    <a:pt x="1499" y="7026"/>
                  </a:lnTo>
                  <a:lnTo>
                    <a:pt x="1455" y="7070"/>
                  </a:lnTo>
                  <a:cubicBezTo>
                    <a:pt x="1532" y="7004"/>
                    <a:pt x="1741" y="6882"/>
                    <a:pt x="1785" y="6805"/>
                  </a:cubicBezTo>
                  <a:cubicBezTo>
                    <a:pt x="1794" y="6801"/>
                    <a:pt x="1804" y="6798"/>
                    <a:pt x="1809" y="6798"/>
                  </a:cubicBezTo>
                  <a:cubicBezTo>
                    <a:pt x="1816" y="6798"/>
                    <a:pt x="1816" y="6803"/>
                    <a:pt x="1796" y="6816"/>
                  </a:cubicBezTo>
                  <a:cubicBezTo>
                    <a:pt x="1984" y="6706"/>
                    <a:pt x="2171" y="6519"/>
                    <a:pt x="2325" y="6442"/>
                  </a:cubicBezTo>
                  <a:lnTo>
                    <a:pt x="2325" y="6464"/>
                  </a:lnTo>
                  <a:cubicBezTo>
                    <a:pt x="2347" y="6442"/>
                    <a:pt x="2369" y="6409"/>
                    <a:pt x="2413" y="6387"/>
                  </a:cubicBezTo>
                  <a:lnTo>
                    <a:pt x="2424" y="6398"/>
                  </a:lnTo>
                  <a:cubicBezTo>
                    <a:pt x="2435" y="6387"/>
                    <a:pt x="2501" y="6320"/>
                    <a:pt x="2545" y="6298"/>
                  </a:cubicBezTo>
                  <a:lnTo>
                    <a:pt x="2545" y="6298"/>
                  </a:lnTo>
                  <a:lnTo>
                    <a:pt x="2512" y="6331"/>
                  </a:lnTo>
                  <a:cubicBezTo>
                    <a:pt x="2700" y="6232"/>
                    <a:pt x="2766" y="6122"/>
                    <a:pt x="2909" y="6012"/>
                  </a:cubicBezTo>
                  <a:cubicBezTo>
                    <a:pt x="2911" y="6018"/>
                    <a:pt x="2917" y="6020"/>
                    <a:pt x="2926" y="6020"/>
                  </a:cubicBezTo>
                  <a:cubicBezTo>
                    <a:pt x="2970" y="6020"/>
                    <a:pt x="3085" y="5961"/>
                    <a:pt x="3140" y="5924"/>
                  </a:cubicBezTo>
                  <a:cubicBezTo>
                    <a:pt x="3350" y="5792"/>
                    <a:pt x="3460" y="5670"/>
                    <a:pt x="3647" y="5527"/>
                  </a:cubicBezTo>
                  <a:cubicBezTo>
                    <a:pt x="3777" y="5484"/>
                    <a:pt x="4036" y="5269"/>
                    <a:pt x="4233" y="5158"/>
                  </a:cubicBezTo>
                  <a:lnTo>
                    <a:pt x="4233" y="5158"/>
                  </a:lnTo>
                  <a:cubicBezTo>
                    <a:pt x="4232" y="5158"/>
                    <a:pt x="4230" y="5159"/>
                    <a:pt x="4229" y="5159"/>
                  </a:cubicBezTo>
                  <a:cubicBezTo>
                    <a:pt x="4218" y="5159"/>
                    <a:pt x="4237" y="5124"/>
                    <a:pt x="4264" y="5098"/>
                  </a:cubicBezTo>
                  <a:cubicBezTo>
                    <a:pt x="4301" y="5079"/>
                    <a:pt x="4345" y="5023"/>
                    <a:pt x="4365" y="5023"/>
                  </a:cubicBezTo>
                  <a:cubicBezTo>
                    <a:pt x="4369" y="5023"/>
                    <a:pt x="4372" y="5026"/>
                    <a:pt x="4374" y="5031"/>
                  </a:cubicBezTo>
                  <a:lnTo>
                    <a:pt x="4363" y="5042"/>
                  </a:lnTo>
                  <a:cubicBezTo>
                    <a:pt x="4418" y="5042"/>
                    <a:pt x="4496" y="4976"/>
                    <a:pt x="4573" y="4932"/>
                  </a:cubicBezTo>
                  <a:lnTo>
                    <a:pt x="4551" y="4877"/>
                  </a:lnTo>
                  <a:cubicBezTo>
                    <a:pt x="4771" y="4811"/>
                    <a:pt x="5013" y="4525"/>
                    <a:pt x="5157" y="4503"/>
                  </a:cubicBezTo>
                  <a:cubicBezTo>
                    <a:pt x="5190" y="4470"/>
                    <a:pt x="5245" y="4426"/>
                    <a:pt x="5278" y="4392"/>
                  </a:cubicBezTo>
                  <a:lnTo>
                    <a:pt x="5289" y="4415"/>
                  </a:lnTo>
                  <a:cubicBezTo>
                    <a:pt x="5421" y="4326"/>
                    <a:pt x="5476" y="4293"/>
                    <a:pt x="5630" y="4183"/>
                  </a:cubicBezTo>
                  <a:lnTo>
                    <a:pt x="5630" y="4183"/>
                  </a:lnTo>
                  <a:lnTo>
                    <a:pt x="5608" y="4216"/>
                  </a:lnTo>
                  <a:cubicBezTo>
                    <a:pt x="5696" y="4161"/>
                    <a:pt x="5674" y="4084"/>
                    <a:pt x="5751" y="4029"/>
                  </a:cubicBezTo>
                  <a:lnTo>
                    <a:pt x="5796" y="4040"/>
                  </a:lnTo>
                  <a:cubicBezTo>
                    <a:pt x="5939" y="3941"/>
                    <a:pt x="6115" y="3853"/>
                    <a:pt x="6236" y="3731"/>
                  </a:cubicBezTo>
                  <a:lnTo>
                    <a:pt x="6236" y="3731"/>
                  </a:lnTo>
                  <a:cubicBezTo>
                    <a:pt x="6236" y="3731"/>
                    <a:pt x="6247" y="3742"/>
                    <a:pt x="6214" y="3765"/>
                  </a:cubicBezTo>
                  <a:cubicBezTo>
                    <a:pt x="6289" y="3722"/>
                    <a:pt x="6488" y="3606"/>
                    <a:pt x="6450" y="3579"/>
                  </a:cubicBezTo>
                  <a:lnTo>
                    <a:pt x="6450" y="3579"/>
                  </a:lnTo>
                  <a:cubicBezTo>
                    <a:pt x="6451" y="3580"/>
                    <a:pt x="6451" y="3580"/>
                    <a:pt x="6452" y="3580"/>
                  </a:cubicBezTo>
                  <a:cubicBezTo>
                    <a:pt x="6487" y="3580"/>
                    <a:pt x="6606" y="3462"/>
                    <a:pt x="6677" y="3401"/>
                  </a:cubicBezTo>
                  <a:lnTo>
                    <a:pt x="6677" y="3434"/>
                  </a:lnTo>
                  <a:cubicBezTo>
                    <a:pt x="6732" y="3357"/>
                    <a:pt x="6721" y="3346"/>
                    <a:pt x="6820" y="3280"/>
                  </a:cubicBezTo>
                  <a:cubicBezTo>
                    <a:pt x="6827" y="3277"/>
                    <a:pt x="6831" y="3275"/>
                    <a:pt x="6834" y="3275"/>
                  </a:cubicBezTo>
                  <a:cubicBezTo>
                    <a:pt x="6838" y="3275"/>
                    <a:pt x="6835" y="3279"/>
                    <a:pt x="6826" y="3284"/>
                  </a:cubicBezTo>
                  <a:lnTo>
                    <a:pt x="6826" y="3284"/>
                  </a:lnTo>
                  <a:cubicBezTo>
                    <a:pt x="6892" y="3254"/>
                    <a:pt x="6860" y="3232"/>
                    <a:pt x="6952" y="3181"/>
                  </a:cubicBezTo>
                  <a:lnTo>
                    <a:pt x="6952" y="3181"/>
                  </a:lnTo>
                  <a:lnTo>
                    <a:pt x="6930" y="3225"/>
                  </a:lnTo>
                  <a:cubicBezTo>
                    <a:pt x="7007" y="3170"/>
                    <a:pt x="6996" y="3170"/>
                    <a:pt x="7029" y="3126"/>
                  </a:cubicBezTo>
                  <a:cubicBezTo>
                    <a:pt x="7070" y="3085"/>
                    <a:pt x="7165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06" y="3015"/>
                    <a:pt x="7239" y="2971"/>
                    <a:pt x="7283" y="2949"/>
                  </a:cubicBezTo>
                  <a:lnTo>
                    <a:pt x="7283" y="2971"/>
                  </a:lnTo>
                  <a:cubicBezTo>
                    <a:pt x="7415" y="2894"/>
                    <a:pt x="7459" y="2817"/>
                    <a:pt x="7558" y="2784"/>
                  </a:cubicBezTo>
                  <a:lnTo>
                    <a:pt x="7580" y="2784"/>
                  </a:lnTo>
                  <a:cubicBezTo>
                    <a:pt x="7494" y="2841"/>
                    <a:pt x="7416" y="2890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5"/>
                    <a:pt x="7404" y="2894"/>
                  </a:cubicBezTo>
                  <a:cubicBezTo>
                    <a:pt x="7403" y="2895"/>
                    <a:pt x="7403" y="2896"/>
                    <a:pt x="7403" y="2896"/>
                  </a:cubicBezTo>
                  <a:cubicBezTo>
                    <a:pt x="7404" y="2896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7" y="2899"/>
                    <a:pt x="7411" y="2900"/>
                    <a:pt x="7416" y="2900"/>
                  </a:cubicBezTo>
                  <a:cubicBezTo>
                    <a:pt x="7428" y="2900"/>
                    <a:pt x="7444" y="2893"/>
                    <a:pt x="7454" y="2893"/>
                  </a:cubicBezTo>
                  <a:cubicBezTo>
                    <a:pt x="7464" y="2893"/>
                    <a:pt x="7466" y="2900"/>
                    <a:pt x="7448" y="2927"/>
                  </a:cubicBezTo>
                  <a:cubicBezTo>
                    <a:pt x="7503" y="2872"/>
                    <a:pt x="7602" y="2762"/>
                    <a:pt x="7690" y="2718"/>
                  </a:cubicBezTo>
                  <a:lnTo>
                    <a:pt x="7701" y="2718"/>
                  </a:lnTo>
                  <a:lnTo>
                    <a:pt x="7690" y="2729"/>
                  </a:lnTo>
                  <a:cubicBezTo>
                    <a:pt x="7712" y="2718"/>
                    <a:pt x="7735" y="2707"/>
                    <a:pt x="7746" y="2685"/>
                  </a:cubicBezTo>
                  <a:cubicBezTo>
                    <a:pt x="7768" y="2674"/>
                    <a:pt x="7790" y="2663"/>
                    <a:pt x="7812" y="2652"/>
                  </a:cubicBezTo>
                  <a:cubicBezTo>
                    <a:pt x="7813" y="2653"/>
                    <a:pt x="7815" y="2653"/>
                    <a:pt x="7818" y="2653"/>
                  </a:cubicBezTo>
                  <a:cubicBezTo>
                    <a:pt x="7845" y="2653"/>
                    <a:pt x="7914" y="2594"/>
                    <a:pt x="7955" y="2564"/>
                  </a:cubicBezTo>
                  <a:cubicBezTo>
                    <a:pt x="7945" y="2554"/>
                    <a:pt x="7985" y="2528"/>
                    <a:pt x="7954" y="2528"/>
                  </a:cubicBezTo>
                  <a:cubicBezTo>
                    <a:pt x="7949" y="2528"/>
                    <a:pt x="7942" y="2529"/>
                    <a:pt x="7933" y="2531"/>
                  </a:cubicBezTo>
                  <a:cubicBezTo>
                    <a:pt x="7944" y="2531"/>
                    <a:pt x="7933" y="2542"/>
                    <a:pt x="7900" y="2564"/>
                  </a:cubicBezTo>
                  <a:lnTo>
                    <a:pt x="7889" y="2575"/>
                  </a:lnTo>
                  <a:cubicBezTo>
                    <a:pt x="7856" y="2586"/>
                    <a:pt x="7823" y="2619"/>
                    <a:pt x="7790" y="2641"/>
                  </a:cubicBezTo>
                  <a:cubicBezTo>
                    <a:pt x="7812" y="2608"/>
                    <a:pt x="7834" y="2575"/>
                    <a:pt x="7889" y="2553"/>
                  </a:cubicBezTo>
                  <a:cubicBezTo>
                    <a:pt x="7900" y="2531"/>
                    <a:pt x="7922" y="2498"/>
                    <a:pt x="7933" y="2487"/>
                  </a:cubicBezTo>
                  <a:cubicBezTo>
                    <a:pt x="7999" y="2476"/>
                    <a:pt x="8120" y="2420"/>
                    <a:pt x="8153" y="2420"/>
                  </a:cubicBezTo>
                  <a:cubicBezTo>
                    <a:pt x="8274" y="2332"/>
                    <a:pt x="8440" y="2222"/>
                    <a:pt x="8495" y="2123"/>
                  </a:cubicBezTo>
                  <a:cubicBezTo>
                    <a:pt x="8528" y="2101"/>
                    <a:pt x="8550" y="2112"/>
                    <a:pt x="8561" y="2101"/>
                  </a:cubicBezTo>
                  <a:lnTo>
                    <a:pt x="8561" y="2101"/>
                  </a:lnTo>
                  <a:cubicBezTo>
                    <a:pt x="8550" y="2123"/>
                    <a:pt x="8517" y="2145"/>
                    <a:pt x="8517" y="2156"/>
                  </a:cubicBezTo>
                  <a:cubicBezTo>
                    <a:pt x="8583" y="2090"/>
                    <a:pt x="8726" y="2002"/>
                    <a:pt x="8726" y="1969"/>
                  </a:cubicBezTo>
                  <a:cubicBezTo>
                    <a:pt x="8746" y="1960"/>
                    <a:pt x="8756" y="1957"/>
                    <a:pt x="8762" y="1957"/>
                  </a:cubicBezTo>
                  <a:cubicBezTo>
                    <a:pt x="8774" y="1957"/>
                    <a:pt x="8757" y="1974"/>
                    <a:pt x="8760" y="1974"/>
                  </a:cubicBezTo>
                  <a:cubicBezTo>
                    <a:pt x="8762" y="1974"/>
                    <a:pt x="8774" y="1965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3" y="1839"/>
                    <a:pt x="9163" y="1636"/>
                    <a:pt x="9455" y="1514"/>
                  </a:cubicBezTo>
                  <a:lnTo>
                    <a:pt x="9455" y="1514"/>
                  </a:lnTo>
                  <a:cubicBezTo>
                    <a:pt x="9445" y="1517"/>
                    <a:pt x="9438" y="1517"/>
                    <a:pt x="9431" y="1517"/>
                  </a:cubicBezTo>
                  <a:cubicBezTo>
                    <a:pt x="9762" y="1341"/>
                    <a:pt x="10070" y="1076"/>
                    <a:pt x="10412" y="933"/>
                  </a:cubicBezTo>
                  <a:cubicBezTo>
                    <a:pt x="10500" y="878"/>
                    <a:pt x="10500" y="856"/>
                    <a:pt x="10544" y="812"/>
                  </a:cubicBezTo>
                  <a:lnTo>
                    <a:pt x="10577" y="823"/>
                  </a:lnTo>
                  <a:lnTo>
                    <a:pt x="10665" y="735"/>
                  </a:lnTo>
                  <a:cubicBezTo>
                    <a:pt x="10786" y="647"/>
                    <a:pt x="10918" y="658"/>
                    <a:pt x="11073" y="514"/>
                  </a:cubicBezTo>
                  <a:lnTo>
                    <a:pt x="11040" y="514"/>
                  </a:lnTo>
                  <a:cubicBezTo>
                    <a:pt x="11099" y="485"/>
                    <a:pt x="11201" y="412"/>
                    <a:pt x="11223" y="412"/>
                  </a:cubicBezTo>
                  <a:cubicBezTo>
                    <a:pt x="11225" y="412"/>
                    <a:pt x="11227" y="413"/>
                    <a:pt x="11227" y="415"/>
                  </a:cubicBezTo>
                  <a:cubicBezTo>
                    <a:pt x="11227" y="415"/>
                    <a:pt x="11238" y="393"/>
                    <a:pt x="11271" y="382"/>
                  </a:cubicBezTo>
                  <a:lnTo>
                    <a:pt x="11271" y="393"/>
                  </a:lnTo>
                  <a:lnTo>
                    <a:pt x="11414" y="294"/>
                  </a:lnTo>
                  <a:cubicBezTo>
                    <a:pt x="11443" y="278"/>
                    <a:pt x="11459" y="273"/>
                    <a:pt x="11468" y="273"/>
                  </a:cubicBezTo>
                  <a:cubicBezTo>
                    <a:pt x="11486" y="273"/>
                    <a:pt x="11482" y="291"/>
                    <a:pt x="11500" y="291"/>
                  </a:cubicBezTo>
                  <a:cubicBezTo>
                    <a:pt x="11513" y="291"/>
                    <a:pt x="11538" y="282"/>
                    <a:pt x="11590" y="250"/>
                  </a:cubicBezTo>
                  <a:cubicBezTo>
                    <a:pt x="11653" y="208"/>
                    <a:pt x="11746" y="117"/>
                    <a:pt x="11727" y="117"/>
                  </a:cubicBezTo>
                  <a:cubicBezTo>
                    <a:pt x="11726" y="117"/>
                    <a:pt x="11724" y="117"/>
                    <a:pt x="11723" y="118"/>
                  </a:cubicBezTo>
                  <a:cubicBezTo>
                    <a:pt x="11705" y="127"/>
                    <a:pt x="11673" y="143"/>
                    <a:pt x="11655" y="143"/>
                  </a:cubicBezTo>
                  <a:cubicBezTo>
                    <a:pt x="11651" y="143"/>
                    <a:pt x="11648" y="142"/>
                    <a:pt x="11646" y="140"/>
                  </a:cubicBezTo>
                  <a:lnTo>
                    <a:pt x="11657" y="129"/>
                  </a:lnTo>
                  <a:lnTo>
                    <a:pt x="11679" y="129"/>
                  </a:lnTo>
                  <a:lnTo>
                    <a:pt x="11679" y="118"/>
                  </a:lnTo>
                  <a:lnTo>
                    <a:pt x="11701" y="96"/>
                  </a:lnTo>
                  <a:cubicBezTo>
                    <a:pt x="11692" y="69"/>
                    <a:pt x="11697" y="35"/>
                    <a:pt x="11646" y="35"/>
                  </a:cubicBezTo>
                  <a:cubicBezTo>
                    <a:pt x="11635" y="35"/>
                    <a:pt x="11620" y="37"/>
                    <a:pt x="11602" y="41"/>
                  </a:cubicBezTo>
                  <a:cubicBezTo>
                    <a:pt x="11581" y="21"/>
                    <a:pt x="11553" y="0"/>
                    <a:pt x="1152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 flipH="1">
              <a:off x="7204492" y="322645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1"/>
                  </a:moveTo>
                  <a:lnTo>
                    <a:pt x="1" y="23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 flipH="1">
              <a:off x="7193325" y="3202046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 flipH="1">
              <a:off x="7343937" y="331237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flipH="1">
              <a:off x="7108512" y="3152227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flipH="1">
              <a:off x="7351880" y="3318724"/>
              <a:ext cx="1685" cy="1637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23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 flipH="1">
              <a:off x="7280833" y="3266209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1"/>
                  </a:moveTo>
                  <a:lnTo>
                    <a:pt x="0" y="45"/>
                  </a:ln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 flipH="1">
              <a:off x="7089403" y="3135236"/>
              <a:ext cx="9579" cy="4284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54" y="1"/>
                  </a:moveTo>
                  <a:cubicBezTo>
                    <a:pt x="0" y="67"/>
                    <a:pt x="199" y="1"/>
                    <a:pt x="44" y="89"/>
                  </a:cubicBezTo>
                  <a:lnTo>
                    <a:pt x="165" y="34"/>
                  </a:lnTo>
                  <a:cubicBezTo>
                    <a:pt x="143" y="34"/>
                    <a:pt x="110" y="34"/>
                    <a:pt x="15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7112074" y="3148136"/>
              <a:ext cx="3177" cy="1685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1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4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flipH="1">
              <a:off x="7230485" y="3224862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1"/>
                  </a:moveTo>
                  <a:cubicBezTo>
                    <a:pt x="1" y="17"/>
                    <a:pt x="4" y="20"/>
                    <a:pt x="12" y="20"/>
                  </a:cubicBezTo>
                  <a:cubicBezTo>
                    <a:pt x="16" y="20"/>
                    <a:pt x="22" y="19"/>
                    <a:pt x="26" y="19"/>
                  </a:cubicBezTo>
                  <a:cubicBezTo>
                    <a:pt x="29" y="19"/>
                    <a:pt x="32" y="19"/>
                    <a:pt x="33" y="20"/>
                  </a:cubicBezTo>
                  <a:lnTo>
                    <a:pt x="33" y="20"/>
                  </a:lnTo>
                  <a:lnTo>
                    <a:pt x="23" y="1"/>
                  </a:lnTo>
                  <a:close/>
                  <a:moveTo>
                    <a:pt x="33" y="20"/>
                  </a:moveTo>
                  <a:lnTo>
                    <a:pt x="34" y="23"/>
                  </a:lnTo>
                  <a:cubicBezTo>
                    <a:pt x="34" y="22"/>
                    <a:pt x="34" y="21"/>
                    <a:pt x="33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flipH="1">
              <a:off x="7266008" y="3247678"/>
              <a:ext cx="3225" cy="269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flipH="1">
              <a:off x="7457246" y="3381828"/>
              <a:ext cx="2359" cy="1637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5" y="1"/>
                  </a:moveTo>
                  <a:cubicBezTo>
                    <a:pt x="28" y="1"/>
                    <a:pt x="16" y="7"/>
                    <a:pt x="1" y="23"/>
                  </a:cubicBezTo>
                  <a:lnTo>
                    <a:pt x="34" y="34"/>
                  </a:lnTo>
                  <a:cubicBezTo>
                    <a:pt x="48" y="20"/>
                    <a:pt x="48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flipH="1">
              <a:off x="7542828" y="3440167"/>
              <a:ext cx="5343" cy="322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1"/>
                  </a:moveTo>
                  <a:cubicBezTo>
                    <a:pt x="78" y="1"/>
                    <a:pt x="34" y="34"/>
                    <a:pt x="1" y="67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flipH="1">
              <a:off x="7360784" y="3337207"/>
              <a:ext cx="193" cy="144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flipH="1">
              <a:off x="7241604" y="3296438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flipH="1">
              <a:off x="7145094" y="3231745"/>
              <a:ext cx="2696" cy="1781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2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flipH="1">
              <a:off x="7002424" y="3147992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0" y="22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 flipH="1">
              <a:off x="7101051" y="3200987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 flipH="1">
              <a:off x="6971137" y="3136824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 flipH="1">
              <a:off x="7290364" y="3327725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7485886" y="3483199"/>
              <a:ext cx="5391" cy="3514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85" y="0"/>
                  </a:moveTo>
                  <a:cubicBezTo>
                    <a:pt x="80" y="0"/>
                    <a:pt x="70" y="3"/>
                    <a:pt x="53" y="10"/>
                  </a:cubicBezTo>
                  <a:cubicBezTo>
                    <a:pt x="62" y="10"/>
                    <a:pt x="1" y="72"/>
                    <a:pt x="41" y="72"/>
                  </a:cubicBezTo>
                  <a:cubicBezTo>
                    <a:pt x="48" y="72"/>
                    <a:pt x="59" y="70"/>
                    <a:pt x="75" y="65"/>
                  </a:cubicBezTo>
                  <a:lnTo>
                    <a:pt x="75" y="65"/>
                  </a:lnTo>
                  <a:cubicBezTo>
                    <a:pt x="67" y="67"/>
                    <a:pt x="62" y="68"/>
                    <a:pt x="58" y="68"/>
                  </a:cubicBezTo>
                  <a:cubicBezTo>
                    <a:pt x="22" y="68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7385862" y="3396701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cubicBezTo>
                    <a:pt x="23" y="11"/>
                    <a:pt x="12" y="11"/>
                    <a:pt x="1" y="22"/>
                  </a:cubicBezTo>
                  <a:cubicBezTo>
                    <a:pt x="12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 flipH="1">
              <a:off x="7412336" y="3415233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 flipH="1">
              <a:off x="7099222" y="3209026"/>
              <a:ext cx="2407" cy="158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8" y="0"/>
                  </a:moveTo>
                  <a:cubicBezTo>
                    <a:pt x="47" y="0"/>
                    <a:pt x="36" y="8"/>
                    <a:pt x="0" y="32"/>
                  </a:cubicBezTo>
                  <a:lnTo>
                    <a:pt x="33" y="32"/>
                  </a:lnTo>
                  <a:cubicBezTo>
                    <a:pt x="19" y="25"/>
                    <a:pt x="50" y="0"/>
                    <a:pt x="4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 flipH="1">
              <a:off x="7003483" y="314852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 flipH="1">
              <a:off x="6970022" y="3132781"/>
              <a:ext cx="565394" cy="373720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lnTo>
                    <a:pt x="11524" y="85"/>
                  </a:lnTo>
                  <a:cubicBezTo>
                    <a:pt x="11483" y="93"/>
                    <a:pt x="11460" y="107"/>
                    <a:pt x="11437" y="128"/>
                  </a:cubicBezTo>
                  <a:lnTo>
                    <a:pt x="11437" y="128"/>
                  </a:lnTo>
                  <a:lnTo>
                    <a:pt x="11524" y="85"/>
                  </a:lnTo>
                  <a:close/>
                  <a:moveTo>
                    <a:pt x="11437" y="128"/>
                  </a:moveTo>
                  <a:lnTo>
                    <a:pt x="11436" y="129"/>
                  </a:lnTo>
                  <a:lnTo>
                    <a:pt x="11436" y="129"/>
                  </a:lnTo>
                  <a:cubicBezTo>
                    <a:pt x="11437" y="129"/>
                    <a:pt x="11437" y="128"/>
                    <a:pt x="11437" y="128"/>
                  </a:cubicBezTo>
                  <a:close/>
                  <a:moveTo>
                    <a:pt x="10521" y="636"/>
                  </a:moveTo>
                  <a:cubicBezTo>
                    <a:pt x="10466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24" y="845"/>
                    <a:pt x="10213" y="845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1" y="636"/>
                  </a:cubicBezTo>
                  <a:close/>
                  <a:moveTo>
                    <a:pt x="10136" y="878"/>
                  </a:moveTo>
                  <a:cubicBezTo>
                    <a:pt x="10136" y="911"/>
                    <a:pt x="10048" y="977"/>
                    <a:pt x="10015" y="1032"/>
                  </a:cubicBezTo>
                  <a:cubicBezTo>
                    <a:pt x="10006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717" y="1010"/>
                  </a:move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lnTo>
                    <a:pt x="9684" y="1043"/>
                  </a:lnTo>
                  <a:lnTo>
                    <a:pt x="9717" y="1010"/>
                  </a:lnTo>
                  <a:close/>
                  <a:moveTo>
                    <a:pt x="9916" y="955"/>
                  </a:moveTo>
                  <a:lnTo>
                    <a:pt x="9916" y="955"/>
                  </a:ln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2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3" y="1001"/>
                    <a:pt x="9966" y="985"/>
                    <a:pt x="9977" y="985"/>
                  </a:cubicBezTo>
                  <a:cubicBezTo>
                    <a:pt x="9980" y="985"/>
                    <a:pt x="9982" y="986"/>
                    <a:pt x="9982" y="988"/>
                  </a:cubicBezTo>
                  <a:cubicBezTo>
                    <a:pt x="9949" y="1021"/>
                    <a:pt x="9893" y="1065"/>
                    <a:pt x="9927" y="1065"/>
                  </a:cubicBezTo>
                  <a:cubicBezTo>
                    <a:pt x="9872" y="1073"/>
                    <a:pt x="9867" y="1081"/>
                    <a:pt x="9853" y="1081"/>
                  </a:cubicBezTo>
                  <a:cubicBezTo>
                    <a:pt x="9848" y="1081"/>
                    <a:pt x="9840" y="1080"/>
                    <a:pt x="9827" y="1076"/>
                  </a:cubicBezTo>
                  <a:lnTo>
                    <a:pt x="9827" y="1076"/>
                  </a:lnTo>
                  <a:cubicBezTo>
                    <a:pt x="9838" y="1120"/>
                    <a:pt x="9772" y="1120"/>
                    <a:pt x="9739" y="1164"/>
                  </a:cubicBezTo>
                  <a:cubicBezTo>
                    <a:pt x="9651" y="1197"/>
                    <a:pt x="9706" y="1153"/>
                    <a:pt x="9618" y="1220"/>
                  </a:cubicBezTo>
                  <a:cubicBezTo>
                    <a:pt x="9596" y="1220"/>
                    <a:pt x="9596" y="1208"/>
                    <a:pt x="9607" y="1197"/>
                  </a:cubicBezTo>
                  <a:lnTo>
                    <a:pt x="9695" y="1153"/>
                  </a:lnTo>
                  <a:lnTo>
                    <a:pt x="9695" y="1153"/>
                  </a:lnTo>
                  <a:lnTo>
                    <a:pt x="9662" y="1164"/>
                  </a:lnTo>
                  <a:cubicBezTo>
                    <a:pt x="9706" y="1065"/>
                    <a:pt x="9816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8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6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304" y="2586"/>
                  </a:moveTo>
                  <a:lnTo>
                    <a:pt x="7304" y="2586"/>
                  </a:lnTo>
                  <a:cubicBezTo>
                    <a:pt x="7255" y="2613"/>
                    <a:pt x="7252" y="2613"/>
                    <a:pt x="7255" y="2613"/>
                  </a:cubicBezTo>
                  <a:cubicBezTo>
                    <a:pt x="7255" y="2613"/>
                    <a:pt x="7256" y="2613"/>
                    <a:pt x="7257" y="2613"/>
                  </a:cubicBezTo>
                  <a:lnTo>
                    <a:pt x="7257" y="2613"/>
                  </a:lnTo>
                  <a:cubicBezTo>
                    <a:pt x="7271" y="2606"/>
                    <a:pt x="7287" y="2597"/>
                    <a:pt x="7304" y="2586"/>
                  </a:cubicBezTo>
                  <a:close/>
                  <a:moveTo>
                    <a:pt x="7877" y="2597"/>
                  </a:moveTo>
                  <a:lnTo>
                    <a:pt x="7877" y="2619"/>
                  </a:lnTo>
                  <a:cubicBezTo>
                    <a:pt x="7844" y="2641"/>
                    <a:pt x="7833" y="2641"/>
                    <a:pt x="7833" y="2641"/>
                  </a:cubicBezTo>
                  <a:cubicBezTo>
                    <a:pt x="7844" y="2630"/>
                    <a:pt x="7855" y="2619"/>
                    <a:pt x="7877" y="2597"/>
                  </a:cubicBezTo>
                  <a:close/>
                  <a:moveTo>
                    <a:pt x="7492" y="2674"/>
                  </a:moveTo>
                  <a:cubicBezTo>
                    <a:pt x="7503" y="2674"/>
                    <a:pt x="7503" y="2685"/>
                    <a:pt x="7481" y="2696"/>
                  </a:cubicBezTo>
                  <a:cubicBezTo>
                    <a:pt x="7481" y="2694"/>
                    <a:pt x="7480" y="2694"/>
                    <a:pt x="7478" y="2694"/>
                  </a:cubicBezTo>
                  <a:cubicBezTo>
                    <a:pt x="7469" y="2694"/>
                    <a:pt x="7434" y="2719"/>
                    <a:pt x="7415" y="2729"/>
                  </a:cubicBezTo>
                  <a:cubicBezTo>
                    <a:pt x="7437" y="2707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5"/>
                  </a:lnTo>
                  <a:cubicBezTo>
                    <a:pt x="9519" y="1253"/>
                    <a:pt x="9530" y="1242"/>
                    <a:pt x="9574" y="1220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1"/>
                    <a:pt x="9607" y="1231"/>
                    <a:pt x="9607" y="1253"/>
                  </a:cubicBezTo>
                  <a:cubicBezTo>
                    <a:pt x="9565" y="1282"/>
                    <a:pt x="9545" y="1291"/>
                    <a:pt x="9535" y="1291"/>
                  </a:cubicBezTo>
                  <a:cubicBezTo>
                    <a:pt x="9520" y="1291"/>
                    <a:pt x="9523" y="1273"/>
                    <a:pt x="9506" y="1273"/>
                  </a:cubicBezTo>
                  <a:cubicBezTo>
                    <a:pt x="9503" y="1273"/>
                    <a:pt x="9500" y="1274"/>
                    <a:pt x="9497" y="1275"/>
                  </a:cubicBezTo>
                  <a:cubicBezTo>
                    <a:pt x="9431" y="1319"/>
                    <a:pt x="9398" y="1374"/>
                    <a:pt x="9343" y="1407"/>
                  </a:cubicBezTo>
                  <a:lnTo>
                    <a:pt x="9343" y="1396"/>
                  </a:lnTo>
                  <a:cubicBezTo>
                    <a:pt x="9277" y="1462"/>
                    <a:pt x="9122" y="1539"/>
                    <a:pt x="9056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0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2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0" y="1695"/>
                    <a:pt x="9001" y="1660"/>
                    <a:pt x="8913" y="1660"/>
                  </a:cubicBezTo>
                  <a:cubicBezTo>
                    <a:pt x="8781" y="1737"/>
                    <a:pt x="8770" y="1759"/>
                    <a:pt x="8649" y="1836"/>
                  </a:cubicBezTo>
                  <a:cubicBezTo>
                    <a:pt x="8627" y="1870"/>
                    <a:pt x="8671" y="1858"/>
                    <a:pt x="8649" y="1892"/>
                  </a:cubicBezTo>
                  <a:cubicBezTo>
                    <a:pt x="8483" y="2035"/>
                    <a:pt x="8461" y="1925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00"/>
                    <a:pt x="8054" y="2277"/>
                  </a:cubicBezTo>
                  <a:cubicBezTo>
                    <a:pt x="8073" y="2248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4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6" y="2387"/>
                    <a:pt x="7723" y="2497"/>
                    <a:pt x="7580" y="2597"/>
                  </a:cubicBezTo>
                  <a:cubicBezTo>
                    <a:pt x="7580" y="2588"/>
                    <a:pt x="7594" y="2572"/>
                    <a:pt x="7582" y="2572"/>
                  </a:cubicBezTo>
                  <a:cubicBezTo>
                    <a:pt x="7579" y="2572"/>
                    <a:pt x="7575" y="2573"/>
                    <a:pt x="7569" y="2575"/>
                  </a:cubicBezTo>
                  <a:cubicBezTo>
                    <a:pt x="7426" y="2696"/>
                    <a:pt x="7249" y="2795"/>
                    <a:pt x="7095" y="2883"/>
                  </a:cubicBezTo>
                  <a:cubicBezTo>
                    <a:pt x="7249" y="2773"/>
                    <a:pt x="7404" y="2630"/>
                    <a:pt x="7558" y="2531"/>
                  </a:cubicBezTo>
                  <a:lnTo>
                    <a:pt x="7558" y="2531"/>
                  </a:lnTo>
                  <a:lnTo>
                    <a:pt x="7536" y="2542"/>
                  </a:lnTo>
                  <a:cubicBezTo>
                    <a:pt x="7525" y="2497"/>
                    <a:pt x="7657" y="2486"/>
                    <a:pt x="7723" y="2409"/>
                  </a:cubicBezTo>
                  <a:lnTo>
                    <a:pt x="7723" y="2409"/>
                  </a:lnTo>
                  <a:cubicBezTo>
                    <a:pt x="7714" y="2427"/>
                    <a:pt x="7712" y="2445"/>
                    <a:pt x="7718" y="2445"/>
                  </a:cubicBezTo>
                  <a:cubicBezTo>
                    <a:pt x="7719" y="2445"/>
                    <a:pt x="7721" y="2444"/>
                    <a:pt x="7723" y="2442"/>
                  </a:cubicBezTo>
                  <a:cubicBezTo>
                    <a:pt x="7833" y="2376"/>
                    <a:pt x="7932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35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3" y="190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2" y="1630"/>
                    <a:pt x="8919" y="1643"/>
                    <a:pt x="8913" y="1649"/>
                  </a:cubicBez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1" y="1534"/>
                    <a:pt x="9032" y="1542"/>
                    <a:pt x="9001" y="1550"/>
                  </a:cubicBezTo>
                  <a:cubicBezTo>
                    <a:pt x="9012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67" y="1489"/>
                    <a:pt x="9070" y="1498"/>
                    <a:pt x="9086" y="1498"/>
                  </a:cubicBezTo>
                  <a:cubicBezTo>
                    <a:pt x="9103" y="1498"/>
                    <a:pt x="9133" y="1489"/>
                    <a:pt x="9155" y="1484"/>
                  </a:cubicBezTo>
                  <a:lnTo>
                    <a:pt x="9144" y="1462"/>
                  </a:lnTo>
                  <a:cubicBezTo>
                    <a:pt x="9254" y="1440"/>
                    <a:pt x="9133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75"/>
                  </a:cubicBezTo>
                  <a:lnTo>
                    <a:pt x="9387" y="1275"/>
                  </a:lnTo>
                  <a:cubicBezTo>
                    <a:pt x="9420" y="1286"/>
                    <a:pt x="9343" y="1319"/>
                    <a:pt x="9354" y="1341"/>
                  </a:cubicBezTo>
                  <a:cubicBezTo>
                    <a:pt x="9420" y="1297"/>
                    <a:pt x="9464" y="1220"/>
                    <a:pt x="9530" y="1197"/>
                  </a:cubicBezTo>
                  <a:close/>
                  <a:moveTo>
                    <a:pt x="7040" y="2894"/>
                  </a:moveTo>
                  <a:lnTo>
                    <a:pt x="6985" y="2938"/>
                  </a:lnTo>
                  <a:lnTo>
                    <a:pt x="6985" y="2938"/>
                  </a:lnTo>
                  <a:lnTo>
                    <a:pt x="7029" y="2927"/>
                  </a:lnTo>
                  <a:lnTo>
                    <a:pt x="7040" y="2894"/>
                  </a:lnTo>
                  <a:close/>
                  <a:moveTo>
                    <a:pt x="6796" y="3047"/>
                  </a:moveTo>
                  <a:cubicBezTo>
                    <a:pt x="6789" y="3051"/>
                    <a:pt x="6782" y="3055"/>
                    <a:pt x="6776" y="3059"/>
                  </a:cubicBezTo>
                  <a:cubicBezTo>
                    <a:pt x="6788" y="3053"/>
                    <a:pt x="6794" y="3050"/>
                    <a:pt x="6796" y="3047"/>
                  </a:cubicBezTo>
                  <a:close/>
                  <a:moveTo>
                    <a:pt x="6238" y="3745"/>
                  </a:moveTo>
                  <a:cubicBezTo>
                    <a:pt x="6233" y="3748"/>
                    <a:pt x="6229" y="3751"/>
                    <a:pt x="6225" y="3753"/>
                  </a:cubicBezTo>
                  <a:cubicBezTo>
                    <a:pt x="6230" y="3751"/>
                    <a:pt x="6234" y="3748"/>
                    <a:pt x="6238" y="3745"/>
                  </a:cubicBezTo>
                  <a:close/>
                  <a:moveTo>
                    <a:pt x="5145" y="4007"/>
                  </a:moveTo>
                  <a:cubicBezTo>
                    <a:pt x="5127" y="4021"/>
                    <a:pt x="5117" y="4030"/>
                    <a:pt x="5113" y="4037"/>
                  </a:cubicBezTo>
                  <a:lnTo>
                    <a:pt x="5113" y="4037"/>
                  </a:lnTo>
                  <a:cubicBezTo>
                    <a:pt x="5127" y="4028"/>
                    <a:pt x="5139" y="4019"/>
                    <a:pt x="5145" y="4007"/>
                  </a:cubicBezTo>
                  <a:close/>
                  <a:moveTo>
                    <a:pt x="5439" y="4027"/>
                  </a:moveTo>
                  <a:cubicBezTo>
                    <a:pt x="5433" y="4031"/>
                    <a:pt x="5427" y="4035"/>
                    <a:pt x="5421" y="4040"/>
                  </a:cubicBezTo>
                  <a:cubicBezTo>
                    <a:pt x="5442" y="4033"/>
                    <a:pt x="5440" y="4030"/>
                    <a:pt x="5439" y="4027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5" y="4202"/>
                    <a:pt x="4875" y="4198"/>
                    <a:pt x="4885" y="4194"/>
                  </a:cubicBezTo>
                  <a:close/>
                  <a:moveTo>
                    <a:pt x="7128" y="2817"/>
                  </a:moveTo>
                  <a:lnTo>
                    <a:pt x="7128" y="2817"/>
                  </a:lnTo>
                  <a:cubicBezTo>
                    <a:pt x="7172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6985" y="2949"/>
                  </a:lnTo>
                  <a:lnTo>
                    <a:pt x="6941" y="3015"/>
                  </a:lnTo>
                  <a:lnTo>
                    <a:pt x="6919" y="3004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3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8" y="3431"/>
                    <a:pt x="6333" y="3484"/>
                    <a:pt x="6240" y="3527"/>
                  </a:cubicBezTo>
                  <a:lnTo>
                    <a:pt x="6240" y="3527"/>
                  </a:lnTo>
                  <a:cubicBezTo>
                    <a:pt x="6242" y="3525"/>
                    <a:pt x="6244" y="3524"/>
                    <a:pt x="6247" y="3522"/>
                  </a:cubicBezTo>
                  <a:lnTo>
                    <a:pt x="6247" y="3522"/>
                  </a:lnTo>
                  <a:lnTo>
                    <a:pt x="6225" y="3533"/>
                  </a:lnTo>
                  <a:cubicBezTo>
                    <a:pt x="6230" y="3531"/>
                    <a:pt x="6235" y="3529"/>
                    <a:pt x="6240" y="3527"/>
                  </a:cubicBezTo>
                  <a:lnTo>
                    <a:pt x="6240" y="3527"/>
                  </a:lnTo>
                  <a:cubicBezTo>
                    <a:pt x="6022" y="3669"/>
                    <a:pt x="5804" y="3843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299" y="4172"/>
                    <a:pt x="5299" y="4161"/>
                    <a:pt x="5200" y="4205"/>
                  </a:cubicBezTo>
                  <a:cubicBezTo>
                    <a:pt x="5222" y="4183"/>
                    <a:pt x="5233" y="4172"/>
                    <a:pt x="5288" y="4128"/>
                  </a:cubicBezTo>
                  <a:lnTo>
                    <a:pt x="5288" y="4128"/>
                  </a:lnTo>
                  <a:lnTo>
                    <a:pt x="5277" y="4172"/>
                  </a:lnTo>
                  <a:cubicBezTo>
                    <a:pt x="5310" y="4117"/>
                    <a:pt x="5354" y="4073"/>
                    <a:pt x="5443" y="4018"/>
                  </a:cubicBezTo>
                  <a:lnTo>
                    <a:pt x="5443" y="4018"/>
                  </a:lnTo>
                  <a:cubicBezTo>
                    <a:pt x="5439" y="4022"/>
                    <a:pt x="5439" y="4024"/>
                    <a:pt x="5439" y="4027"/>
                  </a:cubicBezTo>
                  <a:lnTo>
                    <a:pt x="5439" y="4027"/>
                  </a:lnTo>
                  <a:cubicBezTo>
                    <a:pt x="5571" y="3932"/>
                    <a:pt x="5648" y="3837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63" y="3730"/>
                    <a:pt x="5888" y="3730"/>
                  </a:cubicBezTo>
                  <a:cubicBezTo>
                    <a:pt x="5890" y="3730"/>
                    <a:pt x="5892" y="3731"/>
                    <a:pt x="5894" y="3731"/>
                  </a:cubicBezTo>
                  <a:lnTo>
                    <a:pt x="5971" y="3665"/>
                  </a:lnTo>
                  <a:lnTo>
                    <a:pt x="5971" y="3665"/>
                  </a:lnTo>
                  <a:lnTo>
                    <a:pt x="5927" y="3676"/>
                  </a:lnTo>
                  <a:cubicBezTo>
                    <a:pt x="6004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03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35"/>
                    <a:pt x="6379" y="3302"/>
                    <a:pt x="6434" y="3280"/>
                  </a:cubicBezTo>
                  <a:cubicBezTo>
                    <a:pt x="6437" y="3278"/>
                    <a:pt x="6439" y="3278"/>
                    <a:pt x="6440" y="3278"/>
                  </a:cubicBezTo>
                  <a:cubicBezTo>
                    <a:pt x="6454" y="3278"/>
                    <a:pt x="6446" y="3313"/>
                    <a:pt x="6456" y="3313"/>
                  </a:cubicBezTo>
                  <a:cubicBezTo>
                    <a:pt x="6478" y="3269"/>
                    <a:pt x="6632" y="3181"/>
                    <a:pt x="6654" y="3125"/>
                  </a:cubicBezTo>
                  <a:lnTo>
                    <a:pt x="6665" y="3159"/>
                  </a:lnTo>
                  <a:lnTo>
                    <a:pt x="6676" y="3125"/>
                  </a:lnTo>
                  <a:cubicBezTo>
                    <a:pt x="6702" y="3113"/>
                    <a:pt x="6713" y="3107"/>
                    <a:pt x="6717" y="3107"/>
                  </a:cubicBezTo>
                  <a:cubicBezTo>
                    <a:pt x="6721" y="3107"/>
                    <a:pt x="6721" y="3110"/>
                    <a:pt x="6721" y="3114"/>
                  </a:cubicBezTo>
                  <a:cubicBezTo>
                    <a:pt x="6831" y="3048"/>
                    <a:pt x="6665" y="3103"/>
                    <a:pt x="6798" y="3037"/>
                  </a:cubicBezTo>
                  <a:lnTo>
                    <a:pt x="6798" y="3037"/>
                  </a:lnTo>
                  <a:cubicBezTo>
                    <a:pt x="6798" y="3042"/>
                    <a:pt x="6798" y="3045"/>
                    <a:pt x="6796" y="3047"/>
                  </a:cubicBezTo>
                  <a:lnTo>
                    <a:pt x="6796" y="3047"/>
                  </a:lnTo>
                  <a:cubicBezTo>
                    <a:pt x="6918" y="2972"/>
                    <a:pt x="7013" y="2880"/>
                    <a:pt x="7128" y="281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5" y="4381"/>
                  </a:cubicBezTo>
                  <a:cubicBezTo>
                    <a:pt x="4714" y="4383"/>
                    <a:pt x="4713" y="4385"/>
                    <a:pt x="4711" y="4387"/>
                  </a:cubicBezTo>
                  <a:lnTo>
                    <a:pt x="4711" y="4387"/>
                  </a:lnTo>
                  <a:cubicBezTo>
                    <a:pt x="4717" y="4382"/>
                    <a:pt x="4722" y="4379"/>
                    <a:pt x="4721" y="4379"/>
                  </a:cubicBezTo>
                  <a:close/>
                  <a:moveTo>
                    <a:pt x="4711" y="4387"/>
                  </a:moveTo>
                  <a:lnTo>
                    <a:pt x="4711" y="4387"/>
                  </a:lnTo>
                  <a:cubicBezTo>
                    <a:pt x="4702" y="4393"/>
                    <a:pt x="4690" y="4401"/>
                    <a:pt x="4692" y="4403"/>
                  </a:cubicBezTo>
                  <a:lnTo>
                    <a:pt x="4692" y="4403"/>
                  </a:lnTo>
                  <a:cubicBezTo>
                    <a:pt x="4699" y="4398"/>
                    <a:pt x="4706" y="4393"/>
                    <a:pt x="4711" y="4387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25"/>
                  </a:lnTo>
                  <a:lnTo>
                    <a:pt x="4881" y="4425"/>
                  </a:lnTo>
                  <a:cubicBezTo>
                    <a:pt x="4849" y="4425"/>
                    <a:pt x="4970" y="4313"/>
                    <a:pt x="4979" y="4295"/>
                  </a:cubicBezTo>
                  <a:lnTo>
                    <a:pt x="4979" y="4295"/>
                  </a:lnTo>
                  <a:cubicBezTo>
                    <a:pt x="4975" y="4308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59" y="4448"/>
                  </a:moveTo>
                  <a:lnTo>
                    <a:pt x="4837" y="4470"/>
                  </a:lnTo>
                  <a:lnTo>
                    <a:pt x="4859" y="4459"/>
                  </a:lnTo>
                  <a:lnTo>
                    <a:pt x="4892" y="4459"/>
                  </a:lnTo>
                  <a:cubicBezTo>
                    <a:pt x="4837" y="4503"/>
                    <a:pt x="4760" y="4547"/>
                    <a:pt x="4704" y="4569"/>
                  </a:cubicBezTo>
                  <a:cubicBezTo>
                    <a:pt x="4759" y="4525"/>
                    <a:pt x="4815" y="4492"/>
                    <a:pt x="4859" y="4448"/>
                  </a:cubicBez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74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74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2997" y="5770"/>
                  </a:moveTo>
                  <a:lnTo>
                    <a:pt x="2997" y="5781"/>
                  </a:lnTo>
                  <a:cubicBezTo>
                    <a:pt x="2953" y="5803"/>
                    <a:pt x="2909" y="5836"/>
                    <a:pt x="2865" y="5858"/>
                  </a:cubicBezTo>
                  <a:cubicBezTo>
                    <a:pt x="2898" y="5836"/>
                    <a:pt x="2931" y="5814"/>
                    <a:pt x="2931" y="5792"/>
                  </a:cubicBezTo>
                  <a:cubicBezTo>
                    <a:pt x="2931" y="5795"/>
                    <a:pt x="2933" y="5796"/>
                    <a:pt x="2937" y="5796"/>
                  </a:cubicBezTo>
                  <a:cubicBezTo>
                    <a:pt x="2948" y="5796"/>
                    <a:pt x="2973" y="5786"/>
                    <a:pt x="2997" y="5770"/>
                  </a:cubicBezTo>
                  <a:close/>
                  <a:moveTo>
                    <a:pt x="2611" y="6034"/>
                  </a:moveTo>
                  <a:cubicBezTo>
                    <a:pt x="2611" y="6034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56"/>
                    <a:pt x="2589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7"/>
                  </a:moveTo>
                  <a:cubicBezTo>
                    <a:pt x="2218" y="6327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59" y="6364"/>
                  </a:cubicBezTo>
                  <a:lnTo>
                    <a:pt x="2193" y="6331"/>
                  </a:lnTo>
                  <a:cubicBezTo>
                    <a:pt x="2200" y="6331"/>
                    <a:pt x="2212" y="6327"/>
                    <a:pt x="2216" y="6327"/>
                  </a:cubicBezTo>
                  <a:close/>
                  <a:moveTo>
                    <a:pt x="2049" y="6409"/>
                  </a:moveTo>
                  <a:lnTo>
                    <a:pt x="2038" y="6431"/>
                  </a:lnTo>
                  <a:cubicBezTo>
                    <a:pt x="2005" y="6453"/>
                    <a:pt x="1972" y="6475"/>
                    <a:pt x="1939" y="6486"/>
                  </a:cubicBezTo>
                  <a:cubicBezTo>
                    <a:pt x="1983" y="6464"/>
                    <a:pt x="2016" y="6442"/>
                    <a:pt x="2049" y="6409"/>
                  </a:cubicBezTo>
                  <a:close/>
                  <a:moveTo>
                    <a:pt x="516" y="7221"/>
                  </a:moveTo>
                  <a:lnTo>
                    <a:pt x="516" y="7221"/>
                  </a:lnTo>
                  <a:cubicBezTo>
                    <a:pt x="507" y="7227"/>
                    <a:pt x="499" y="7235"/>
                    <a:pt x="492" y="7245"/>
                  </a:cubicBezTo>
                  <a:lnTo>
                    <a:pt x="492" y="7245"/>
                  </a:lnTo>
                  <a:cubicBezTo>
                    <a:pt x="498" y="7237"/>
                    <a:pt x="506" y="7229"/>
                    <a:pt x="516" y="7221"/>
                  </a:cubicBezTo>
                  <a:close/>
                  <a:moveTo>
                    <a:pt x="492" y="7245"/>
                  </a:moveTo>
                  <a:cubicBezTo>
                    <a:pt x="489" y="7249"/>
                    <a:pt x="486" y="7253"/>
                    <a:pt x="485" y="7257"/>
                  </a:cubicBezTo>
                  <a:cubicBezTo>
                    <a:pt x="487" y="7253"/>
                    <a:pt x="489" y="7249"/>
                    <a:pt x="492" y="7245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8"/>
                  </a:lnTo>
                  <a:cubicBezTo>
                    <a:pt x="11447" y="52"/>
                    <a:pt x="11414" y="96"/>
                    <a:pt x="11447" y="107"/>
                  </a:cubicBezTo>
                  <a:cubicBezTo>
                    <a:pt x="11480" y="52"/>
                    <a:pt x="11491" y="63"/>
                    <a:pt x="11513" y="8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79" y="41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36" y="129"/>
                  </a:lnTo>
                  <a:cubicBezTo>
                    <a:pt x="11429" y="136"/>
                    <a:pt x="11422" y="143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42"/>
                    <a:pt x="11291" y="216"/>
                    <a:pt x="11275" y="216"/>
                  </a:cubicBezTo>
                  <a:cubicBezTo>
                    <a:pt x="11269" y="216"/>
                    <a:pt x="11258" y="219"/>
                    <a:pt x="11238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219" y="287"/>
                    <a:pt x="11207" y="287"/>
                    <a:pt x="11197" y="287"/>
                  </a:cubicBezTo>
                  <a:lnTo>
                    <a:pt x="11197" y="287"/>
                  </a:lnTo>
                  <a:cubicBezTo>
                    <a:pt x="11178" y="287"/>
                    <a:pt x="11168" y="287"/>
                    <a:pt x="11138" y="316"/>
                  </a:cubicBezTo>
                  <a:cubicBezTo>
                    <a:pt x="11127" y="316"/>
                    <a:pt x="11127" y="305"/>
                    <a:pt x="11149" y="283"/>
                  </a:cubicBezTo>
                  <a:lnTo>
                    <a:pt x="11149" y="283"/>
                  </a:lnTo>
                  <a:cubicBezTo>
                    <a:pt x="11105" y="327"/>
                    <a:pt x="11028" y="371"/>
                    <a:pt x="11006" y="404"/>
                  </a:cubicBezTo>
                  <a:cubicBezTo>
                    <a:pt x="10957" y="404"/>
                    <a:pt x="10882" y="474"/>
                    <a:pt x="10851" y="474"/>
                  </a:cubicBezTo>
                  <a:cubicBezTo>
                    <a:pt x="10847" y="474"/>
                    <a:pt x="10843" y="473"/>
                    <a:pt x="10841" y="470"/>
                  </a:cubicBezTo>
                  <a:cubicBezTo>
                    <a:pt x="10852" y="459"/>
                    <a:pt x="10874" y="448"/>
                    <a:pt x="10896" y="437"/>
                  </a:cubicBezTo>
                  <a:lnTo>
                    <a:pt x="10896" y="426"/>
                  </a:lnTo>
                  <a:cubicBezTo>
                    <a:pt x="10885" y="448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70"/>
                  </a:cubicBezTo>
                  <a:lnTo>
                    <a:pt x="10830" y="470"/>
                  </a:lnTo>
                  <a:cubicBezTo>
                    <a:pt x="10808" y="492"/>
                    <a:pt x="10753" y="547"/>
                    <a:pt x="10720" y="581"/>
                  </a:cubicBezTo>
                  <a:cubicBezTo>
                    <a:pt x="10732" y="562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3" y="625"/>
                  </a:cubicBezTo>
                  <a:lnTo>
                    <a:pt x="10566" y="603"/>
                  </a:lnTo>
                  <a:cubicBezTo>
                    <a:pt x="10698" y="514"/>
                    <a:pt x="10709" y="470"/>
                    <a:pt x="10819" y="382"/>
                  </a:cubicBezTo>
                  <a:cubicBezTo>
                    <a:pt x="10823" y="381"/>
                    <a:pt x="10827" y="381"/>
                    <a:pt x="10829" y="381"/>
                  </a:cubicBezTo>
                  <a:cubicBezTo>
                    <a:pt x="10863" y="381"/>
                    <a:pt x="10797" y="437"/>
                    <a:pt x="10797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1" y="305"/>
                    <a:pt x="11028" y="294"/>
                    <a:pt x="11105" y="261"/>
                  </a:cubicBezTo>
                  <a:lnTo>
                    <a:pt x="11105" y="261"/>
                  </a:lnTo>
                  <a:cubicBezTo>
                    <a:pt x="11105" y="272"/>
                    <a:pt x="11094" y="294"/>
                    <a:pt x="11072" y="316"/>
                  </a:cubicBezTo>
                  <a:cubicBezTo>
                    <a:pt x="11127" y="283"/>
                    <a:pt x="11182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3" y="250"/>
                  </a:cubicBezTo>
                  <a:cubicBezTo>
                    <a:pt x="11260" y="206"/>
                    <a:pt x="11370" y="129"/>
                    <a:pt x="11381" y="96"/>
                  </a:cubicBezTo>
                  <a:lnTo>
                    <a:pt x="11381" y="96"/>
                  </a:lnTo>
                  <a:lnTo>
                    <a:pt x="11337" y="118"/>
                  </a:lnTo>
                  <a:cubicBezTo>
                    <a:pt x="11341" y="116"/>
                    <a:pt x="11344" y="115"/>
                    <a:pt x="11347" y="115"/>
                  </a:cubicBezTo>
                  <a:cubicBezTo>
                    <a:pt x="11358" y="115"/>
                    <a:pt x="11355" y="131"/>
                    <a:pt x="11337" y="140"/>
                  </a:cubicBezTo>
                  <a:cubicBezTo>
                    <a:pt x="11297" y="179"/>
                    <a:pt x="11269" y="185"/>
                    <a:pt x="11252" y="185"/>
                  </a:cubicBezTo>
                  <a:cubicBezTo>
                    <a:pt x="11246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05"/>
                  </a:cubicBezTo>
                  <a:lnTo>
                    <a:pt x="11039" y="261"/>
                  </a:ln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75" y="393"/>
                  </a:lnTo>
                  <a:cubicBezTo>
                    <a:pt x="10786" y="382"/>
                    <a:pt x="10753" y="382"/>
                    <a:pt x="10797" y="360"/>
                  </a:cubicBezTo>
                  <a:lnTo>
                    <a:pt x="10797" y="360"/>
                  </a:lnTo>
                  <a:cubicBezTo>
                    <a:pt x="10676" y="415"/>
                    <a:pt x="10632" y="492"/>
                    <a:pt x="10577" y="492"/>
                  </a:cubicBezTo>
                  <a:lnTo>
                    <a:pt x="10588" y="492"/>
                  </a:lnTo>
                  <a:cubicBezTo>
                    <a:pt x="10433" y="592"/>
                    <a:pt x="10588" y="525"/>
                    <a:pt x="10488" y="614"/>
                  </a:cubicBezTo>
                  <a:lnTo>
                    <a:pt x="10367" y="614"/>
                  </a:lnTo>
                  <a:lnTo>
                    <a:pt x="10367" y="647"/>
                  </a:lnTo>
                  <a:lnTo>
                    <a:pt x="10323" y="658"/>
                  </a:lnTo>
                  <a:cubicBezTo>
                    <a:pt x="10301" y="675"/>
                    <a:pt x="10298" y="679"/>
                    <a:pt x="10302" y="679"/>
                  </a:cubicBezTo>
                  <a:cubicBezTo>
                    <a:pt x="10304" y="679"/>
                    <a:pt x="10309" y="677"/>
                    <a:pt x="10313" y="677"/>
                  </a:cubicBezTo>
                  <a:cubicBezTo>
                    <a:pt x="10317" y="677"/>
                    <a:pt x="10319" y="680"/>
                    <a:pt x="10312" y="691"/>
                  </a:cubicBezTo>
                  <a:cubicBezTo>
                    <a:pt x="10235" y="720"/>
                    <a:pt x="10133" y="807"/>
                    <a:pt x="10087" y="807"/>
                  </a:cubicBezTo>
                  <a:cubicBezTo>
                    <a:pt x="10080" y="807"/>
                    <a:pt x="10074" y="805"/>
                    <a:pt x="10070" y="801"/>
                  </a:cubicBezTo>
                  <a:lnTo>
                    <a:pt x="10070" y="801"/>
                  </a:lnTo>
                  <a:cubicBezTo>
                    <a:pt x="10063" y="813"/>
                    <a:pt x="10067" y="817"/>
                    <a:pt x="10074" y="817"/>
                  </a:cubicBezTo>
                  <a:cubicBezTo>
                    <a:pt x="10082" y="817"/>
                    <a:pt x="10096" y="811"/>
                    <a:pt x="10099" y="811"/>
                  </a:cubicBezTo>
                  <a:lnTo>
                    <a:pt x="10099" y="811"/>
                  </a:lnTo>
                  <a:cubicBezTo>
                    <a:pt x="10102" y="811"/>
                    <a:pt x="10095" y="816"/>
                    <a:pt x="10070" y="834"/>
                  </a:cubicBezTo>
                  <a:cubicBezTo>
                    <a:pt x="10065" y="831"/>
                    <a:pt x="10060" y="830"/>
                    <a:pt x="10055" y="830"/>
                  </a:cubicBezTo>
                  <a:cubicBezTo>
                    <a:pt x="10016" y="830"/>
                    <a:pt x="9973" y="902"/>
                    <a:pt x="9904" y="922"/>
                  </a:cubicBezTo>
                  <a:cubicBezTo>
                    <a:pt x="9912" y="898"/>
                    <a:pt x="9949" y="880"/>
                    <a:pt x="9940" y="880"/>
                  </a:cubicBezTo>
                  <a:cubicBezTo>
                    <a:pt x="9936" y="880"/>
                    <a:pt x="9926" y="883"/>
                    <a:pt x="9904" y="889"/>
                  </a:cubicBezTo>
                  <a:cubicBezTo>
                    <a:pt x="9882" y="944"/>
                    <a:pt x="9761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cubicBezTo>
                    <a:pt x="9640" y="1076"/>
                    <a:pt x="9563" y="1120"/>
                    <a:pt x="9497" y="1175"/>
                  </a:cubicBezTo>
                  <a:cubicBezTo>
                    <a:pt x="9497" y="1174"/>
                    <a:pt x="9496" y="1173"/>
                    <a:pt x="9493" y="1173"/>
                  </a:cubicBezTo>
                  <a:cubicBezTo>
                    <a:pt x="9467" y="1173"/>
                    <a:pt x="9301" y="1278"/>
                    <a:pt x="9210" y="1319"/>
                  </a:cubicBezTo>
                  <a:cubicBezTo>
                    <a:pt x="9210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26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5" y="1748"/>
                  </a:cubicBezTo>
                  <a:lnTo>
                    <a:pt x="8582" y="1737"/>
                  </a:lnTo>
                  <a:lnTo>
                    <a:pt x="8626" y="1715"/>
                  </a:lnTo>
                  <a:lnTo>
                    <a:pt x="8626" y="1715"/>
                  </a:lnTo>
                  <a:cubicBezTo>
                    <a:pt x="8582" y="1737"/>
                    <a:pt x="8527" y="1759"/>
                    <a:pt x="8505" y="1770"/>
                  </a:cubicBezTo>
                  <a:cubicBezTo>
                    <a:pt x="8505" y="1770"/>
                    <a:pt x="8516" y="1781"/>
                    <a:pt x="8483" y="1803"/>
                  </a:cubicBezTo>
                  <a:cubicBezTo>
                    <a:pt x="8447" y="1831"/>
                    <a:pt x="8433" y="1837"/>
                    <a:pt x="8426" y="1837"/>
                  </a:cubicBezTo>
                  <a:cubicBezTo>
                    <a:pt x="8418" y="1837"/>
                    <a:pt x="8417" y="1831"/>
                    <a:pt x="8406" y="1831"/>
                  </a:cubicBezTo>
                  <a:cubicBezTo>
                    <a:pt x="8401" y="1831"/>
                    <a:pt x="8395" y="1832"/>
                    <a:pt x="8384" y="1836"/>
                  </a:cubicBezTo>
                  <a:cubicBezTo>
                    <a:pt x="8373" y="1858"/>
                    <a:pt x="8318" y="1881"/>
                    <a:pt x="8329" y="1903"/>
                  </a:cubicBezTo>
                  <a:cubicBezTo>
                    <a:pt x="8313" y="1914"/>
                    <a:pt x="8302" y="1916"/>
                    <a:pt x="8293" y="1916"/>
                  </a:cubicBezTo>
                  <a:cubicBezTo>
                    <a:pt x="8285" y="1916"/>
                    <a:pt x="8279" y="1914"/>
                    <a:pt x="8274" y="1914"/>
                  </a:cubicBezTo>
                  <a:cubicBezTo>
                    <a:pt x="8243" y="1955"/>
                    <a:pt x="8092" y="2047"/>
                    <a:pt x="8133" y="2047"/>
                  </a:cubicBezTo>
                  <a:cubicBezTo>
                    <a:pt x="8136" y="2047"/>
                    <a:pt x="8138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4" y="2233"/>
                    <a:pt x="7701" y="2332"/>
                  </a:cubicBezTo>
                  <a:cubicBezTo>
                    <a:pt x="7624" y="2387"/>
                    <a:pt x="7514" y="2453"/>
                    <a:pt x="7470" y="2520"/>
                  </a:cubicBezTo>
                  <a:cubicBezTo>
                    <a:pt x="7446" y="2527"/>
                    <a:pt x="7423" y="2535"/>
                    <a:pt x="7411" y="2535"/>
                  </a:cubicBezTo>
                  <a:cubicBezTo>
                    <a:pt x="7406" y="2535"/>
                    <a:pt x="7404" y="2534"/>
                    <a:pt x="7404" y="2531"/>
                  </a:cubicBezTo>
                  <a:cubicBezTo>
                    <a:pt x="7338" y="2575"/>
                    <a:pt x="7338" y="2586"/>
                    <a:pt x="7238" y="2641"/>
                  </a:cubicBezTo>
                  <a:cubicBezTo>
                    <a:pt x="7260" y="2619"/>
                    <a:pt x="7260" y="2614"/>
                    <a:pt x="7257" y="2613"/>
                  </a:cubicBezTo>
                  <a:lnTo>
                    <a:pt x="7257" y="2613"/>
                  </a:lnTo>
                  <a:cubicBezTo>
                    <a:pt x="7201" y="2644"/>
                    <a:pt x="7168" y="2656"/>
                    <a:pt x="7106" y="2718"/>
                  </a:cubicBezTo>
                  <a:cubicBezTo>
                    <a:pt x="7111" y="2707"/>
                    <a:pt x="7110" y="2703"/>
                    <a:pt x="7104" y="2703"/>
                  </a:cubicBezTo>
                  <a:cubicBezTo>
                    <a:pt x="7085" y="2703"/>
                    <a:pt x="7021" y="2748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84"/>
                  </a:lnTo>
                  <a:cubicBezTo>
                    <a:pt x="6754" y="2883"/>
                    <a:pt x="6676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70" y="3070"/>
                    <a:pt x="6581" y="3070"/>
                  </a:cubicBezTo>
                  <a:cubicBezTo>
                    <a:pt x="6584" y="3070"/>
                    <a:pt x="6584" y="3073"/>
                    <a:pt x="6577" y="3081"/>
                  </a:cubicBezTo>
                  <a:cubicBezTo>
                    <a:pt x="6500" y="3136"/>
                    <a:pt x="6401" y="3159"/>
                    <a:pt x="6368" y="3181"/>
                  </a:cubicBezTo>
                  <a:cubicBezTo>
                    <a:pt x="6258" y="3236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5" y="3446"/>
                    <a:pt x="6089" y="3456"/>
                    <a:pt x="6072" y="3456"/>
                  </a:cubicBezTo>
                  <a:cubicBezTo>
                    <a:pt x="6049" y="3456"/>
                    <a:pt x="6045" y="3437"/>
                    <a:pt x="6071" y="3412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79"/>
                  </a:lnTo>
                  <a:cubicBezTo>
                    <a:pt x="6078" y="3397"/>
                    <a:pt x="5996" y="3453"/>
                    <a:pt x="5982" y="3453"/>
                  </a:cubicBezTo>
                  <a:cubicBezTo>
                    <a:pt x="5979" y="3453"/>
                    <a:pt x="5979" y="3451"/>
                    <a:pt x="5982" y="3445"/>
                  </a:cubicBezTo>
                  <a:lnTo>
                    <a:pt x="5982" y="3445"/>
                  </a:lnTo>
                  <a:cubicBezTo>
                    <a:pt x="5957" y="3471"/>
                    <a:pt x="5950" y="3480"/>
                    <a:pt x="5956" y="3480"/>
                  </a:cubicBezTo>
                  <a:cubicBezTo>
                    <a:pt x="5963" y="3480"/>
                    <a:pt x="5986" y="3468"/>
                    <a:pt x="6015" y="3456"/>
                  </a:cubicBezTo>
                  <a:lnTo>
                    <a:pt x="6015" y="3456"/>
                  </a:lnTo>
                  <a:cubicBezTo>
                    <a:pt x="5905" y="3511"/>
                    <a:pt x="5850" y="3555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08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2" y="3773"/>
                    <a:pt x="5585" y="3762"/>
                    <a:pt x="5577" y="3762"/>
                  </a:cubicBezTo>
                  <a:cubicBezTo>
                    <a:pt x="5570" y="3762"/>
                    <a:pt x="5556" y="3770"/>
                    <a:pt x="5520" y="3798"/>
                  </a:cubicBezTo>
                  <a:cubicBezTo>
                    <a:pt x="5502" y="3809"/>
                    <a:pt x="5491" y="3814"/>
                    <a:pt x="5486" y="3814"/>
                  </a:cubicBezTo>
                  <a:cubicBezTo>
                    <a:pt x="5471" y="3814"/>
                    <a:pt x="5493" y="3781"/>
                    <a:pt x="5509" y="3764"/>
                  </a:cubicBezTo>
                  <a:lnTo>
                    <a:pt x="5509" y="3764"/>
                  </a:lnTo>
                  <a:cubicBezTo>
                    <a:pt x="5432" y="3842"/>
                    <a:pt x="5332" y="3875"/>
                    <a:pt x="5277" y="3908"/>
                  </a:cubicBezTo>
                  <a:lnTo>
                    <a:pt x="5321" y="3875"/>
                  </a:lnTo>
                  <a:lnTo>
                    <a:pt x="5321" y="3875"/>
                  </a:lnTo>
                  <a:cubicBezTo>
                    <a:pt x="5288" y="3897"/>
                    <a:pt x="5266" y="3908"/>
                    <a:pt x="5244" y="3930"/>
                  </a:cubicBezTo>
                  <a:lnTo>
                    <a:pt x="5277" y="3930"/>
                  </a:lnTo>
                  <a:cubicBezTo>
                    <a:pt x="5259" y="3939"/>
                    <a:pt x="5234" y="3955"/>
                    <a:pt x="5226" y="3955"/>
                  </a:cubicBezTo>
                  <a:cubicBezTo>
                    <a:pt x="5223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6" y="3963"/>
                    <a:pt x="5211" y="4018"/>
                  </a:cubicBezTo>
                  <a:cubicBezTo>
                    <a:pt x="5173" y="4037"/>
                    <a:pt x="5117" y="4099"/>
                    <a:pt x="5089" y="4099"/>
                  </a:cubicBezTo>
                  <a:cubicBezTo>
                    <a:pt x="5085" y="4099"/>
                    <a:pt x="5082" y="4098"/>
                    <a:pt x="5079" y="4095"/>
                  </a:cubicBezTo>
                  <a:cubicBezTo>
                    <a:pt x="5178" y="4032"/>
                    <a:pt x="5093" y="4065"/>
                    <a:pt x="5113" y="4037"/>
                  </a:cubicBezTo>
                  <a:lnTo>
                    <a:pt x="5113" y="4037"/>
                  </a:lnTo>
                  <a:cubicBezTo>
                    <a:pt x="5101" y="4044"/>
                    <a:pt x="5089" y="4052"/>
                    <a:pt x="5079" y="4062"/>
                  </a:cubicBezTo>
                  <a:lnTo>
                    <a:pt x="5079" y="4051"/>
                  </a:lnTo>
                  <a:cubicBezTo>
                    <a:pt x="4947" y="4106"/>
                    <a:pt x="5046" y="4106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4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37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37"/>
                    <a:pt x="4748" y="4370"/>
                    <a:pt x="4693" y="4403"/>
                  </a:cubicBezTo>
                  <a:cubicBezTo>
                    <a:pt x="4693" y="4403"/>
                    <a:pt x="4692" y="4403"/>
                    <a:pt x="4692" y="4403"/>
                  </a:cubicBezTo>
                  <a:lnTo>
                    <a:pt x="4692" y="4403"/>
                  </a:lnTo>
                  <a:cubicBezTo>
                    <a:pt x="4640" y="4441"/>
                    <a:pt x="4552" y="4459"/>
                    <a:pt x="4495" y="4525"/>
                  </a:cubicBezTo>
                  <a:cubicBezTo>
                    <a:pt x="4488" y="4526"/>
                    <a:pt x="4483" y="4527"/>
                    <a:pt x="4479" y="4527"/>
                  </a:cubicBezTo>
                  <a:cubicBezTo>
                    <a:pt x="4463" y="4527"/>
                    <a:pt x="4463" y="4517"/>
                    <a:pt x="4452" y="4517"/>
                  </a:cubicBezTo>
                  <a:cubicBezTo>
                    <a:pt x="4448" y="4517"/>
                    <a:pt x="4441" y="4519"/>
                    <a:pt x="4429" y="4525"/>
                  </a:cubicBezTo>
                  <a:cubicBezTo>
                    <a:pt x="4352" y="4602"/>
                    <a:pt x="4319" y="4569"/>
                    <a:pt x="4231" y="4657"/>
                  </a:cubicBezTo>
                  <a:cubicBezTo>
                    <a:pt x="4242" y="4657"/>
                    <a:pt x="4250" y="4656"/>
                    <a:pt x="4255" y="4656"/>
                  </a:cubicBezTo>
                  <a:cubicBezTo>
                    <a:pt x="4271" y="4656"/>
                    <a:pt x="4261" y="4662"/>
                    <a:pt x="4220" y="4712"/>
                  </a:cubicBezTo>
                  <a:lnTo>
                    <a:pt x="4374" y="4580"/>
                  </a:lnTo>
                  <a:lnTo>
                    <a:pt x="4286" y="4679"/>
                  </a:lnTo>
                  <a:cubicBezTo>
                    <a:pt x="4330" y="4646"/>
                    <a:pt x="4374" y="4602"/>
                    <a:pt x="4407" y="4580"/>
                  </a:cubicBezTo>
                  <a:lnTo>
                    <a:pt x="4407" y="4580"/>
                  </a:lnTo>
                  <a:cubicBezTo>
                    <a:pt x="4383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3" y="4778"/>
                    <a:pt x="3977" y="4888"/>
                    <a:pt x="3823" y="4976"/>
                  </a:cubicBezTo>
                  <a:lnTo>
                    <a:pt x="3867" y="4954"/>
                  </a:lnTo>
                  <a:lnTo>
                    <a:pt x="3867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2"/>
                    <a:pt x="3570" y="5186"/>
                  </a:cubicBezTo>
                  <a:lnTo>
                    <a:pt x="3482" y="5208"/>
                  </a:lnTo>
                  <a:cubicBezTo>
                    <a:pt x="3360" y="5285"/>
                    <a:pt x="3371" y="5340"/>
                    <a:pt x="3250" y="5417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18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8" y="5617"/>
                  </a:cubicBezTo>
                  <a:cubicBezTo>
                    <a:pt x="3000" y="5617"/>
                    <a:pt x="3002" y="5617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6" y="6210"/>
                  </a:cubicBezTo>
                  <a:cubicBezTo>
                    <a:pt x="2115" y="6213"/>
                    <a:pt x="2108" y="6214"/>
                    <a:pt x="2103" y="6214"/>
                  </a:cubicBezTo>
                  <a:cubicBezTo>
                    <a:pt x="2076" y="6214"/>
                    <a:pt x="2148" y="6173"/>
                    <a:pt x="2146" y="6173"/>
                  </a:cubicBezTo>
                  <a:lnTo>
                    <a:pt x="2146" y="6173"/>
                  </a:lnTo>
                  <a:cubicBezTo>
                    <a:pt x="2146" y="6173"/>
                    <a:pt x="2143" y="6174"/>
                    <a:pt x="2137" y="6177"/>
                  </a:cubicBezTo>
                  <a:cubicBezTo>
                    <a:pt x="2131" y="6174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87"/>
                  </a:lnTo>
                  <a:lnTo>
                    <a:pt x="1906" y="6287"/>
                  </a:lnTo>
                  <a:cubicBezTo>
                    <a:pt x="1829" y="6320"/>
                    <a:pt x="1763" y="6409"/>
                    <a:pt x="1664" y="6475"/>
                  </a:cubicBezTo>
                  <a:lnTo>
                    <a:pt x="1653" y="6475"/>
                  </a:lnTo>
                  <a:cubicBezTo>
                    <a:pt x="1598" y="6541"/>
                    <a:pt x="1476" y="6640"/>
                    <a:pt x="1377" y="6717"/>
                  </a:cubicBezTo>
                  <a:cubicBezTo>
                    <a:pt x="1399" y="6673"/>
                    <a:pt x="1410" y="6673"/>
                    <a:pt x="1388" y="6673"/>
                  </a:cubicBezTo>
                  <a:cubicBezTo>
                    <a:pt x="1344" y="6695"/>
                    <a:pt x="1421" y="6684"/>
                    <a:pt x="1333" y="6750"/>
                  </a:cubicBezTo>
                  <a:cubicBezTo>
                    <a:pt x="1295" y="6760"/>
                    <a:pt x="1241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24" y="6805"/>
                  </a:lnTo>
                  <a:cubicBezTo>
                    <a:pt x="1003" y="6893"/>
                    <a:pt x="1014" y="6926"/>
                    <a:pt x="882" y="7014"/>
                  </a:cubicBezTo>
                  <a:lnTo>
                    <a:pt x="904" y="7014"/>
                  </a:lnTo>
                  <a:cubicBezTo>
                    <a:pt x="837" y="7092"/>
                    <a:pt x="826" y="7037"/>
                    <a:pt x="760" y="7114"/>
                  </a:cubicBezTo>
                  <a:lnTo>
                    <a:pt x="716" y="709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33" y="7137"/>
                    <a:pt x="559" y="7184"/>
                    <a:pt x="516" y="7221"/>
                  </a:cubicBezTo>
                  <a:lnTo>
                    <a:pt x="516" y="7221"/>
                  </a:lnTo>
                  <a:cubicBezTo>
                    <a:pt x="524" y="7216"/>
                    <a:pt x="532" y="7213"/>
                    <a:pt x="540" y="7213"/>
                  </a:cubicBezTo>
                  <a:cubicBezTo>
                    <a:pt x="496" y="7268"/>
                    <a:pt x="419" y="7334"/>
                    <a:pt x="320" y="7400"/>
                  </a:cubicBezTo>
                  <a:cubicBezTo>
                    <a:pt x="317" y="7391"/>
                    <a:pt x="311" y="7387"/>
                    <a:pt x="301" y="7387"/>
                  </a:cubicBezTo>
                  <a:cubicBezTo>
                    <a:pt x="263" y="7387"/>
                    <a:pt x="178" y="7445"/>
                    <a:pt x="99" y="7488"/>
                  </a:cubicBezTo>
                  <a:lnTo>
                    <a:pt x="0" y="7543"/>
                  </a:lnTo>
                  <a:lnTo>
                    <a:pt x="99" y="7609"/>
                  </a:lnTo>
                  <a:cubicBezTo>
                    <a:pt x="154" y="7642"/>
                    <a:pt x="187" y="7664"/>
                    <a:pt x="231" y="7720"/>
                  </a:cubicBezTo>
                  <a:cubicBezTo>
                    <a:pt x="265" y="7731"/>
                    <a:pt x="287" y="7742"/>
                    <a:pt x="320" y="7764"/>
                  </a:cubicBezTo>
                  <a:cubicBezTo>
                    <a:pt x="375" y="7720"/>
                    <a:pt x="430" y="7687"/>
                    <a:pt x="485" y="7653"/>
                  </a:cubicBezTo>
                  <a:cubicBezTo>
                    <a:pt x="518" y="7620"/>
                    <a:pt x="562" y="7598"/>
                    <a:pt x="606" y="7576"/>
                  </a:cubicBezTo>
                  <a:cubicBezTo>
                    <a:pt x="694" y="7521"/>
                    <a:pt x="782" y="7477"/>
                    <a:pt x="882" y="7411"/>
                  </a:cubicBezTo>
                  <a:cubicBezTo>
                    <a:pt x="782" y="7411"/>
                    <a:pt x="937" y="7378"/>
                    <a:pt x="893" y="7334"/>
                  </a:cubicBezTo>
                  <a:cubicBezTo>
                    <a:pt x="937" y="7301"/>
                    <a:pt x="959" y="7290"/>
                    <a:pt x="970" y="7290"/>
                  </a:cubicBezTo>
                  <a:lnTo>
                    <a:pt x="1124" y="7224"/>
                  </a:lnTo>
                  <a:cubicBezTo>
                    <a:pt x="1128" y="7223"/>
                    <a:pt x="1131" y="7222"/>
                    <a:pt x="1133" y="7222"/>
                  </a:cubicBezTo>
                  <a:cubicBezTo>
                    <a:pt x="1155" y="7222"/>
                    <a:pt x="1092" y="7268"/>
                    <a:pt x="1102" y="7268"/>
                  </a:cubicBezTo>
                  <a:cubicBezTo>
                    <a:pt x="1150" y="7239"/>
                    <a:pt x="1167" y="7233"/>
                    <a:pt x="1177" y="7233"/>
                  </a:cubicBezTo>
                  <a:cubicBezTo>
                    <a:pt x="1183" y="7233"/>
                    <a:pt x="1186" y="7235"/>
                    <a:pt x="1194" y="7235"/>
                  </a:cubicBezTo>
                  <a:cubicBezTo>
                    <a:pt x="1201" y="7235"/>
                    <a:pt x="1212" y="7233"/>
                    <a:pt x="1234" y="7224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59"/>
                    <a:pt x="1366" y="7136"/>
                    <a:pt x="1498" y="7014"/>
                  </a:cubicBezTo>
                  <a:lnTo>
                    <a:pt x="1498" y="7014"/>
                  </a:lnTo>
                  <a:lnTo>
                    <a:pt x="1465" y="7059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83" y="6706"/>
                    <a:pt x="2182" y="6508"/>
                    <a:pt x="2336" y="6442"/>
                  </a:cubicBezTo>
                  <a:lnTo>
                    <a:pt x="2336" y="6442"/>
                  </a:lnTo>
                  <a:lnTo>
                    <a:pt x="2325" y="6464"/>
                  </a:lnTo>
                  <a:cubicBezTo>
                    <a:pt x="2358" y="6431"/>
                    <a:pt x="2369" y="6398"/>
                    <a:pt x="2424" y="6387"/>
                  </a:cubicBezTo>
                  <a:lnTo>
                    <a:pt x="2424" y="6398"/>
                  </a:lnTo>
                  <a:cubicBezTo>
                    <a:pt x="2446" y="6375"/>
                    <a:pt x="2501" y="6309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0" y="6221"/>
                    <a:pt x="2765" y="6122"/>
                    <a:pt x="2909" y="6012"/>
                  </a:cubicBezTo>
                  <a:cubicBezTo>
                    <a:pt x="2912" y="6017"/>
                    <a:pt x="2918" y="6019"/>
                    <a:pt x="2926" y="6019"/>
                  </a:cubicBezTo>
                  <a:cubicBezTo>
                    <a:pt x="2973" y="6019"/>
                    <a:pt x="3086" y="5950"/>
                    <a:pt x="3151" y="5913"/>
                  </a:cubicBezTo>
                  <a:lnTo>
                    <a:pt x="3151" y="5924"/>
                  </a:lnTo>
                  <a:cubicBezTo>
                    <a:pt x="3349" y="5792"/>
                    <a:pt x="3471" y="5659"/>
                    <a:pt x="3647" y="5516"/>
                  </a:cubicBezTo>
                  <a:cubicBezTo>
                    <a:pt x="3790" y="5472"/>
                    <a:pt x="4054" y="5263"/>
                    <a:pt x="4253" y="5153"/>
                  </a:cubicBezTo>
                  <a:lnTo>
                    <a:pt x="4253" y="5153"/>
                  </a:lnTo>
                  <a:cubicBezTo>
                    <a:pt x="4249" y="5154"/>
                    <a:pt x="4246" y="5154"/>
                    <a:pt x="4244" y="5154"/>
                  </a:cubicBezTo>
                  <a:cubicBezTo>
                    <a:pt x="4222" y="5154"/>
                    <a:pt x="4234" y="5117"/>
                    <a:pt x="4264" y="5098"/>
                  </a:cubicBezTo>
                  <a:cubicBezTo>
                    <a:pt x="4310" y="5079"/>
                    <a:pt x="4357" y="5013"/>
                    <a:pt x="4377" y="5013"/>
                  </a:cubicBezTo>
                  <a:cubicBezTo>
                    <a:pt x="4380" y="5013"/>
                    <a:pt x="4383" y="5015"/>
                    <a:pt x="4385" y="5020"/>
                  </a:cubicBezTo>
                  <a:lnTo>
                    <a:pt x="4363" y="5031"/>
                  </a:lnTo>
                  <a:cubicBezTo>
                    <a:pt x="4367" y="5032"/>
                    <a:pt x="4371" y="5033"/>
                    <a:pt x="4376" y="5033"/>
                  </a:cubicBezTo>
                  <a:cubicBezTo>
                    <a:pt x="4431" y="5033"/>
                    <a:pt x="4511" y="4972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5"/>
                    <a:pt x="5156" y="4503"/>
                  </a:cubicBezTo>
                  <a:cubicBezTo>
                    <a:pt x="5189" y="4459"/>
                    <a:pt x="5244" y="4425"/>
                    <a:pt x="5288" y="4381"/>
                  </a:cubicBezTo>
                  <a:lnTo>
                    <a:pt x="5299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05"/>
                  </a:lnTo>
                  <a:cubicBezTo>
                    <a:pt x="5696" y="4150"/>
                    <a:pt x="5674" y="4073"/>
                    <a:pt x="5762" y="4018"/>
                  </a:cubicBezTo>
                  <a:lnTo>
                    <a:pt x="5806" y="4040"/>
                  </a:lnTo>
                  <a:cubicBezTo>
                    <a:pt x="5949" y="3930"/>
                    <a:pt x="6115" y="3853"/>
                    <a:pt x="6247" y="3720"/>
                  </a:cubicBezTo>
                  <a:lnTo>
                    <a:pt x="6247" y="3720"/>
                  </a:lnTo>
                  <a:cubicBezTo>
                    <a:pt x="6247" y="3729"/>
                    <a:pt x="6247" y="3737"/>
                    <a:pt x="6238" y="3745"/>
                  </a:cubicBezTo>
                  <a:lnTo>
                    <a:pt x="6238" y="3745"/>
                  </a:lnTo>
                  <a:cubicBezTo>
                    <a:pt x="6313" y="3697"/>
                    <a:pt x="6496" y="3594"/>
                    <a:pt x="6460" y="3568"/>
                  </a:cubicBezTo>
                  <a:lnTo>
                    <a:pt x="6460" y="3568"/>
                  </a:lnTo>
                  <a:cubicBezTo>
                    <a:pt x="6461" y="3569"/>
                    <a:pt x="6462" y="3569"/>
                    <a:pt x="6464" y="3569"/>
                  </a:cubicBezTo>
                  <a:cubicBezTo>
                    <a:pt x="6499" y="3569"/>
                    <a:pt x="6616" y="3462"/>
                    <a:pt x="6676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6" y="3266"/>
                    <a:pt x="6831" y="3264"/>
                    <a:pt x="6834" y="3264"/>
                  </a:cubicBezTo>
                  <a:cubicBezTo>
                    <a:pt x="6844" y="3264"/>
                    <a:pt x="6844" y="3275"/>
                    <a:pt x="6820" y="3291"/>
                  </a:cubicBezTo>
                  <a:cubicBezTo>
                    <a:pt x="6897" y="3247"/>
                    <a:pt x="6864" y="3236"/>
                    <a:pt x="6963" y="3181"/>
                  </a:cubicBezTo>
                  <a:lnTo>
                    <a:pt x="6963" y="3181"/>
                  </a:lnTo>
                  <a:lnTo>
                    <a:pt x="6941" y="3214"/>
                  </a:lnTo>
                  <a:cubicBezTo>
                    <a:pt x="7018" y="3159"/>
                    <a:pt x="7007" y="3159"/>
                    <a:pt x="7040" y="3114"/>
                  </a:cubicBezTo>
                  <a:cubicBezTo>
                    <a:pt x="7084" y="3070"/>
                    <a:pt x="7183" y="3026"/>
                    <a:pt x="7205" y="3026"/>
                  </a:cubicBezTo>
                  <a:cubicBezTo>
                    <a:pt x="7216" y="3015"/>
                    <a:pt x="7249" y="2971"/>
                    <a:pt x="7293" y="2938"/>
                  </a:cubicBezTo>
                  <a:lnTo>
                    <a:pt x="7293" y="2938"/>
                  </a:lnTo>
                  <a:lnTo>
                    <a:pt x="7282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80" y="2773"/>
                  </a:lnTo>
                  <a:cubicBezTo>
                    <a:pt x="7481" y="2850"/>
                    <a:pt x="7404" y="2894"/>
                    <a:pt x="7404" y="2894"/>
                  </a:cubicBezTo>
                  <a:cubicBezTo>
                    <a:pt x="7406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01" y="2718"/>
                  </a:lnTo>
                  <a:cubicBezTo>
                    <a:pt x="7723" y="2707"/>
                    <a:pt x="7734" y="2696"/>
                    <a:pt x="7745" y="2685"/>
                  </a:cubicBezTo>
                  <a:cubicBezTo>
                    <a:pt x="7778" y="2674"/>
                    <a:pt x="7789" y="2663"/>
                    <a:pt x="7822" y="2641"/>
                  </a:cubicBezTo>
                  <a:cubicBezTo>
                    <a:pt x="7824" y="2642"/>
                    <a:pt x="7826" y="2642"/>
                    <a:pt x="7828" y="2642"/>
                  </a:cubicBezTo>
                  <a:cubicBezTo>
                    <a:pt x="7856" y="2642"/>
                    <a:pt x="7925" y="2584"/>
                    <a:pt x="7965" y="2564"/>
                  </a:cubicBezTo>
                  <a:cubicBezTo>
                    <a:pt x="7949" y="2547"/>
                    <a:pt x="7977" y="2523"/>
                    <a:pt x="7966" y="2523"/>
                  </a:cubicBezTo>
                  <a:cubicBezTo>
                    <a:pt x="7963" y="2523"/>
                    <a:pt x="7956" y="2525"/>
                    <a:pt x="7943" y="2531"/>
                  </a:cubicBezTo>
                  <a:cubicBezTo>
                    <a:pt x="7943" y="2528"/>
                    <a:pt x="7943" y="2526"/>
                    <a:pt x="7941" y="2526"/>
                  </a:cubicBezTo>
                  <a:cubicBezTo>
                    <a:pt x="7937" y="2526"/>
                    <a:pt x="7927" y="2536"/>
                    <a:pt x="7910" y="2553"/>
                  </a:cubicBezTo>
                  <a:lnTo>
                    <a:pt x="7888" y="2564"/>
                  </a:lnTo>
                  <a:cubicBezTo>
                    <a:pt x="7866" y="2586"/>
                    <a:pt x="7833" y="2608"/>
                    <a:pt x="7789" y="2641"/>
                  </a:cubicBezTo>
                  <a:cubicBezTo>
                    <a:pt x="7811" y="2608"/>
                    <a:pt x="7844" y="2575"/>
                    <a:pt x="7899" y="2553"/>
                  </a:cubicBezTo>
                  <a:cubicBezTo>
                    <a:pt x="7910" y="2520"/>
                    <a:pt x="7921" y="2497"/>
                    <a:pt x="7932" y="2475"/>
                  </a:cubicBezTo>
                  <a:cubicBezTo>
                    <a:pt x="8004" y="2475"/>
                    <a:pt x="8112" y="2419"/>
                    <a:pt x="8146" y="2419"/>
                  </a:cubicBezTo>
                  <a:cubicBezTo>
                    <a:pt x="8149" y="2419"/>
                    <a:pt x="8151" y="2420"/>
                    <a:pt x="8153" y="2420"/>
                  </a:cubicBezTo>
                  <a:cubicBezTo>
                    <a:pt x="8274" y="2321"/>
                    <a:pt x="8450" y="2211"/>
                    <a:pt x="8505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1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8" y="1957"/>
                    <a:pt x="8769" y="1952"/>
                    <a:pt x="8772" y="1952"/>
                  </a:cubicBezTo>
                  <a:cubicBezTo>
                    <a:pt x="8780" y="1952"/>
                    <a:pt x="8759" y="1971"/>
                    <a:pt x="8762" y="1971"/>
                  </a:cubicBezTo>
                  <a:cubicBezTo>
                    <a:pt x="8764" y="1971"/>
                    <a:pt x="8776" y="1963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8" y="1836"/>
                    <a:pt x="9166" y="1627"/>
                    <a:pt x="9475" y="1506"/>
                  </a:cubicBezTo>
                  <a:cubicBezTo>
                    <a:pt x="9468" y="1506"/>
                    <a:pt x="9462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1" y="922"/>
                  </a:cubicBezTo>
                  <a:cubicBezTo>
                    <a:pt x="10510" y="878"/>
                    <a:pt x="10510" y="856"/>
                    <a:pt x="10554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6"/>
                    <a:pt x="10929" y="647"/>
                    <a:pt x="11072" y="514"/>
                  </a:cubicBezTo>
                  <a:lnTo>
                    <a:pt x="11050" y="514"/>
                  </a:lnTo>
                  <a:cubicBezTo>
                    <a:pt x="11099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04"/>
                    <a:pt x="11249" y="382"/>
                    <a:pt x="11271" y="382"/>
                  </a:cubicBezTo>
                  <a:lnTo>
                    <a:pt x="11282" y="393"/>
                  </a:lnTo>
                  <a:lnTo>
                    <a:pt x="11414" y="283"/>
                  </a:lnTo>
                  <a:cubicBezTo>
                    <a:pt x="11440" y="271"/>
                    <a:pt x="11456" y="267"/>
                    <a:pt x="11466" y="267"/>
                  </a:cubicBezTo>
                  <a:cubicBezTo>
                    <a:pt x="11487" y="267"/>
                    <a:pt x="11482" y="286"/>
                    <a:pt x="11504" y="286"/>
                  </a:cubicBezTo>
                  <a:cubicBezTo>
                    <a:pt x="11519" y="286"/>
                    <a:pt x="11546" y="277"/>
                    <a:pt x="11601" y="250"/>
                  </a:cubicBezTo>
                  <a:cubicBezTo>
                    <a:pt x="11653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5" y="117"/>
                    <a:pt x="11734" y="117"/>
                    <a:pt x="11733" y="118"/>
                  </a:cubicBezTo>
                  <a:cubicBezTo>
                    <a:pt x="11710" y="126"/>
                    <a:pt x="11681" y="133"/>
                    <a:pt x="11666" y="133"/>
                  </a:cubicBezTo>
                  <a:cubicBezTo>
                    <a:pt x="11660" y="133"/>
                    <a:pt x="11656" y="132"/>
                    <a:pt x="11656" y="129"/>
                  </a:cubicBezTo>
                  <a:lnTo>
                    <a:pt x="11667" y="118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1" y="96"/>
                  </a:lnTo>
                  <a:cubicBezTo>
                    <a:pt x="11703" y="62"/>
                    <a:pt x="11707" y="29"/>
                    <a:pt x="11662" y="29"/>
                  </a:cubicBezTo>
                  <a:cubicBezTo>
                    <a:pt x="11648" y="29"/>
                    <a:pt x="11628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flipH="1">
              <a:off x="7154095" y="325509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11" y="12"/>
                  </a:ln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flipH="1">
              <a:off x="7143506" y="3231216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flipH="1">
              <a:off x="7294118" y="334154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7058116" y="3181397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 flipH="1">
              <a:off x="7301531" y="3347364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12" y="23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flipH="1">
              <a:off x="7231014" y="3295379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1"/>
                  </a:moveTo>
                  <a:lnTo>
                    <a:pt x="1" y="34"/>
                  </a:lnTo>
                  <a:cubicBezTo>
                    <a:pt x="23" y="23"/>
                    <a:pt x="45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 flipH="1">
              <a:off x="7039536" y="3164405"/>
              <a:ext cx="9098" cy="4284"/>
            </a:xfrm>
            <a:custGeom>
              <a:avLst/>
              <a:gdLst/>
              <a:ahLst/>
              <a:cxnLst/>
              <a:rect l="l" t="t" r="r" b="b"/>
              <a:pathLst>
                <a:path w="189" h="89" extrusionOk="0">
                  <a:moveTo>
                    <a:pt x="155" y="1"/>
                  </a:moveTo>
                  <a:cubicBezTo>
                    <a:pt x="1" y="56"/>
                    <a:pt x="188" y="1"/>
                    <a:pt x="45" y="89"/>
                  </a:cubicBezTo>
                  <a:lnTo>
                    <a:pt x="155" y="23"/>
                  </a:lnTo>
                  <a:cubicBezTo>
                    <a:pt x="146" y="23"/>
                    <a:pt x="136" y="24"/>
                    <a:pt x="130" y="24"/>
                  </a:cubicBezTo>
                  <a:cubicBezTo>
                    <a:pt x="121" y="24"/>
                    <a:pt x="122" y="20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 flipH="1">
              <a:off x="7062111" y="3177065"/>
              <a:ext cx="2984" cy="1733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57" y="0"/>
                  </a:moveTo>
                  <a:cubicBezTo>
                    <a:pt x="54" y="0"/>
                    <a:pt x="43" y="4"/>
                    <a:pt x="38" y="4"/>
                  </a:cubicBezTo>
                  <a:cubicBezTo>
                    <a:pt x="36" y="4"/>
                    <a:pt x="34" y="4"/>
                    <a:pt x="34" y="2"/>
                  </a:cubicBezTo>
                  <a:cubicBezTo>
                    <a:pt x="13" y="23"/>
                    <a:pt x="1" y="36"/>
                    <a:pt x="7" y="36"/>
                  </a:cubicBezTo>
                  <a:cubicBezTo>
                    <a:pt x="10" y="36"/>
                    <a:pt x="19" y="32"/>
                    <a:pt x="34" y="24"/>
                  </a:cubicBezTo>
                  <a:cubicBezTo>
                    <a:pt x="58" y="5"/>
                    <a:pt x="61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flipH="1">
              <a:off x="7180617" y="325350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cubicBezTo>
                    <a:pt x="1" y="17"/>
                    <a:pt x="1" y="20"/>
                    <a:pt x="6" y="20"/>
                  </a:cubicBezTo>
                  <a:cubicBezTo>
                    <a:pt x="9" y="20"/>
                    <a:pt x="13" y="19"/>
                    <a:pt x="16" y="19"/>
                  </a:cubicBezTo>
                  <a:cubicBezTo>
                    <a:pt x="20" y="19"/>
                    <a:pt x="23" y="20"/>
                    <a:pt x="23" y="23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flipH="1">
              <a:off x="7215611" y="3276318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5"/>
                  </a:lnTo>
                  <a:lnTo>
                    <a:pt x="55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 flipH="1">
              <a:off x="7406945" y="3410757"/>
              <a:ext cx="2262" cy="1877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34" y="0"/>
                  </a:moveTo>
                  <a:cubicBezTo>
                    <a:pt x="27" y="0"/>
                    <a:pt x="16" y="5"/>
                    <a:pt x="0" y="17"/>
                  </a:cubicBezTo>
                  <a:lnTo>
                    <a:pt x="22" y="39"/>
                  </a:lnTo>
                  <a:cubicBezTo>
                    <a:pt x="44" y="17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 flipH="1">
              <a:off x="7492961" y="3469336"/>
              <a:ext cx="4813" cy="269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7" y="0"/>
                    <a:pt x="22" y="22"/>
                    <a:pt x="0" y="56"/>
                  </a:cubicBezTo>
                  <a:cubicBezTo>
                    <a:pt x="44" y="34"/>
                    <a:pt x="88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7309473" y="3364885"/>
              <a:ext cx="2696" cy="269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5" y="0"/>
                  </a:moveTo>
                  <a:lnTo>
                    <a:pt x="33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7191207" y="332560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lnTo>
                    <a:pt x="22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7094698" y="3260915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2" y="25"/>
                    <a:pt x="5" y="26"/>
                    <a:pt x="8" y="26"/>
                  </a:cubicBezTo>
                  <a:cubicBezTo>
                    <a:pt x="20" y="26"/>
                    <a:pt x="40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 flipH="1">
              <a:off x="6952075" y="3177161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34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 flipH="1">
              <a:off x="7050703" y="323015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 flipH="1">
              <a:off x="6921318" y="3165994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1"/>
                  </a:move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 flipH="1">
              <a:off x="7240545" y="3356365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7435730" y="3512320"/>
              <a:ext cx="4910" cy="3273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3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1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2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7335466" y="3425871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8" y="0"/>
                    <a:pt x="18" y="6"/>
                    <a:pt x="14" y="14"/>
                  </a:cubicBezTo>
                  <a:lnTo>
                    <a:pt x="14" y="14"/>
                  </a:lnTo>
                  <a:cubicBezTo>
                    <a:pt x="24" y="6"/>
                    <a:pt x="28" y="0"/>
                    <a:pt x="45" y="0"/>
                  </a:cubicBezTo>
                  <a:close/>
                  <a:moveTo>
                    <a:pt x="14" y="14"/>
                  </a:moveTo>
                  <a:cubicBezTo>
                    <a:pt x="10" y="17"/>
                    <a:pt x="6" y="19"/>
                    <a:pt x="1" y="22"/>
                  </a:cubicBezTo>
                  <a:lnTo>
                    <a:pt x="12" y="22"/>
                  </a:lnTo>
                  <a:cubicBezTo>
                    <a:pt x="12" y="19"/>
                    <a:pt x="12" y="17"/>
                    <a:pt x="14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361988" y="3444403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flipH="1">
              <a:off x="7048826" y="3237955"/>
              <a:ext cx="2984" cy="1829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9"/>
                    <a:pt x="1" y="37"/>
                  </a:cubicBezTo>
                  <a:cubicBezTo>
                    <a:pt x="8" y="33"/>
                    <a:pt x="14" y="32"/>
                    <a:pt x="19" y="32"/>
                  </a:cubicBezTo>
                  <a:cubicBezTo>
                    <a:pt x="30" y="32"/>
                    <a:pt x="37" y="37"/>
                    <a:pt x="45" y="37"/>
                  </a:cubicBezTo>
                  <a:cubicBezTo>
                    <a:pt x="31" y="30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 flipH="1">
              <a:off x="6953664" y="317769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 flipH="1">
              <a:off x="6919192" y="3161517"/>
              <a:ext cx="565875" cy="373624"/>
            </a:xfrm>
            <a:custGeom>
              <a:avLst/>
              <a:gdLst/>
              <a:ahLst/>
              <a:cxnLst/>
              <a:rect l="l" t="t" r="r" b="b"/>
              <a:pathLst>
                <a:path w="11756" h="7762" extrusionOk="0">
                  <a:moveTo>
                    <a:pt x="11668" y="127"/>
                  </a:moveTo>
                  <a:lnTo>
                    <a:pt x="11677" y="136"/>
                  </a:lnTo>
                  <a:lnTo>
                    <a:pt x="11677" y="136"/>
                  </a:lnTo>
                  <a:cubicBezTo>
                    <a:pt x="11669" y="139"/>
                    <a:pt x="11661" y="141"/>
                    <a:pt x="11655" y="141"/>
                  </a:cubicBezTo>
                  <a:cubicBezTo>
                    <a:pt x="11651" y="141"/>
                    <a:pt x="11648" y="140"/>
                    <a:pt x="11646" y="138"/>
                  </a:cubicBezTo>
                  <a:lnTo>
                    <a:pt x="11668" y="127"/>
                  </a:lnTo>
                  <a:close/>
                  <a:moveTo>
                    <a:pt x="11150" y="292"/>
                  </a:moveTo>
                  <a:cubicBezTo>
                    <a:pt x="11140" y="297"/>
                    <a:pt x="11132" y="305"/>
                    <a:pt x="11128" y="311"/>
                  </a:cubicBezTo>
                  <a:lnTo>
                    <a:pt x="11128" y="311"/>
                  </a:lnTo>
                  <a:cubicBezTo>
                    <a:pt x="11136" y="305"/>
                    <a:pt x="11143" y="299"/>
                    <a:pt x="11150" y="292"/>
                  </a:cubicBezTo>
                  <a:close/>
                  <a:moveTo>
                    <a:pt x="10522" y="645"/>
                  </a:moveTo>
                  <a:cubicBezTo>
                    <a:pt x="10467" y="711"/>
                    <a:pt x="10324" y="777"/>
                    <a:pt x="10236" y="854"/>
                  </a:cubicBezTo>
                  <a:lnTo>
                    <a:pt x="10258" y="832"/>
                  </a:lnTo>
                  <a:lnTo>
                    <a:pt x="10258" y="832"/>
                  </a:lnTo>
                  <a:cubicBezTo>
                    <a:pt x="10236" y="843"/>
                    <a:pt x="10225" y="854"/>
                    <a:pt x="10214" y="854"/>
                  </a:cubicBezTo>
                  <a:lnTo>
                    <a:pt x="10170" y="854"/>
                  </a:lnTo>
                  <a:cubicBezTo>
                    <a:pt x="10247" y="777"/>
                    <a:pt x="10390" y="744"/>
                    <a:pt x="10522" y="645"/>
                  </a:cubicBezTo>
                  <a:close/>
                  <a:moveTo>
                    <a:pt x="10181" y="865"/>
                  </a:moveTo>
                  <a:cubicBezTo>
                    <a:pt x="10170" y="876"/>
                    <a:pt x="10147" y="876"/>
                    <a:pt x="10125" y="887"/>
                  </a:cubicBezTo>
                  <a:lnTo>
                    <a:pt x="10136" y="876"/>
                  </a:lnTo>
                  <a:lnTo>
                    <a:pt x="10181" y="865"/>
                  </a:lnTo>
                  <a:close/>
                  <a:moveTo>
                    <a:pt x="10125" y="887"/>
                  </a:moveTo>
                  <a:lnTo>
                    <a:pt x="10125" y="887"/>
                  </a:lnTo>
                  <a:cubicBezTo>
                    <a:pt x="10136" y="920"/>
                    <a:pt x="10048" y="986"/>
                    <a:pt x="10004" y="1030"/>
                  </a:cubicBezTo>
                  <a:cubicBezTo>
                    <a:pt x="9994" y="1034"/>
                    <a:pt x="9986" y="1035"/>
                    <a:pt x="9981" y="1035"/>
                  </a:cubicBezTo>
                  <a:cubicBezTo>
                    <a:pt x="9955" y="1035"/>
                    <a:pt x="9993" y="994"/>
                    <a:pt x="9993" y="975"/>
                  </a:cubicBezTo>
                  <a:cubicBezTo>
                    <a:pt x="10037" y="942"/>
                    <a:pt x="10081" y="942"/>
                    <a:pt x="10125" y="887"/>
                  </a:cubicBezTo>
                  <a:close/>
                  <a:moveTo>
                    <a:pt x="9887" y="974"/>
                  </a:moveTo>
                  <a:cubicBezTo>
                    <a:pt x="9863" y="1003"/>
                    <a:pt x="9863" y="1010"/>
                    <a:pt x="9870" y="1010"/>
                  </a:cubicBezTo>
                  <a:cubicBezTo>
                    <a:pt x="9877" y="1010"/>
                    <a:pt x="9891" y="1003"/>
                    <a:pt x="9899" y="1003"/>
                  </a:cubicBezTo>
                  <a:cubicBezTo>
                    <a:pt x="9903" y="1003"/>
                    <a:pt x="9905" y="1005"/>
                    <a:pt x="9905" y="1008"/>
                  </a:cubicBezTo>
                  <a:cubicBezTo>
                    <a:pt x="9928" y="1000"/>
                    <a:pt x="9952" y="993"/>
                    <a:pt x="9964" y="993"/>
                  </a:cubicBezTo>
                  <a:cubicBezTo>
                    <a:pt x="9968" y="993"/>
                    <a:pt x="9971" y="994"/>
                    <a:pt x="9971" y="997"/>
                  </a:cubicBezTo>
                  <a:cubicBezTo>
                    <a:pt x="9949" y="1019"/>
                    <a:pt x="9894" y="1063"/>
                    <a:pt x="9916" y="1063"/>
                  </a:cubicBezTo>
                  <a:cubicBezTo>
                    <a:pt x="9850" y="1085"/>
                    <a:pt x="9861" y="1085"/>
                    <a:pt x="9817" y="1085"/>
                  </a:cubicBezTo>
                  <a:cubicBezTo>
                    <a:pt x="9828" y="1129"/>
                    <a:pt x="9773" y="1118"/>
                    <a:pt x="9740" y="1173"/>
                  </a:cubicBezTo>
                  <a:cubicBezTo>
                    <a:pt x="9712" y="1183"/>
                    <a:pt x="9696" y="1185"/>
                    <a:pt x="9686" y="1185"/>
                  </a:cubicBezTo>
                  <a:cubicBezTo>
                    <a:pt x="9677" y="1185"/>
                    <a:pt x="9673" y="1183"/>
                    <a:pt x="9668" y="1183"/>
                  </a:cubicBezTo>
                  <a:cubicBezTo>
                    <a:pt x="9661" y="1183"/>
                    <a:pt x="9653" y="1188"/>
                    <a:pt x="9619" y="1217"/>
                  </a:cubicBezTo>
                  <a:cubicBezTo>
                    <a:pt x="9609" y="1221"/>
                    <a:pt x="9603" y="1222"/>
                    <a:pt x="9600" y="1222"/>
                  </a:cubicBezTo>
                  <a:cubicBezTo>
                    <a:pt x="9592" y="1222"/>
                    <a:pt x="9600" y="1214"/>
                    <a:pt x="9608" y="1206"/>
                  </a:cubicBezTo>
                  <a:lnTo>
                    <a:pt x="9685" y="1162"/>
                  </a:lnTo>
                  <a:lnTo>
                    <a:pt x="9652" y="1173"/>
                  </a:lnTo>
                  <a:cubicBezTo>
                    <a:pt x="9703" y="1081"/>
                    <a:pt x="9802" y="1065"/>
                    <a:pt x="9887" y="974"/>
                  </a:cubicBezTo>
                  <a:close/>
                  <a:moveTo>
                    <a:pt x="9475" y="1504"/>
                  </a:moveTo>
                  <a:cubicBezTo>
                    <a:pt x="9469" y="1507"/>
                    <a:pt x="9462" y="1509"/>
                    <a:pt x="9455" y="1512"/>
                  </a:cubicBezTo>
                  <a:lnTo>
                    <a:pt x="9455" y="1512"/>
                  </a:lnTo>
                  <a:cubicBezTo>
                    <a:pt x="9461" y="1510"/>
                    <a:pt x="9467" y="1508"/>
                    <a:pt x="9475" y="1504"/>
                  </a:cubicBezTo>
                  <a:close/>
                  <a:moveTo>
                    <a:pt x="8693" y="1702"/>
                  </a:moveTo>
                  <a:cubicBezTo>
                    <a:pt x="8686" y="1707"/>
                    <a:pt x="8682" y="1712"/>
                    <a:pt x="8679" y="1716"/>
                  </a:cubicBezTo>
                  <a:lnTo>
                    <a:pt x="8679" y="1716"/>
                  </a:lnTo>
                  <a:cubicBezTo>
                    <a:pt x="8685" y="1711"/>
                    <a:pt x="8690" y="1706"/>
                    <a:pt x="8693" y="1702"/>
                  </a:cubicBezTo>
                  <a:close/>
                  <a:moveTo>
                    <a:pt x="8627" y="1713"/>
                  </a:moveTo>
                  <a:lnTo>
                    <a:pt x="8582" y="1740"/>
                  </a:lnTo>
                  <a:lnTo>
                    <a:pt x="8582" y="1740"/>
                  </a:lnTo>
                  <a:cubicBezTo>
                    <a:pt x="8598" y="1733"/>
                    <a:pt x="8613" y="1723"/>
                    <a:pt x="8627" y="1713"/>
                  </a:cubicBezTo>
                  <a:close/>
                  <a:moveTo>
                    <a:pt x="9531" y="1206"/>
                  </a:moveTo>
                  <a:lnTo>
                    <a:pt x="9442" y="1273"/>
                  </a:lnTo>
                  <a:cubicBezTo>
                    <a:pt x="9520" y="1261"/>
                    <a:pt x="9520" y="1250"/>
                    <a:pt x="9575" y="1217"/>
                  </a:cubicBezTo>
                  <a:lnTo>
                    <a:pt x="9564" y="1217"/>
                  </a:lnTo>
                  <a:lnTo>
                    <a:pt x="9597" y="1206"/>
                  </a:lnTo>
                  <a:lnTo>
                    <a:pt x="9597" y="1206"/>
                  </a:lnTo>
                  <a:cubicBezTo>
                    <a:pt x="9575" y="1228"/>
                    <a:pt x="9608" y="1239"/>
                    <a:pt x="9597" y="1250"/>
                  </a:cubicBezTo>
                  <a:cubicBezTo>
                    <a:pt x="9559" y="1280"/>
                    <a:pt x="9542" y="1288"/>
                    <a:pt x="9532" y="1288"/>
                  </a:cubicBezTo>
                  <a:cubicBezTo>
                    <a:pt x="9519" y="1288"/>
                    <a:pt x="9520" y="1271"/>
                    <a:pt x="9498" y="1271"/>
                  </a:cubicBezTo>
                  <a:cubicBezTo>
                    <a:pt x="9495" y="1271"/>
                    <a:pt x="9491" y="1272"/>
                    <a:pt x="9486" y="1273"/>
                  </a:cubicBezTo>
                  <a:cubicBezTo>
                    <a:pt x="9431" y="1328"/>
                    <a:pt x="9398" y="1383"/>
                    <a:pt x="9343" y="1416"/>
                  </a:cubicBezTo>
                  <a:lnTo>
                    <a:pt x="9332" y="1405"/>
                  </a:lnTo>
                  <a:cubicBezTo>
                    <a:pt x="9277" y="1471"/>
                    <a:pt x="9123" y="1537"/>
                    <a:pt x="9057" y="1625"/>
                  </a:cubicBezTo>
                  <a:lnTo>
                    <a:pt x="9046" y="1625"/>
                  </a:lnTo>
                  <a:cubicBezTo>
                    <a:pt x="9068" y="1625"/>
                    <a:pt x="9079" y="1636"/>
                    <a:pt x="9079" y="1647"/>
                  </a:cubicBezTo>
                  <a:cubicBezTo>
                    <a:pt x="9035" y="1680"/>
                    <a:pt x="9013" y="1713"/>
                    <a:pt x="8991" y="1713"/>
                  </a:cubicBezTo>
                  <a:cubicBezTo>
                    <a:pt x="9013" y="1691"/>
                    <a:pt x="9013" y="1680"/>
                    <a:pt x="9024" y="1669"/>
                  </a:cubicBezTo>
                  <a:lnTo>
                    <a:pt x="9024" y="1669"/>
                  </a:lnTo>
                  <a:lnTo>
                    <a:pt x="8980" y="1702"/>
                  </a:lnTo>
                  <a:cubicBezTo>
                    <a:pt x="8925" y="1702"/>
                    <a:pt x="9035" y="1658"/>
                    <a:pt x="9024" y="1636"/>
                  </a:cubicBezTo>
                  <a:lnTo>
                    <a:pt x="9024" y="1636"/>
                  </a:lnTo>
                  <a:cubicBezTo>
                    <a:pt x="8947" y="1702"/>
                    <a:pt x="8858" y="1790"/>
                    <a:pt x="8792" y="1823"/>
                  </a:cubicBezTo>
                  <a:cubicBezTo>
                    <a:pt x="8764" y="1805"/>
                    <a:pt x="8886" y="1739"/>
                    <a:pt x="8865" y="1739"/>
                  </a:cubicBezTo>
                  <a:cubicBezTo>
                    <a:pt x="8861" y="1739"/>
                    <a:pt x="8852" y="1741"/>
                    <a:pt x="8836" y="1746"/>
                  </a:cubicBezTo>
                  <a:lnTo>
                    <a:pt x="8947" y="1691"/>
                  </a:lnTo>
                  <a:lnTo>
                    <a:pt x="8947" y="1691"/>
                  </a:lnTo>
                  <a:cubicBezTo>
                    <a:pt x="8934" y="1692"/>
                    <a:pt x="8926" y="1693"/>
                    <a:pt x="8919" y="1693"/>
                  </a:cubicBezTo>
                  <a:cubicBezTo>
                    <a:pt x="8872" y="1693"/>
                    <a:pt x="8980" y="1661"/>
                    <a:pt x="8913" y="1658"/>
                  </a:cubicBezTo>
                  <a:lnTo>
                    <a:pt x="8913" y="1658"/>
                  </a:lnTo>
                  <a:cubicBezTo>
                    <a:pt x="8913" y="1658"/>
                    <a:pt x="8913" y="1658"/>
                    <a:pt x="8914" y="1658"/>
                  </a:cubicBezTo>
                  <a:lnTo>
                    <a:pt x="9068" y="1537"/>
                  </a:lnTo>
                  <a:cubicBezTo>
                    <a:pt x="9046" y="1537"/>
                    <a:pt x="9046" y="1548"/>
                    <a:pt x="9002" y="1559"/>
                  </a:cubicBezTo>
                  <a:cubicBezTo>
                    <a:pt x="9013" y="1526"/>
                    <a:pt x="9057" y="1493"/>
                    <a:pt x="9090" y="1471"/>
                  </a:cubicBezTo>
                  <a:lnTo>
                    <a:pt x="9090" y="1471"/>
                  </a:lnTo>
                  <a:cubicBezTo>
                    <a:pt x="9062" y="1494"/>
                    <a:pt x="9062" y="1502"/>
                    <a:pt x="9073" y="1502"/>
                  </a:cubicBezTo>
                  <a:cubicBezTo>
                    <a:pt x="9089" y="1502"/>
                    <a:pt x="9126" y="1488"/>
                    <a:pt x="9145" y="1482"/>
                  </a:cubicBezTo>
                  <a:lnTo>
                    <a:pt x="9145" y="1471"/>
                  </a:lnTo>
                  <a:cubicBezTo>
                    <a:pt x="9244" y="1438"/>
                    <a:pt x="9134" y="1427"/>
                    <a:pt x="9266" y="1372"/>
                  </a:cubicBezTo>
                  <a:lnTo>
                    <a:pt x="9266" y="1383"/>
                  </a:lnTo>
                  <a:cubicBezTo>
                    <a:pt x="9299" y="1350"/>
                    <a:pt x="9332" y="1306"/>
                    <a:pt x="9387" y="1284"/>
                  </a:cubicBezTo>
                  <a:lnTo>
                    <a:pt x="9387" y="1284"/>
                  </a:lnTo>
                  <a:cubicBezTo>
                    <a:pt x="9420" y="1295"/>
                    <a:pt x="9343" y="1317"/>
                    <a:pt x="9354" y="1339"/>
                  </a:cubicBezTo>
                  <a:cubicBezTo>
                    <a:pt x="9420" y="1295"/>
                    <a:pt x="9453" y="1217"/>
                    <a:pt x="9531" y="1206"/>
                  </a:cubicBezTo>
                  <a:close/>
                  <a:moveTo>
                    <a:pt x="7878" y="2606"/>
                  </a:moveTo>
                  <a:lnTo>
                    <a:pt x="7867" y="2617"/>
                  </a:lnTo>
                  <a:cubicBezTo>
                    <a:pt x="7845" y="2639"/>
                    <a:pt x="7834" y="2639"/>
                    <a:pt x="7823" y="2639"/>
                  </a:cubicBezTo>
                  <a:cubicBezTo>
                    <a:pt x="7834" y="2628"/>
                    <a:pt x="7856" y="2617"/>
                    <a:pt x="7878" y="2606"/>
                  </a:cubicBezTo>
                  <a:close/>
                  <a:moveTo>
                    <a:pt x="7481" y="2683"/>
                  </a:moveTo>
                  <a:cubicBezTo>
                    <a:pt x="7492" y="2683"/>
                    <a:pt x="7492" y="2694"/>
                    <a:pt x="7470" y="2705"/>
                  </a:cubicBezTo>
                  <a:cubicBezTo>
                    <a:pt x="7472" y="2703"/>
                    <a:pt x="7473" y="2702"/>
                    <a:pt x="7471" y="2702"/>
                  </a:cubicBezTo>
                  <a:lnTo>
                    <a:pt x="7471" y="2702"/>
                  </a:lnTo>
                  <a:cubicBezTo>
                    <a:pt x="7465" y="2702"/>
                    <a:pt x="7431" y="2718"/>
                    <a:pt x="7404" y="2727"/>
                  </a:cubicBezTo>
                  <a:cubicBezTo>
                    <a:pt x="7426" y="2716"/>
                    <a:pt x="7459" y="2694"/>
                    <a:pt x="7481" y="2683"/>
                  </a:cubicBezTo>
                  <a:close/>
                  <a:moveTo>
                    <a:pt x="6826" y="3282"/>
                  </a:moveTo>
                  <a:cubicBezTo>
                    <a:pt x="6821" y="3284"/>
                    <a:pt x="6815" y="3286"/>
                    <a:pt x="6809" y="3289"/>
                  </a:cubicBezTo>
                  <a:cubicBezTo>
                    <a:pt x="6816" y="3286"/>
                    <a:pt x="6822" y="3284"/>
                    <a:pt x="6826" y="3282"/>
                  </a:cubicBezTo>
                  <a:close/>
                  <a:moveTo>
                    <a:pt x="5146" y="4016"/>
                  </a:moveTo>
                  <a:lnTo>
                    <a:pt x="5146" y="4016"/>
                  </a:lnTo>
                  <a:cubicBezTo>
                    <a:pt x="5135" y="4024"/>
                    <a:pt x="5128" y="4031"/>
                    <a:pt x="5122" y="4036"/>
                  </a:cubicBezTo>
                  <a:lnTo>
                    <a:pt x="5122" y="4036"/>
                  </a:lnTo>
                  <a:cubicBezTo>
                    <a:pt x="5130" y="4030"/>
                    <a:pt x="5138" y="4023"/>
                    <a:pt x="5146" y="4016"/>
                  </a:cubicBezTo>
                  <a:close/>
                  <a:moveTo>
                    <a:pt x="8947" y="1625"/>
                  </a:moveTo>
                  <a:cubicBezTo>
                    <a:pt x="8931" y="1633"/>
                    <a:pt x="8910" y="1652"/>
                    <a:pt x="8907" y="1658"/>
                  </a:cubicBezTo>
                  <a:lnTo>
                    <a:pt x="8907" y="1658"/>
                  </a:lnTo>
                  <a:cubicBezTo>
                    <a:pt x="8905" y="1658"/>
                    <a:pt x="8904" y="1658"/>
                    <a:pt x="8903" y="1658"/>
                  </a:cubicBezTo>
                  <a:cubicBezTo>
                    <a:pt x="8770" y="1735"/>
                    <a:pt x="8770" y="1768"/>
                    <a:pt x="8638" y="1845"/>
                  </a:cubicBezTo>
                  <a:cubicBezTo>
                    <a:pt x="8616" y="1878"/>
                    <a:pt x="8660" y="1856"/>
                    <a:pt x="8638" y="1889"/>
                  </a:cubicBezTo>
                  <a:cubicBezTo>
                    <a:pt x="8473" y="2033"/>
                    <a:pt x="8462" y="1923"/>
                    <a:pt x="8352" y="2044"/>
                  </a:cubicBezTo>
                  <a:cubicBezTo>
                    <a:pt x="8319" y="2088"/>
                    <a:pt x="8330" y="2121"/>
                    <a:pt x="8220" y="2176"/>
                  </a:cubicBezTo>
                  <a:lnTo>
                    <a:pt x="8242" y="2121"/>
                  </a:lnTo>
                  <a:lnTo>
                    <a:pt x="8242" y="2121"/>
                  </a:lnTo>
                  <a:cubicBezTo>
                    <a:pt x="8109" y="2198"/>
                    <a:pt x="8197" y="2209"/>
                    <a:pt x="8054" y="2275"/>
                  </a:cubicBezTo>
                  <a:cubicBezTo>
                    <a:pt x="8064" y="2255"/>
                    <a:pt x="8129" y="2208"/>
                    <a:pt x="8124" y="2208"/>
                  </a:cubicBezTo>
                  <a:lnTo>
                    <a:pt x="8124" y="2208"/>
                  </a:lnTo>
                  <a:cubicBezTo>
                    <a:pt x="8123" y="2208"/>
                    <a:pt x="8122" y="2208"/>
                    <a:pt x="8120" y="2209"/>
                  </a:cubicBezTo>
                  <a:cubicBezTo>
                    <a:pt x="8021" y="2242"/>
                    <a:pt x="8076" y="2264"/>
                    <a:pt x="8010" y="2308"/>
                  </a:cubicBezTo>
                  <a:lnTo>
                    <a:pt x="7977" y="2297"/>
                  </a:lnTo>
                  <a:cubicBezTo>
                    <a:pt x="7856" y="2385"/>
                    <a:pt x="7713" y="2495"/>
                    <a:pt x="7581" y="2606"/>
                  </a:cubicBezTo>
                  <a:cubicBezTo>
                    <a:pt x="7603" y="2595"/>
                    <a:pt x="7614" y="2584"/>
                    <a:pt x="7625" y="2584"/>
                  </a:cubicBezTo>
                  <a:lnTo>
                    <a:pt x="7625" y="2584"/>
                  </a:lnTo>
                  <a:cubicBezTo>
                    <a:pt x="7614" y="2584"/>
                    <a:pt x="7603" y="2595"/>
                    <a:pt x="7581" y="2617"/>
                  </a:cubicBezTo>
                  <a:lnTo>
                    <a:pt x="7581" y="2606"/>
                  </a:lnTo>
                  <a:cubicBezTo>
                    <a:pt x="7581" y="2597"/>
                    <a:pt x="7595" y="2581"/>
                    <a:pt x="7577" y="2581"/>
                  </a:cubicBezTo>
                  <a:cubicBezTo>
                    <a:pt x="7573" y="2581"/>
                    <a:pt x="7567" y="2581"/>
                    <a:pt x="7558" y="2584"/>
                  </a:cubicBezTo>
                  <a:cubicBezTo>
                    <a:pt x="7415" y="2694"/>
                    <a:pt x="7250" y="2793"/>
                    <a:pt x="7085" y="2892"/>
                  </a:cubicBezTo>
                  <a:cubicBezTo>
                    <a:pt x="7063" y="2903"/>
                    <a:pt x="7041" y="2914"/>
                    <a:pt x="7030" y="2925"/>
                  </a:cubicBezTo>
                  <a:lnTo>
                    <a:pt x="7041" y="2903"/>
                  </a:lnTo>
                  <a:lnTo>
                    <a:pt x="7041" y="2903"/>
                  </a:lnTo>
                  <a:lnTo>
                    <a:pt x="6975" y="2947"/>
                  </a:lnTo>
                  <a:lnTo>
                    <a:pt x="7019" y="2936"/>
                  </a:lnTo>
                  <a:lnTo>
                    <a:pt x="6986" y="2947"/>
                  </a:lnTo>
                  <a:lnTo>
                    <a:pt x="6931" y="3024"/>
                  </a:lnTo>
                  <a:lnTo>
                    <a:pt x="6908" y="3013"/>
                  </a:lnTo>
                  <a:lnTo>
                    <a:pt x="6908" y="3013"/>
                  </a:lnTo>
                  <a:cubicBezTo>
                    <a:pt x="6831" y="3057"/>
                    <a:pt x="6919" y="3024"/>
                    <a:pt x="6886" y="3057"/>
                  </a:cubicBezTo>
                  <a:cubicBezTo>
                    <a:pt x="6872" y="3072"/>
                    <a:pt x="6859" y="3078"/>
                    <a:pt x="6851" y="3078"/>
                  </a:cubicBezTo>
                  <a:cubicBezTo>
                    <a:pt x="6842" y="3078"/>
                    <a:pt x="6841" y="3069"/>
                    <a:pt x="6853" y="3057"/>
                  </a:cubicBezTo>
                  <a:lnTo>
                    <a:pt x="6853" y="3057"/>
                  </a:lnTo>
                  <a:cubicBezTo>
                    <a:pt x="6743" y="3156"/>
                    <a:pt x="6534" y="3333"/>
                    <a:pt x="6391" y="3399"/>
                  </a:cubicBezTo>
                  <a:lnTo>
                    <a:pt x="6413" y="3377"/>
                  </a:lnTo>
                  <a:lnTo>
                    <a:pt x="6413" y="3377"/>
                  </a:lnTo>
                  <a:cubicBezTo>
                    <a:pt x="6303" y="3443"/>
                    <a:pt x="6325" y="3498"/>
                    <a:pt x="6225" y="3542"/>
                  </a:cubicBezTo>
                  <a:lnTo>
                    <a:pt x="6236" y="3531"/>
                  </a:lnTo>
                  <a:lnTo>
                    <a:pt x="6236" y="3531"/>
                  </a:lnTo>
                  <a:cubicBezTo>
                    <a:pt x="6016" y="3663"/>
                    <a:pt x="5796" y="3851"/>
                    <a:pt x="5608" y="3928"/>
                  </a:cubicBezTo>
                  <a:cubicBezTo>
                    <a:pt x="5597" y="3983"/>
                    <a:pt x="5388" y="4071"/>
                    <a:pt x="5410" y="4115"/>
                  </a:cubicBezTo>
                  <a:cubicBezTo>
                    <a:pt x="5300" y="4170"/>
                    <a:pt x="5289" y="4159"/>
                    <a:pt x="5201" y="4214"/>
                  </a:cubicBezTo>
                  <a:cubicBezTo>
                    <a:pt x="5223" y="4192"/>
                    <a:pt x="5223" y="4181"/>
                    <a:pt x="5289" y="4137"/>
                  </a:cubicBezTo>
                  <a:lnTo>
                    <a:pt x="5289" y="4137"/>
                  </a:lnTo>
                  <a:lnTo>
                    <a:pt x="5267" y="4170"/>
                  </a:lnTo>
                  <a:cubicBezTo>
                    <a:pt x="5311" y="4126"/>
                    <a:pt x="5344" y="4071"/>
                    <a:pt x="5432" y="4027"/>
                  </a:cubicBezTo>
                  <a:lnTo>
                    <a:pt x="5432" y="4027"/>
                  </a:lnTo>
                  <a:cubicBezTo>
                    <a:pt x="5432" y="4027"/>
                    <a:pt x="5443" y="4027"/>
                    <a:pt x="5421" y="4049"/>
                  </a:cubicBezTo>
                  <a:cubicBezTo>
                    <a:pt x="5564" y="3950"/>
                    <a:pt x="5642" y="3839"/>
                    <a:pt x="5796" y="3751"/>
                  </a:cubicBezTo>
                  <a:lnTo>
                    <a:pt x="5796" y="3751"/>
                  </a:lnTo>
                  <a:cubicBezTo>
                    <a:pt x="5790" y="3765"/>
                    <a:pt x="5792" y="3770"/>
                    <a:pt x="5797" y="3770"/>
                  </a:cubicBezTo>
                  <a:cubicBezTo>
                    <a:pt x="5811" y="3770"/>
                    <a:pt x="5852" y="3737"/>
                    <a:pt x="5874" y="3737"/>
                  </a:cubicBezTo>
                  <a:cubicBezTo>
                    <a:pt x="5878" y="3737"/>
                    <a:pt x="5881" y="3738"/>
                    <a:pt x="5884" y="3740"/>
                  </a:cubicBezTo>
                  <a:lnTo>
                    <a:pt x="5961" y="3674"/>
                  </a:lnTo>
                  <a:lnTo>
                    <a:pt x="5928" y="3685"/>
                  </a:lnTo>
                  <a:cubicBezTo>
                    <a:pt x="5994" y="3630"/>
                    <a:pt x="6049" y="3575"/>
                    <a:pt x="6115" y="3531"/>
                  </a:cubicBezTo>
                  <a:lnTo>
                    <a:pt x="6115" y="3531"/>
                  </a:lnTo>
                  <a:lnTo>
                    <a:pt x="6071" y="3586"/>
                  </a:lnTo>
                  <a:lnTo>
                    <a:pt x="6203" y="3487"/>
                  </a:lnTo>
                  <a:lnTo>
                    <a:pt x="6115" y="3531"/>
                  </a:lnTo>
                  <a:cubicBezTo>
                    <a:pt x="6181" y="3465"/>
                    <a:pt x="6093" y="3498"/>
                    <a:pt x="6192" y="3443"/>
                  </a:cubicBezTo>
                  <a:lnTo>
                    <a:pt x="6192" y="3443"/>
                  </a:lnTo>
                  <a:cubicBezTo>
                    <a:pt x="6191" y="3444"/>
                    <a:pt x="6190" y="3444"/>
                    <a:pt x="6189" y="3444"/>
                  </a:cubicBezTo>
                  <a:cubicBezTo>
                    <a:pt x="6184" y="3444"/>
                    <a:pt x="6263" y="3387"/>
                    <a:pt x="6314" y="3377"/>
                  </a:cubicBezTo>
                  <a:cubicBezTo>
                    <a:pt x="6347" y="3344"/>
                    <a:pt x="6380" y="3311"/>
                    <a:pt x="6435" y="3278"/>
                  </a:cubicBezTo>
                  <a:cubicBezTo>
                    <a:pt x="6457" y="3278"/>
                    <a:pt x="6446" y="3311"/>
                    <a:pt x="6457" y="3311"/>
                  </a:cubicBezTo>
                  <a:cubicBezTo>
                    <a:pt x="6479" y="3267"/>
                    <a:pt x="6622" y="3189"/>
                    <a:pt x="6655" y="3134"/>
                  </a:cubicBezTo>
                  <a:lnTo>
                    <a:pt x="6655" y="3167"/>
                  </a:lnTo>
                  <a:lnTo>
                    <a:pt x="6677" y="3123"/>
                  </a:lnTo>
                  <a:cubicBezTo>
                    <a:pt x="6694" y="3118"/>
                    <a:pt x="6705" y="3115"/>
                    <a:pt x="6712" y="3115"/>
                  </a:cubicBezTo>
                  <a:cubicBezTo>
                    <a:pt x="6718" y="3115"/>
                    <a:pt x="6721" y="3118"/>
                    <a:pt x="6721" y="3123"/>
                  </a:cubicBezTo>
                  <a:cubicBezTo>
                    <a:pt x="6818" y="3059"/>
                    <a:pt x="6672" y="3110"/>
                    <a:pt x="6791" y="3050"/>
                  </a:cubicBezTo>
                  <a:lnTo>
                    <a:pt x="6791" y="3050"/>
                  </a:lnTo>
                  <a:cubicBezTo>
                    <a:pt x="6789" y="3053"/>
                    <a:pt x="6786" y="3058"/>
                    <a:pt x="6776" y="3068"/>
                  </a:cubicBezTo>
                  <a:cubicBezTo>
                    <a:pt x="6908" y="2991"/>
                    <a:pt x="7008" y="2892"/>
                    <a:pt x="7118" y="2826"/>
                  </a:cubicBezTo>
                  <a:cubicBezTo>
                    <a:pt x="7173" y="2826"/>
                    <a:pt x="7030" y="2892"/>
                    <a:pt x="7085" y="2892"/>
                  </a:cubicBezTo>
                  <a:cubicBezTo>
                    <a:pt x="7229" y="2779"/>
                    <a:pt x="7373" y="2647"/>
                    <a:pt x="7525" y="2549"/>
                  </a:cubicBezTo>
                  <a:lnTo>
                    <a:pt x="7525" y="2549"/>
                  </a:lnTo>
                  <a:cubicBezTo>
                    <a:pt x="7525" y="2549"/>
                    <a:pt x="7525" y="2550"/>
                    <a:pt x="7525" y="2550"/>
                  </a:cubicBezTo>
                  <a:lnTo>
                    <a:pt x="7558" y="2528"/>
                  </a:lnTo>
                  <a:lnTo>
                    <a:pt x="7558" y="2528"/>
                  </a:lnTo>
                  <a:cubicBezTo>
                    <a:pt x="7547" y="2535"/>
                    <a:pt x="7536" y="2542"/>
                    <a:pt x="7525" y="2549"/>
                  </a:cubicBezTo>
                  <a:lnTo>
                    <a:pt x="7525" y="2549"/>
                  </a:lnTo>
                  <a:cubicBezTo>
                    <a:pt x="7528" y="2498"/>
                    <a:pt x="7644" y="2485"/>
                    <a:pt x="7712" y="2429"/>
                  </a:cubicBezTo>
                  <a:lnTo>
                    <a:pt x="7712" y="2429"/>
                  </a:lnTo>
                  <a:cubicBezTo>
                    <a:pt x="7707" y="2439"/>
                    <a:pt x="7713" y="2451"/>
                    <a:pt x="7713" y="2451"/>
                  </a:cubicBezTo>
                  <a:cubicBezTo>
                    <a:pt x="7823" y="2385"/>
                    <a:pt x="7933" y="2286"/>
                    <a:pt x="8087" y="2165"/>
                  </a:cubicBezTo>
                  <a:lnTo>
                    <a:pt x="8087" y="2165"/>
                  </a:lnTo>
                  <a:lnTo>
                    <a:pt x="8076" y="2187"/>
                  </a:lnTo>
                  <a:cubicBezTo>
                    <a:pt x="8142" y="2154"/>
                    <a:pt x="8242" y="2088"/>
                    <a:pt x="8319" y="2044"/>
                  </a:cubicBezTo>
                  <a:cubicBezTo>
                    <a:pt x="8330" y="2022"/>
                    <a:pt x="8374" y="2000"/>
                    <a:pt x="8341" y="2000"/>
                  </a:cubicBezTo>
                  <a:cubicBezTo>
                    <a:pt x="8583" y="1912"/>
                    <a:pt x="8726" y="1702"/>
                    <a:pt x="8947" y="1625"/>
                  </a:cubicBezTo>
                  <a:close/>
                  <a:moveTo>
                    <a:pt x="5124" y="4258"/>
                  </a:moveTo>
                  <a:lnTo>
                    <a:pt x="5113" y="4269"/>
                  </a:lnTo>
                  <a:lnTo>
                    <a:pt x="5113" y="4258"/>
                  </a:lnTo>
                  <a:close/>
                  <a:moveTo>
                    <a:pt x="4721" y="4377"/>
                  </a:moveTo>
                  <a:cubicBezTo>
                    <a:pt x="4721" y="4377"/>
                    <a:pt x="4719" y="4378"/>
                    <a:pt x="4716" y="4379"/>
                  </a:cubicBezTo>
                  <a:cubicBezTo>
                    <a:pt x="4715" y="4381"/>
                    <a:pt x="4713" y="4384"/>
                    <a:pt x="4712" y="4386"/>
                  </a:cubicBezTo>
                  <a:lnTo>
                    <a:pt x="4712" y="4386"/>
                  </a:lnTo>
                  <a:cubicBezTo>
                    <a:pt x="4718" y="4381"/>
                    <a:pt x="4722" y="4377"/>
                    <a:pt x="4721" y="4377"/>
                  </a:cubicBezTo>
                  <a:close/>
                  <a:moveTo>
                    <a:pt x="4712" y="4386"/>
                  </a:moveTo>
                  <a:cubicBezTo>
                    <a:pt x="4705" y="4391"/>
                    <a:pt x="4697" y="4398"/>
                    <a:pt x="4694" y="4404"/>
                  </a:cubicBezTo>
                  <a:lnTo>
                    <a:pt x="4694" y="4404"/>
                  </a:lnTo>
                  <a:cubicBezTo>
                    <a:pt x="4700" y="4398"/>
                    <a:pt x="4706" y="4392"/>
                    <a:pt x="4712" y="4386"/>
                  </a:cubicBezTo>
                  <a:close/>
                  <a:moveTo>
                    <a:pt x="5080" y="4273"/>
                  </a:moveTo>
                  <a:cubicBezTo>
                    <a:pt x="5089" y="4273"/>
                    <a:pt x="5093" y="4278"/>
                    <a:pt x="5091" y="4291"/>
                  </a:cubicBezTo>
                  <a:cubicBezTo>
                    <a:pt x="5069" y="4313"/>
                    <a:pt x="5058" y="4346"/>
                    <a:pt x="5014" y="4379"/>
                  </a:cubicBezTo>
                  <a:lnTo>
                    <a:pt x="5003" y="4357"/>
                  </a:lnTo>
                  <a:lnTo>
                    <a:pt x="4936" y="4434"/>
                  </a:lnTo>
                  <a:lnTo>
                    <a:pt x="4903" y="4434"/>
                  </a:lnTo>
                  <a:lnTo>
                    <a:pt x="4914" y="4412"/>
                  </a:lnTo>
                  <a:lnTo>
                    <a:pt x="4892" y="4434"/>
                  </a:lnTo>
                  <a:lnTo>
                    <a:pt x="4881" y="4434"/>
                  </a:lnTo>
                  <a:cubicBezTo>
                    <a:pt x="4849" y="4424"/>
                    <a:pt x="4961" y="4310"/>
                    <a:pt x="4969" y="4293"/>
                  </a:cubicBezTo>
                  <a:lnTo>
                    <a:pt x="4969" y="4293"/>
                  </a:lnTo>
                  <a:cubicBezTo>
                    <a:pt x="4965" y="4309"/>
                    <a:pt x="4969" y="4315"/>
                    <a:pt x="4977" y="4315"/>
                  </a:cubicBezTo>
                  <a:cubicBezTo>
                    <a:pt x="5000" y="4315"/>
                    <a:pt x="5057" y="4273"/>
                    <a:pt x="5080" y="4273"/>
                  </a:cubicBezTo>
                  <a:close/>
                  <a:moveTo>
                    <a:pt x="4881" y="4467"/>
                  </a:moveTo>
                  <a:cubicBezTo>
                    <a:pt x="4826" y="4512"/>
                    <a:pt x="4749" y="4556"/>
                    <a:pt x="4705" y="4567"/>
                  </a:cubicBezTo>
                  <a:cubicBezTo>
                    <a:pt x="4752" y="4539"/>
                    <a:pt x="4798" y="4503"/>
                    <a:pt x="4838" y="4473"/>
                  </a:cubicBezTo>
                  <a:lnTo>
                    <a:pt x="4838" y="4473"/>
                  </a:lnTo>
                  <a:lnTo>
                    <a:pt x="4848" y="4467"/>
                  </a:lnTo>
                  <a:close/>
                  <a:moveTo>
                    <a:pt x="4408" y="4754"/>
                  </a:moveTo>
                  <a:lnTo>
                    <a:pt x="4419" y="4776"/>
                  </a:lnTo>
                  <a:cubicBezTo>
                    <a:pt x="4375" y="4787"/>
                    <a:pt x="4330" y="4820"/>
                    <a:pt x="4275" y="4853"/>
                  </a:cubicBezTo>
                  <a:cubicBezTo>
                    <a:pt x="4319" y="4820"/>
                    <a:pt x="4364" y="4787"/>
                    <a:pt x="4408" y="4754"/>
                  </a:cubicBezTo>
                  <a:close/>
                  <a:moveTo>
                    <a:pt x="4176" y="4919"/>
                  </a:moveTo>
                  <a:lnTo>
                    <a:pt x="4176" y="4930"/>
                  </a:lnTo>
                  <a:lnTo>
                    <a:pt x="4165" y="4930"/>
                  </a:lnTo>
                  <a:lnTo>
                    <a:pt x="4176" y="4919"/>
                  </a:lnTo>
                  <a:close/>
                  <a:moveTo>
                    <a:pt x="4242" y="5151"/>
                  </a:moveTo>
                  <a:cubicBezTo>
                    <a:pt x="4239" y="5152"/>
                    <a:pt x="4237" y="5154"/>
                    <a:pt x="4234" y="5155"/>
                  </a:cubicBezTo>
                  <a:lnTo>
                    <a:pt x="4234" y="5155"/>
                  </a:lnTo>
                  <a:cubicBezTo>
                    <a:pt x="4236" y="5154"/>
                    <a:pt x="4239" y="5153"/>
                    <a:pt x="4242" y="5151"/>
                  </a:cubicBezTo>
                  <a:close/>
                  <a:moveTo>
                    <a:pt x="3758" y="5250"/>
                  </a:moveTo>
                  <a:cubicBezTo>
                    <a:pt x="3758" y="5261"/>
                    <a:pt x="3747" y="5272"/>
                    <a:pt x="3736" y="5283"/>
                  </a:cubicBezTo>
                  <a:lnTo>
                    <a:pt x="3714" y="5283"/>
                  </a:lnTo>
                  <a:lnTo>
                    <a:pt x="3758" y="5250"/>
                  </a:lnTo>
                  <a:close/>
                  <a:moveTo>
                    <a:pt x="3714" y="5283"/>
                  </a:moveTo>
                  <a:cubicBezTo>
                    <a:pt x="3714" y="5283"/>
                    <a:pt x="3714" y="5294"/>
                    <a:pt x="3702" y="5305"/>
                  </a:cubicBezTo>
                  <a:cubicBezTo>
                    <a:pt x="3680" y="5316"/>
                    <a:pt x="3669" y="5327"/>
                    <a:pt x="3658" y="5327"/>
                  </a:cubicBezTo>
                  <a:cubicBezTo>
                    <a:pt x="3680" y="5305"/>
                    <a:pt x="3702" y="5294"/>
                    <a:pt x="3714" y="5283"/>
                  </a:cubicBezTo>
                  <a:close/>
                  <a:moveTo>
                    <a:pt x="2997" y="5778"/>
                  </a:moveTo>
                  <a:lnTo>
                    <a:pt x="2986" y="5790"/>
                  </a:lnTo>
                  <a:cubicBezTo>
                    <a:pt x="2942" y="5812"/>
                    <a:pt x="2898" y="5834"/>
                    <a:pt x="2854" y="5867"/>
                  </a:cubicBezTo>
                  <a:cubicBezTo>
                    <a:pt x="2898" y="5834"/>
                    <a:pt x="2931" y="5812"/>
                    <a:pt x="2920" y="5801"/>
                  </a:cubicBezTo>
                  <a:lnTo>
                    <a:pt x="2920" y="5801"/>
                  </a:lnTo>
                  <a:cubicBezTo>
                    <a:pt x="2923" y="5803"/>
                    <a:pt x="2928" y="5805"/>
                    <a:pt x="2933" y="5805"/>
                  </a:cubicBezTo>
                  <a:cubicBezTo>
                    <a:pt x="2949" y="5805"/>
                    <a:pt x="2973" y="5795"/>
                    <a:pt x="2997" y="5778"/>
                  </a:cubicBezTo>
                  <a:close/>
                  <a:moveTo>
                    <a:pt x="2612" y="6043"/>
                  </a:moveTo>
                  <a:cubicBezTo>
                    <a:pt x="2612" y="6043"/>
                    <a:pt x="2623" y="6043"/>
                    <a:pt x="2601" y="6065"/>
                  </a:cubicBezTo>
                  <a:cubicBezTo>
                    <a:pt x="2601" y="6062"/>
                    <a:pt x="2598" y="6060"/>
                    <a:pt x="2593" y="6060"/>
                  </a:cubicBezTo>
                  <a:cubicBezTo>
                    <a:pt x="2582" y="6060"/>
                    <a:pt x="2561" y="6068"/>
                    <a:pt x="2546" y="6076"/>
                  </a:cubicBezTo>
                  <a:cubicBezTo>
                    <a:pt x="2568" y="6065"/>
                    <a:pt x="2590" y="6054"/>
                    <a:pt x="2612" y="6043"/>
                  </a:cubicBezTo>
                  <a:close/>
                  <a:moveTo>
                    <a:pt x="2226" y="6296"/>
                  </a:moveTo>
                  <a:lnTo>
                    <a:pt x="2193" y="6329"/>
                  </a:lnTo>
                  <a:lnTo>
                    <a:pt x="2204" y="6307"/>
                  </a:lnTo>
                  <a:lnTo>
                    <a:pt x="2226" y="6296"/>
                  </a:lnTo>
                  <a:close/>
                  <a:moveTo>
                    <a:pt x="2207" y="6332"/>
                  </a:moveTo>
                  <a:cubicBezTo>
                    <a:pt x="2212" y="6332"/>
                    <a:pt x="2215" y="6335"/>
                    <a:pt x="2215" y="6340"/>
                  </a:cubicBezTo>
                  <a:cubicBezTo>
                    <a:pt x="2193" y="6351"/>
                    <a:pt x="2171" y="6362"/>
                    <a:pt x="2149" y="6362"/>
                  </a:cubicBezTo>
                  <a:lnTo>
                    <a:pt x="2182" y="6340"/>
                  </a:lnTo>
                  <a:cubicBezTo>
                    <a:pt x="2193" y="6335"/>
                    <a:pt x="2201" y="6332"/>
                    <a:pt x="2207" y="6332"/>
                  </a:cubicBezTo>
                  <a:close/>
                  <a:moveTo>
                    <a:pt x="2039" y="6417"/>
                  </a:moveTo>
                  <a:lnTo>
                    <a:pt x="2028" y="6440"/>
                  </a:lnTo>
                  <a:cubicBezTo>
                    <a:pt x="2006" y="6451"/>
                    <a:pt x="1973" y="6473"/>
                    <a:pt x="1940" y="6495"/>
                  </a:cubicBezTo>
                  <a:cubicBezTo>
                    <a:pt x="1973" y="6473"/>
                    <a:pt x="2006" y="6440"/>
                    <a:pt x="2039" y="6417"/>
                  </a:cubicBezTo>
                  <a:close/>
                  <a:moveTo>
                    <a:pt x="11536" y="0"/>
                  </a:moveTo>
                  <a:cubicBezTo>
                    <a:pt x="11518" y="0"/>
                    <a:pt x="11499" y="11"/>
                    <a:pt x="11481" y="39"/>
                  </a:cubicBezTo>
                  <a:lnTo>
                    <a:pt x="11481" y="17"/>
                  </a:lnTo>
                  <a:cubicBezTo>
                    <a:pt x="11448" y="50"/>
                    <a:pt x="11403" y="105"/>
                    <a:pt x="11448" y="105"/>
                  </a:cubicBezTo>
                  <a:cubicBezTo>
                    <a:pt x="11481" y="61"/>
                    <a:pt x="11481" y="72"/>
                    <a:pt x="11514" y="17"/>
                  </a:cubicBezTo>
                  <a:lnTo>
                    <a:pt x="11547" y="17"/>
                  </a:lnTo>
                  <a:lnTo>
                    <a:pt x="11558" y="39"/>
                  </a:lnTo>
                  <a:lnTo>
                    <a:pt x="11569" y="50"/>
                  </a:lnTo>
                  <a:lnTo>
                    <a:pt x="11558" y="50"/>
                  </a:lnTo>
                  <a:lnTo>
                    <a:pt x="11470" y="127"/>
                  </a:lnTo>
                  <a:lnTo>
                    <a:pt x="11436" y="138"/>
                  </a:lnTo>
                  <a:lnTo>
                    <a:pt x="11514" y="83"/>
                  </a:lnTo>
                  <a:lnTo>
                    <a:pt x="11514" y="83"/>
                  </a:lnTo>
                  <a:cubicBezTo>
                    <a:pt x="11459" y="94"/>
                    <a:pt x="11436" y="127"/>
                    <a:pt x="11414" y="160"/>
                  </a:cubicBezTo>
                  <a:cubicBezTo>
                    <a:pt x="11403" y="154"/>
                    <a:pt x="11395" y="152"/>
                    <a:pt x="11387" y="152"/>
                  </a:cubicBezTo>
                  <a:cubicBezTo>
                    <a:pt x="11379" y="152"/>
                    <a:pt x="11370" y="154"/>
                    <a:pt x="11359" y="160"/>
                  </a:cubicBezTo>
                  <a:lnTo>
                    <a:pt x="11348" y="171"/>
                  </a:lnTo>
                  <a:lnTo>
                    <a:pt x="11282" y="248"/>
                  </a:lnTo>
                  <a:cubicBezTo>
                    <a:pt x="11265" y="248"/>
                    <a:pt x="11289" y="220"/>
                    <a:pt x="11266" y="220"/>
                  </a:cubicBezTo>
                  <a:cubicBezTo>
                    <a:pt x="11260" y="220"/>
                    <a:pt x="11251" y="221"/>
                    <a:pt x="11238" y="226"/>
                  </a:cubicBezTo>
                  <a:cubicBezTo>
                    <a:pt x="11205" y="270"/>
                    <a:pt x="11304" y="237"/>
                    <a:pt x="11227" y="292"/>
                  </a:cubicBezTo>
                  <a:cubicBezTo>
                    <a:pt x="11209" y="296"/>
                    <a:pt x="11198" y="296"/>
                    <a:pt x="11189" y="296"/>
                  </a:cubicBezTo>
                  <a:lnTo>
                    <a:pt x="11189" y="296"/>
                  </a:lnTo>
                  <a:cubicBezTo>
                    <a:pt x="11172" y="296"/>
                    <a:pt x="11165" y="296"/>
                    <a:pt x="11128" y="325"/>
                  </a:cubicBezTo>
                  <a:cubicBezTo>
                    <a:pt x="11122" y="325"/>
                    <a:pt x="11123" y="319"/>
                    <a:pt x="11128" y="311"/>
                  </a:cubicBezTo>
                  <a:lnTo>
                    <a:pt x="11128" y="311"/>
                  </a:lnTo>
                  <a:cubicBezTo>
                    <a:pt x="11081" y="346"/>
                    <a:pt x="11016" y="374"/>
                    <a:pt x="11007" y="402"/>
                  </a:cubicBezTo>
                  <a:cubicBezTo>
                    <a:pt x="10945" y="412"/>
                    <a:pt x="10864" y="480"/>
                    <a:pt x="10836" y="480"/>
                  </a:cubicBezTo>
                  <a:cubicBezTo>
                    <a:pt x="10834" y="480"/>
                    <a:pt x="10832" y="480"/>
                    <a:pt x="10831" y="479"/>
                  </a:cubicBezTo>
                  <a:cubicBezTo>
                    <a:pt x="10853" y="468"/>
                    <a:pt x="10875" y="457"/>
                    <a:pt x="10897" y="446"/>
                  </a:cubicBezTo>
                  <a:lnTo>
                    <a:pt x="10897" y="435"/>
                  </a:lnTo>
                  <a:cubicBezTo>
                    <a:pt x="10875" y="457"/>
                    <a:pt x="10786" y="468"/>
                    <a:pt x="10764" y="501"/>
                  </a:cubicBezTo>
                  <a:cubicBezTo>
                    <a:pt x="10775" y="501"/>
                    <a:pt x="10797" y="490"/>
                    <a:pt x="10820" y="479"/>
                  </a:cubicBezTo>
                  <a:lnTo>
                    <a:pt x="10820" y="479"/>
                  </a:lnTo>
                  <a:cubicBezTo>
                    <a:pt x="10809" y="501"/>
                    <a:pt x="10753" y="556"/>
                    <a:pt x="10709" y="578"/>
                  </a:cubicBezTo>
                  <a:cubicBezTo>
                    <a:pt x="10721" y="560"/>
                    <a:pt x="10721" y="553"/>
                    <a:pt x="10715" y="553"/>
                  </a:cubicBezTo>
                  <a:cubicBezTo>
                    <a:pt x="10694" y="553"/>
                    <a:pt x="10597" y="630"/>
                    <a:pt x="10558" y="630"/>
                  </a:cubicBezTo>
                  <a:cubicBezTo>
                    <a:pt x="10551" y="630"/>
                    <a:pt x="10547" y="628"/>
                    <a:pt x="10544" y="623"/>
                  </a:cubicBezTo>
                  <a:lnTo>
                    <a:pt x="10566" y="611"/>
                  </a:lnTo>
                  <a:cubicBezTo>
                    <a:pt x="10687" y="512"/>
                    <a:pt x="10698" y="479"/>
                    <a:pt x="10820" y="391"/>
                  </a:cubicBezTo>
                  <a:cubicBezTo>
                    <a:pt x="10824" y="390"/>
                    <a:pt x="10827" y="390"/>
                    <a:pt x="10829" y="390"/>
                  </a:cubicBezTo>
                  <a:cubicBezTo>
                    <a:pt x="10852" y="390"/>
                    <a:pt x="10797" y="435"/>
                    <a:pt x="10797" y="435"/>
                  </a:cubicBezTo>
                  <a:cubicBezTo>
                    <a:pt x="10875" y="413"/>
                    <a:pt x="10919" y="380"/>
                    <a:pt x="10985" y="336"/>
                  </a:cubicBezTo>
                  <a:lnTo>
                    <a:pt x="10985" y="336"/>
                  </a:lnTo>
                  <a:cubicBezTo>
                    <a:pt x="10979" y="342"/>
                    <a:pt x="10979" y="344"/>
                    <a:pt x="10983" y="344"/>
                  </a:cubicBezTo>
                  <a:cubicBezTo>
                    <a:pt x="10988" y="344"/>
                    <a:pt x="10996" y="342"/>
                    <a:pt x="11007" y="336"/>
                  </a:cubicBezTo>
                  <a:cubicBezTo>
                    <a:pt x="11062" y="303"/>
                    <a:pt x="11029" y="292"/>
                    <a:pt x="11106" y="270"/>
                  </a:cubicBezTo>
                  <a:lnTo>
                    <a:pt x="11106" y="270"/>
                  </a:lnTo>
                  <a:cubicBezTo>
                    <a:pt x="11095" y="281"/>
                    <a:pt x="11084" y="303"/>
                    <a:pt x="11073" y="325"/>
                  </a:cubicBezTo>
                  <a:cubicBezTo>
                    <a:pt x="11117" y="281"/>
                    <a:pt x="11183" y="237"/>
                    <a:pt x="11238" y="193"/>
                  </a:cubicBezTo>
                  <a:lnTo>
                    <a:pt x="11238" y="193"/>
                  </a:lnTo>
                  <a:cubicBezTo>
                    <a:pt x="11260" y="193"/>
                    <a:pt x="11205" y="237"/>
                    <a:pt x="11194" y="259"/>
                  </a:cubicBezTo>
                  <a:cubicBezTo>
                    <a:pt x="11260" y="204"/>
                    <a:pt x="11370" y="138"/>
                    <a:pt x="11381" y="105"/>
                  </a:cubicBezTo>
                  <a:lnTo>
                    <a:pt x="11381" y="105"/>
                  </a:lnTo>
                  <a:lnTo>
                    <a:pt x="11342" y="121"/>
                  </a:lnTo>
                  <a:lnTo>
                    <a:pt x="11342" y="121"/>
                  </a:lnTo>
                  <a:cubicBezTo>
                    <a:pt x="11341" y="120"/>
                    <a:pt x="11340" y="119"/>
                    <a:pt x="11339" y="119"/>
                  </a:cubicBezTo>
                  <a:cubicBezTo>
                    <a:pt x="11336" y="119"/>
                    <a:pt x="11332" y="121"/>
                    <a:pt x="11326" y="127"/>
                  </a:cubicBezTo>
                  <a:lnTo>
                    <a:pt x="11342" y="121"/>
                  </a:lnTo>
                  <a:lnTo>
                    <a:pt x="11342" y="121"/>
                  </a:lnTo>
                  <a:cubicBezTo>
                    <a:pt x="11347" y="125"/>
                    <a:pt x="11344" y="142"/>
                    <a:pt x="11337" y="149"/>
                  </a:cubicBezTo>
                  <a:cubicBezTo>
                    <a:pt x="11301" y="178"/>
                    <a:pt x="11269" y="188"/>
                    <a:pt x="11252" y="188"/>
                  </a:cubicBezTo>
                  <a:cubicBezTo>
                    <a:pt x="11243" y="188"/>
                    <a:pt x="11238" y="185"/>
                    <a:pt x="11238" y="182"/>
                  </a:cubicBezTo>
                  <a:lnTo>
                    <a:pt x="11282" y="160"/>
                  </a:lnTo>
                  <a:cubicBezTo>
                    <a:pt x="11276" y="158"/>
                    <a:pt x="11270" y="157"/>
                    <a:pt x="11264" y="157"/>
                  </a:cubicBezTo>
                  <a:cubicBezTo>
                    <a:pt x="11190" y="157"/>
                    <a:pt x="11098" y="273"/>
                    <a:pt x="11007" y="314"/>
                  </a:cubicBezTo>
                  <a:lnTo>
                    <a:pt x="11029" y="259"/>
                  </a:lnTo>
                  <a:lnTo>
                    <a:pt x="10952" y="336"/>
                  </a:lnTo>
                  <a:cubicBezTo>
                    <a:pt x="10946" y="339"/>
                    <a:pt x="10941" y="340"/>
                    <a:pt x="10936" y="340"/>
                  </a:cubicBezTo>
                  <a:cubicBezTo>
                    <a:pt x="10923" y="340"/>
                    <a:pt x="10919" y="328"/>
                    <a:pt x="10952" y="303"/>
                  </a:cubicBezTo>
                  <a:lnTo>
                    <a:pt x="10952" y="303"/>
                  </a:lnTo>
                  <a:cubicBezTo>
                    <a:pt x="10875" y="325"/>
                    <a:pt x="10897" y="347"/>
                    <a:pt x="10831" y="358"/>
                  </a:cubicBezTo>
                  <a:lnTo>
                    <a:pt x="10775" y="402"/>
                  </a:lnTo>
                  <a:cubicBezTo>
                    <a:pt x="10786" y="391"/>
                    <a:pt x="10753" y="391"/>
                    <a:pt x="10797" y="369"/>
                  </a:cubicBezTo>
                  <a:lnTo>
                    <a:pt x="10797" y="369"/>
                  </a:lnTo>
                  <a:cubicBezTo>
                    <a:pt x="10665" y="413"/>
                    <a:pt x="10632" y="501"/>
                    <a:pt x="10566" y="501"/>
                  </a:cubicBezTo>
                  <a:lnTo>
                    <a:pt x="10577" y="490"/>
                  </a:lnTo>
                  <a:lnTo>
                    <a:pt x="10577" y="490"/>
                  </a:lnTo>
                  <a:cubicBezTo>
                    <a:pt x="10434" y="600"/>
                    <a:pt x="10577" y="523"/>
                    <a:pt x="10478" y="623"/>
                  </a:cubicBezTo>
                  <a:lnTo>
                    <a:pt x="10368" y="611"/>
                  </a:lnTo>
                  <a:lnTo>
                    <a:pt x="10368" y="645"/>
                  </a:lnTo>
                  <a:lnTo>
                    <a:pt x="10313" y="656"/>
                  </a:lnTo>
                  <a:cubicBezTo>
                    <a:pt x="10291" y="683"/>
                    <a:pt x="10296" y="686"/>
                    <a:pt x="10304" y="686"/>
                  </a:cubicBezTo>
                  <a:cubicBezTo>
                    <a:pt x="10307" y="686"/>
                    <a:pt x="10309" y="686"/>
                    <a:pt x="10311" y="686"/>
                  </a:cubicBezTo>
                  <a:cubicBezTo>
                    <a:pt x="10317" y="686"/>
                    <a:pt x="10321" y="687"/>
                    <a:pt x="10313" y="700"/>
                  </a:cubicBezTo>
                  <a:cubicBezTo>
                    <a:pt x="10223" y="720"/>
                    <a:pt x="10123" y="813"/>
                    <a:pt x="10073" y="813"/>
                  </a:cubicBezTo>
                  <a:cubicBezTo>
                    <a:pt x="10068" y="813"/>
                    <a:pt x="10063" y="812"/>
                    <a:pt x="10059" y="810"/>
                  </a:cubicBezTo>
                  <a:lnTo>
                    <a:pt x="10059" y="810"/>
                  </a:lnTo>
                  <a:cubicBezTo>
                    <a:pt x="10057" y="817"/>
                    <a:pt x="10060" y="820"/>
                    <a:pt x="10065" y="820"/>
                  </a:cubicBezTo>
                  <a:cubicBezTo>
                    <a:pt x="10075" y="820"/>
                    <a:pt x="10092" y="812"/>
                    <a:pt x="10098" y="812"/>
                  </a:cubicBezTo>
                  <a:cubicBezTo>
                    <a:pt x="10103" y="812"/>
                    <a:pt x="10099" y="818"/>
                    <a:pt x="10070" y="843"/>
                  </a:cubicBezTo>
                  <a:cubicBezTo>
                    <a:pt x="10066" y="840"/>
                    <a:pt x="10061" y="839"/>
                    <a:pt x="10056" y="839"/>
                  </a:cubicBezTo>
                  <a:cubicBezTo>
                    <a:pt x="10016" y="839"/>
                    <a:pt x="9974" y="911"/>
                    <a:pt x="9905" y="931"/>
                  </a:cubicBezTo>
                  <a:cubicBezTo>
                    <a:pt x="9905" y="908"/>
                    <a:pt x="9944" y="884"/>
                    <a:pt x="9939" y="884"/>
                  </a:cubicBezTo>
                  <a:lnTo>
                    <a:pt x="9939" y="884"/>
                  </a:lnTo>
                  <a:cubicBezTo>
                    <a:pt x="9937" y="884"/>
                    <a:pt x="9928" y="888"/>
                    <a:pt x="9905" y="898"/>
                  </a:cubicBezTo>
                  <a:cubicBezTo>
                    <a:pt x="9883" y="953"/>
                    <a:pt x="9762" y="975"/>
                    <a:pt x="9707" y="1019"/>
                  </a:cubicBezTo>
                  <a:lnTo>
                    <a:pt x="9696" y="1008"/>
                  </a:lnTo>
                  <a:lnTo>
                    <a:pt x="9685" y="1052"/>
                  </a:lnTo>
                  <a:cubicBezTo>
                    <a:pt x="9641" y="1085"/>
                    <a:pt x="9564" y="1129"/>
                    <a:pt x="9497" y="1173"/>
                  </a:cubicBezTo>
                  <a:cubicBezTo>
                    <a:pt x="9497" y="1173"/>
                    <a:pt x="9497" y="1173"/>
                    <a:pt x="9496" y="1173"/>
                  </a:cubicBezTo>
                  <a:cubicBezTo>
                    <a:pt x="9479" y="1173"/>
                    <a:pt x="9295" y="1275"/>
                    <a:pt x="9200" y="1328"/>
                  </a:cubicBezTo>
                  <a:lnTo>
                    <a:pt x="9200" y="1317"/>
                  </a:lnTo>
                  <a:cubicBezTo>
                    <a:pt x="9200" y="1361"/>
                    <a:pt x="9112" y="1416"/>
                    <a:pt x="9046" y="1460"/>
                  </a:cubicBezTo>
                  <a:cubicBezTo>
                    <a:pt x="9035" y="1449"/>
                    <a:pt x="9046" y="1427"/>
                    <a:pt x="9079" y="1405"/>
                  </a:cubicBezTo>
                  <a:lnTo>
                    <a:pt x="9079" y="1405"/>
                  </a:lnTo>
                  <a:lnTo>
                    <a:pt x="9013" y="1438"/>
                  </a:lnTo>
                  <a:cubicBezTo>
                    <a:pt x="9002" y="1460"/>
                    <a:pt x="8991" y="1471"/>
                    <a:pt x="8947" y="1504"/>
                  </a:cubicBezTo>
                  <a:lnTo>
                    <a:pt x="8947" y="1471"/>
                  </a:lnTo>
                  <a:cubicBezTo>
                    <a:pt x="8870" y="1537"/>
                    <a:pt x="8792" y="1614"/>
                    <a:pt x="8671" y="1669"/>
                  </a:cubicBezTo>
                  <a:cubicBezTo>
                    <a:pt x="8682" y="1691"/>
                    <a:pt x="8792" y="1658"/>
                    <a:pt x="8693" y="1746"/>
                  </a:cubicBezTo>
                  <a:cubicBezTo>
                    <a:pt x="8685" y="1746"/>
                    <a:pt x="8669" y="1733"/>
                    <a:pt x="8679" y="1716"/>
                  </a:cubicBezTo>
                  <a:lnTo>
                    <a:pt x="8679" y="1716"/>
                  </a:lnTo>
                  <a:cubicBezTo>
                    <a:pt x="8668" y="1727"/>
                    <a:pt x="8653" y="1739"/>
                    <a:pt x="8638" y="1746"/>
                  </a:cubicBezTo>
                  <a:lnTo>
                    <a:pt x="8671" y="1702"/>
                  </a:lnTo>
                  <a:lnTo>
                    <a:pt x="8671" y="1702"/>
                  </a:lnTo>
                  <a:cubicBezTo>
                    <a:pt x="8616" y="1724"/>
                    <a:pt x="8660" y="1724"/>
                    <a:pt x="8616" y="1757"/>
                  </a:cubicBezTo>
                  <a:lnTo>
                    <a:pt x="8572" y="1746"/>
                  </a:lnTo>
                  <a:lnTo>
                    <a:pt x="8582" y="1740"/>
                  </a:lnTo>
                  <a:lnTo>
                    <a:pt x="8582" y="1740"/>
                  </a:lnTo>
                  <a:cubicBezTo>
                    <a:pt x="8546" y="1758"/>
                    <a:pt x="8510" y="1768"/>
                    <a:pt x="8495" y="1768"/>
                  </a:cubicBezTo>
                  <a:cubicBezTo>
                    <a:pt x="8506" y="1779"/>
                    <a:pt x="8506" y="1790"/>
                    <a:pt x="8473" y="1812"/>
                  </a:cubicBezTo>
                  <a:cubicBezTo>
                    <a:pt x="8445" y="1832"/>
                    <a:pt x="8433" y="1838"/>
                    <a:pt x="8426" y="1838"/>
                  </a:cubicBezTo>
                  <a:cubicBezTo>
                    <a:pt x="8418" y="1838"/>
                    <a:pt x="8418" y="1829"/>
                    <a:pt x="8406" y="1829"/>
                  </a:cubicBezTo>
                  <a:cubicBezTo>
                    <a:pt x="8402" y="1829"/>
                    <a:pt x="8395" y="1830"/>
                    <a:pt x="8385" y="1834"/>
                  </a:cubicBezTo>
                  <a:cubicBezTo>
                    <a:pt x="8374" y="1867"/>
                    <a:pt x="8308" y="1889"/>
                    <a:pt x="8319" y="1912"/>
                  </a:cubicBezTo>
                  <a:cubicBezTo>
                    <a:pt x="8297" y="1923"/>
                    <a:pt x="8286" y="1923"/>
                    <a:pt x="8275" y="1923"/>
                  </a:cubicBezTo>
                  <a:cubicBezTo>
                    <a:pt x="8233" y="1954"/>
                    <a:pt x="8082" y="2045"/>
                    <a:pt x="8123" y="2045"/>
                  </a:cubicBezTo>
                  <a:cubicBezTo>
                    <a:pt x="8125" y="2045"/>
                    <a:pt x="8128" y="2044"/>
                    <a:pt x="8131" y="2044"/>
                  </a:cubicBezTo>
                  <a:lnTo>
                    <a:pt x="8142" y="2044"/>
                  </a:lnTo>
                  <a:cubicBezTo>
                    <a:pt x="8010" y="2165"/>
                    <a:pt x="7834" y="2231"/>
                    <a:pt x="7702" y="2341"/>
                  </a:cubicBezTo>
                  <a:lnTo>
                    <a:pt x="7691" y="2330"/>
                  </a:lnTo>
                  <a:cubicBezTo>
                    <a:pt x="7614" y="2396"/>
                    <a:pt x="7514" y="2462"/>
                    <a:pt x="7459" y="2517"/>
                  </a:cubicBezTo>
                  <a:cubicBezTo>
                    <a:pt x="7446" y="2531"/>
                    <a:pt x="7424" y="2540"/>
                    <a:pt x="7411" y="2540"/>
                  </a:cubicBezTo>
                  <a:cubicBezTo>
                    <a:pt x="7404" y="2540"/>
                    <a:pt x="7400" y="2537"/>
                    <a:pt x="7404" y="2528"/>
                  </a:cubicBezTo>
                  <a:lnTo>
                    <a:pt x="7404" y="2528"/>
                  </a:lnTo>
                  <a:cubicBezTo>
                    <a:pt x="7338" y="2584"/>
                    <a:pt x="7338" y="2595"/>
                    <a:pt x="7239" y="2639"/>
                  </a:cubicBezTo>
                  <a:cubicBezTo>
                    <a:pt x="7254" y="2624"/>
                    <a:pt x="7258" y="2618"/>
                    <a:pt x="7259" y="2616"/>
                  </a:cubicBezTo>
                  <a:lnTo>
                    <a:pt x="7259" y="2616"/>
                  </a:lnTo>
                  <a:cubicBezTo>
                    <a:pt x="7264" y="2613"/>
                    <a:pt x="7275" y="2606"/>
                    <a:pt x="7294" y="2595"/>
                  </a:cubicBezTo>
                  <a:lnTo>
                    <a:pt x="7294" y="2595"/>
                  </a:lnTo>
                  <a:cubicBezTo>
                    <a:pt x="7206" y="2639"/>
                    <a:pt x="7184" y="2639"/>
                    <a:pt x="7107" y="2727"/>
                  </a:cubicBezTo>
                  <a:cubicBezTo>
                    <a:pt x="7110" y="2715"/>
                    <a:pt x="7106" y="2710"/>
                    <a:pt x="7097" y="2710"/>
                  </a:cubicBezTo>
                  <a:cubicBezTo>
                    <a:pt x="7075" y="2710"/>
                    <a:pt x="7021" y="2747"/>
                    <a:pt x="6997" y="2771"/>
                  </a:cubicBezTo>
                  <a:lnTo>
                    <a:pt x="7063" y="2749"/>
                  </a:lnTo>
                  <a:lnTo>
                    <a:pt x="7063" y="2749"/>
                  </a:lnTo>
                  <a:cubicBezTo>
                    <a:pt x="7019" y="2782"/>
                    <a:pt x="6975" y="2804"/>
                    <a:pt x="6931" y="2837"/>
                  </a:cubicBezTo>
                  <a:lnTo>
                    <a:pt x="6942" y="2793"/>
                  </a:lnTo>
                  <a:lnTo>
                    <a:pt x="6942" y="2793"/>
                  </a:lnTo>
                  <a:cubicBezTo>
                    <a:pt x="6754" y="2881"/>
                    <a:pt x="6666" y="3057"/>
                    <a:pt x="6501" y="3090"/>
                  </a:cubicBezTo>
                  <a:cubicBezTo>
                    <a:pt x="6493" y="3103"/>
                    <a:pt x="6494" y="3107"/>
                    <a:pt x="6500" y="3107"/>
                  </a:cubicBezTo>
                  <a:cubicBezTo>
                    <a:pt x="6515" y="3107"/>
                    <a:pt x="6561" y="3079"/>
                    <a:pt x="6576" y="3079"/>
                  </a:cubicBezTo>
                  <a:cubicBezTo>
                    <a:pt x="6581" y="3079"/>
                    <a:pt x="6582" y="3082"/>
                    <a:pt x="6578" y="3090"/>
                  </a:cubicBezTo>
                  <a:cubicBezTo>
                    <a:pt x="6501" y="3145"/>
                    <a:pt x="6391" y="3167"/>
                    <a:pt x="6369" y="3178"/>
                  </a:cubicBezTo>
                  <a:cubicBezTo>
                    <a:pt x="6247" y="3245"/>
                    <a:pt x="6292" y="3289"/>
                    <a:pt x="6170" y="3355"/>
                  </a:cubicBezTo>
                  <a:cubicBezTo>
                    <a:pt x="6192" y="3355"/>
                    <a:pt x="6225" y="3366"/>
                    <a:pt x="6148" y="3432"/>
                  </a:cubicBezTo>
                  <a:cubicBezTo>
                    <a:pt x="6110" y="3451"/>
                    <a:pt x="6082" y="3460"/>
                    <a:pt x="6066" y="3460"/>
                  </a:cubicBezTo>
                  <a:cubicBezTo>
                    <a:pt x="6046" y="3460"/>
                    <a:pt x="6046" y="3446"/>
                    <a:pt x="6071" y="3421"/>
                  </a:cubicBezTo>
                  <a:cubicBezTo>
                    <a:pt x="6079" y="3413"/>
                    <a:pt x="6087" y="3405"/>
                    <a:pt x="6095" y="3405"/>
                  </a:cubicBezTo>
                  <a:cubicBezTo>
                    <a:pt x="6098" y="3405"/>
                    <a:pt x="6101" y="3407"/>
                    <a:pt x="6104" y="3410"/>
                  </a:cubicBezTo>
                  <a:cubicBezTo>
                    <a:pt x="6121" y="3393"/>
                    <a:pt x="6138" y="3370"/>
                    <a:pt x="6130" y="3370"/>
                  </a:cubicBezTo>
                  <a:lnTo>
                    <a:pt x="6130" y="3370"/>
                  </a:lnTo>
                  <a:cubicBezTo>
                    <a:pt x="6128" y="3370"/>
                    <a:pt x="6123" y="3372"/>
                    <a:pt x="6115" y="3377"/>
                  </a:cubicBezTo>
                  <a:lnTo>
                    <a:pt x="6115" y="3388"/>
                  </a:lnTo>
                  <a:cubicBezTo>
                    <a:pt x="6077" y="3407"/>
                    <a:pt x="5990" y="3458"/>
                    <a:pt x="5974" y="3458"/>
                  </a:cubicBezTo>
                  <a:cubicBezTo>
                    <a:pt x="5971" y="3458"/>
                    <a:pt x="5970" y="3457"/>
                    <a:pt x="5972" y="3454"/>
                  </a:cubicBezTo>
                  <a:lnTo>
                    <a:pt x="5972" y="3454"/>
                  </a:lnTo>
                  <a:cubicBezTo>
                    <a:pt x="5953" y="3473"/>
                    <a:pt x="5949" y="3479"/>
                    <a:pt x="5952" y="3479"/>
                  </a:cubicBezTo>
                  <a:cubicBezTo>
                    <a:pt x="5958" y="3479"/>
                    <a:pt x="5978" y="3468"/>
                    <a:pt x="6002" y="3455"/>
                  </a:cubicBezTo>
                  <a:lnTo>
                    <a:pt x="6002" y="3455"/>
                  </a:lnTo>
                  <a:cubicBezTo>
                    <a:pt x="5894" y="3510"/>
                    <a:pt x="5850" y="3565"/>
                    <a:pt x="5741" y="3630"/>
                  </a:cubicBezTo>
                  <a:cubicBezTo>
                    <a:pt x="5752" y="3625"/>
                    <a:pt x="5763" y="3622"/>
                    <a:pt x="5768" y="3622"/>
                  </a:cubicBezTo>
                  <a:cubicBezTo>
                    <a:pt x="5774" y="3622"/>
                    <a:pt x="5774" y="3625"/>
                    <a:pt x="5763" y="3630"/>
                  </a:cubicBezTo>
                  <a:cubicBezTo>
                    <a:pt x="5608" y="3729"/>
                    <a:pt x="5708" y="3696"/>
                    <a:pt x="5608" y="3773"/>
                  </a:cubicBezTo>
                  <a:cubicBezTo>
                    <a:pt x="5598" y="3777"/>
                    <a:pt x="5591" y="3778"/>
                    <a:pt x="5586" y="3778"/>
                  </a:cubicBezTo>
                  <a:cubicBezTo>
                    <a:pt x="5572" y="3778"/>
                    <a:pt x="5575" y="3768"/>
                    <a:pt x="5570" y="3768"/>
                  </a:cubicBezTo>
                  <a:cubicBezTo>
                    <a:pt x="5566" y="3768"/>
                    <a:pt x="5555" y="3776"/>
                    <a:pt x="5520" y="3806"/>
                  </a:cubicBezTo>
                  <a:cubicBezTo>
                    <a:pt x="5501" y="3815"/>
                    <a:pt x="5489" y="3818"/>
                    <a:pt x="5482" y="3818"/>
                  </a:cubicBezTo>
                  <a:cubicBezTo>
                    <a:pt x="5464" y="3818"/>
                    <a:pt x="5493" y="3790"/>
                    <a:pt x="5509" y="3773"/>
                  </a:cubicBezTo>
                  <a:lnTo>
                    <a:pt x="5509" y="3773"/>
                  </a:lnTo>
                  <a:cubicBezTo>
                    <a:pt x="5421" y="3851"/>
                    <a:pt x="5322" y="3884"/>
                    <a:pt x="5267" y="3917"/>
                  </a:cubicBezTo>
                  <a:lnTo>
                    <a:pt x="5310" y="3873"/>
                  </a:lnTo>
                  <a:lnTo>
                    <a:pt x="5310" y="3873"/>
                  </a:lnTo>
                  <a:cubicBezTo>
                    <a:pt x="5288" y="3895"/>
                    <a:pt x="5267" y="3917"/>
                    <a:pt x="5234" y="3939"/>
                  </a:cubicBezTo>
                  <a:lnTo>
                    <a:pt x="5278" y="3928"/>
                  </a:lnTo>
                  <a:lnTo>
                    <a:pt x="5278" y="3928"/>
                  </a:lnTo>
                  <a:cubicBezTo>
                    <a:pt x="5245" y="3950"/>
                    <a:pt x="5223" y="3961"/>
                    <a:pt x="5223" y="3961"/>
                  </a:cubicBezTo>
                  <a:cubicBezTo>
                    <a:pt x="5201" y="3994"/>
                    <a:pt x="5256" y="3972"/>
                    <a:pt x="5212" y="4027"/>
                  </a:cubicBezTo>
                  <a:cubicBezTo>
                    <a:pt x="5171" y="4047"/>
                    <a:pt x="5112" y="4105"/>
                    <a:pt x="5077" y="4105"/>
                  </a:cubicBezTo>
                  <a:cubicBezTo>
                    <a:pt x="5074" y="4105"/>
                    <a:pt x="5071" y="4105"/>
                    <a:pt x="5069" y="4104"/>
                  </a:cubicBezTo>
                  <a:cubicBezTo>
                    <a:pt x="5187" y="4035"/>
                    <a:pt x="5076" y="4080"/>
                    <a:pt x="5122" y="4036"/>
                  </a:cubicBezTo>
                  <a:lnTo>
                    <a:pt x="5122" y="4036"/>
                  </a:lnTo>
                  <a:cubicBezTo>
                    <a:pt x="5107" y="4047"/>
                    <a:pt x="5090" y="4057"/>
                    <a:pt x="5069" y="4071"/>
                  </a:cubicBezTo>
                  <a:lnTo>
                    <a:pt x="5080" y="4049"/>
                  </a:lnTo>
                  <a:lnTo>
                    <a:pt x="5080" y="4049"/>
                  </a:lnTo>
                  <a:cubicBezTo>
                    <a:pt x="4947" y="4115"/>
                    <a:pt x="5047" y="4115"/>
                    <a:pt x="4925" y="4203"/>
                  </a:cubicBezTo>
                  <a:cubicBezTo>
                    <a:pt x="4925" y="4195"/>
                    <a:pt x="4919" y="4191"/>
                    <a:pt x="4910" y="4191"/>
                  </a:cubicBezTo>
                  <a:cubicBezTo>
                    <a:pt x="4895" y="4191"/>
                    <a:pt x="4873" y="4200"/>
                    <a:pt x="4859" y="4214"/>
                  </a:cubicBezTo>
                  <a:cubicBezTo>
                    <a:pt x="4872" y="4205"/>
                    <a:pt x="4880" y="4201"/>
                    <a:pt x="4884" y="4201"/>
                  </a:cubicBezTo>
                  <a:cubicBezTo>
                    <a:pt x="4895" y="4201"/>
                    <a:pt x="4883" y="4227"/>
                    <a:pt x="4859" y="4258"/>
                  </a:cubicBezTo>
                  <a:cubicBezTo>
                    <a:pt x="4771" y="4302"/>
                    <a:pt x="4782" y="4324"/>
                    <a:pt x="4738" y="4346"/>
                  </a:cubicBezTo>
                  <a:lnTo>
                    <a:pt x="4782" y="4324"/>
                  </a:lnTo>
                  <a:lnTo>
                    <a:pt x="4782" y="4324"/>
                  </a:lnTo>
                  <a:cubicBezTo>
                    <a:pt x="4782" y="4346"/>
                    <a:pt x="4738" y="4368"/>
                    <a:pt x="4694" y="4412"/>
                  </a:cubicBezTo>
                  <a:cubicBezTo>
                    <a:pt x="4692" y="4410"/>
                    <a:pt x="4692" y="4407"/>
                    <a:pt x="4694" y="4404"/>
                  </a:cubicBezTo>
                  <a:lnTo>
                    <a:pt x="4694" y="4404"/>
                  </a:lnTo>
                  <a:cubicBezTo>
                    <a:pt x="4642" y="4450"/>
                    <a:pt x="4551" y="4466"/>
                    <a:pt x="4485" y="4523"/>
                  </a:cubicBezTo>
                  <a:cubicBezTo>
                    <a:pt x="4475" y="4527"/>
                    <a:pt x="4469" y="4529"/>
                    <a:pt x="4464" y="4529"/>
                  </a:cubicBezTo>
                  <a:cubicBezTo>
                    <a:pt x="4452" y="4529"/>
                    <a:pt x="4453" y="4516"/>
                    <a:pt x="4444" y="4516"/>
                  </a:cubicBezTo>
                  <a:cubicBezTo>
                    <a:pt x="4441" y="4516"/>
                    <a:pt x="4437" y="4518"/>
                    <a:pt x="4430" y="4523"/>
                  </a:cubicBezTo>
                  <a:cubicBezTo>
                    <a:pt x="4353" y="4611"/>
                    <a:pt x="4319" y="4578"/>
                    <a:pt x="4231" y="4655"/>
                  </a:cubicBezTo>
                  <a:cubicBezTo>
                    <a:pt x="4240" y="4655"/>
                    <a:pt x="4246" y="4654"/>
                    <a:pt x="4250" y="4654"/>
                  </a:cubicBezTo>
                  <a:cubicBezTo>
                    <a:pt x="4261" y="4654"/>
                    <a:pt x="4251" y="4660"/>
                    <a:pt x="4209" y="4710"/>
                  </a:cubicBezTo>
                  <a:lnTo>
                    <a:pt x="4364" y="4589"/>
                  </a:lnTo>
                  <a:lnTo>
                    <a:pt x="4275" y="4688"/>
                  </a:lnTo>
                  <a:cubicBezTo>
                    <a:pt x="4330" y="4655"/>
                    <a:pt x="4375" y="4600"/>
                    <a:pt x="4408" y="4589"/>
                  </a:cubicBezTo>
                  <a:lnTo>
                    <a:pt x="4408" y="4589"/>
                  </a:lnTo>
                  <a:cubicBezTo>
                    <a:pt x="4378" y="4618"/>
                    <a:pt x="4368" y="4623"/>
                    <a:pt x="4375" y="4623"/>
                  </a:cubicBezTo>
                  <a:cubicBezTo>
                    <a:pt x="4378" y="4623"/>
                    <a:pt x="4386" y="4622"/>
                    <a:pt x="4397" y="4622"/>
                  </a:cubicBezTo>
                  <a:cubicBezTo>
                    <a:pt x="4319" y="4644"/>
                    <a:pt x="4275" y="4732"/>
                    <a:pt x="4187" y="4765"/>
                  </a:cubicBezTo>
                  <a:lnTo>
                    <a:pt x="4165" y="4721"/>
                  </a:lnTo>
                  <a:cubicBezTo>
                    <a:pt x="4033" y="4787"/>
                    <a:pt x="3967" y="4886"/>
                    <a:pt x="3813" y="4985"/>
                  </a:cubicBezTo>
                  <a:lnTo>
                    <a:pt x="3868" y="4963"/>
                  </a:lnTo>
                  <a:lnTo>
                    <a:pt x="3868" y="4963"/>
                  </a:lnTo>
                  <a:cubicBezTo>
                    <a:pt x="3857" y="4985"/>
                    <a:pt x="3780" y="5029"/>
                    <a:pt x="3736" y="5062"/>
                  </a:cubicBezTo>
                  <a:cubicBezTo>
                    <a:pt x="3732" y="5059"/>
                    <a:pt x="3727" y="5058"/>
                    <a:pt x="3721" y="5058"/>
                  </a:cubicBezTo>
                  <a:cubicBezTo>
                    <a:pt x="3706" y="5058"/>
                    <a:pt x="3685" y="5066"/>
                    <a:pt x="3669" y="5073"/>
                  </a:cubicBezTo>
                  <a:cubicBezTo>
                    <a:pt x="3680" y="5084"/>
                    <a:pt x="3559" y="5151"/>
                    <a:pt x="3559" y="5184"/>
                  </a:cubicBezTo>
                  <a:lnTo>
                    <a:pt x="3482" y="5217"/>
                  </a:lnTo>
                  <a:cubicBezTo>
                    <a:pt x="3350" y="5294"/>
                    <a:pt x="3372" y="5349"/>
                    <a:pt x="3251" y="5426"/>
                  </a:cubicBezTo>
                  <a:cubicBezTo>
                    <a:pt x="3273" y="5382"/>
                    <a:pt x="3218" y="5415"/>
                    <a:pt x="3284" y="5349"/>
                  </a:cubicBezTo>
                  <a:lnTo>
                    <a:pt x="3284" y="5349"/>
                  </a:lnTo>
                  <a:cubicBezTo>
                    <a:pt x="3240" y="5371"/>
                    <a:pt x="3207" y="5393"/>
                    <a:pt x="3218" y="5404"/>
                  </a:cubicBezTo>
                  <a:cubicBezTo>
                    <a:pt x="3185" y="5415"/>
                    <a:pt x="3119" y="5503"/>
                    <a:pt x="3075" y="5514"/>
                  </a:cubicBezTo>
                  <a:cubicBezTo>
                    <a:pt x="3064" y="5525"/>
                    <a:pt x="3064" y="5547"/>
                    <a:pt x="3019" y="5580"/>
                  </a:cubicBezTo>
                  <a:lnTo>
                    <a:pt x="3019" y="5569"/>
                  </a:lnTo>
                  <a:cubicBezTo>
                    <a:pt x="3019" y="5579"/>
                    <a:pt x="2967" y="5615"/>
                    <a:pt x="2994" y="5615"/>
                  </a:cubicBezTo>
                  <a:cubicBezTo>
                    <a:pt x="2998" y="5615"/>
                    <a:pt x="3002" y="5614"/>
                    <a:pt x="3008" y="5613"/>
                  </a:cubicBezTo>
                  <a:lnTo>
                    <a:pt x="3008" y="5613"/>
                  </a:lnTo>
                  <a:cubicBezTo>
                    <a:pt x="2854" y="5657"/>
                    <a:pt x="2667" y="5856"/>
                    <a:pt x="2535" y="5889"/>
                  </a:cubicBezTo>
                  <a:cubicBezTo>
                    <a:pt x="2458" y="5944"/>
                    <a:pt x="2347" y="6021"/>
                    <a:pt x="2281" y="6076"/>
                  </a:cubicBezTo>
                  <a:lnTo>
                    <a:pt x="2292" y="6065"/>
                  </a:lnTo>
                  <a:lnTo>
                    <a:pt x="2292" y="6065"/>
                  </a:lnTo>
                  <a:cubicBezTo>
                    <a:pt x="2171" y="6120"/>
                    <a:pt x="2248" y="6153"/>
                    <a:pt x="2116" y="6219"/>
                  </a:cubicBezTo>
                  <a:cubicBezTo>
                    <a:pt x="2106" y="6222"/>
                    <a:pt x="2100" y="6223"/>
                    <a:pt x="2096" y="6223"/>
                  </a:cubicBezTo>
                  <a:cubicBezTo>
                    <a:pt x="2072" y="6223"/>
                    <a:pt x="2151" y="6174"/>
                    <a:pt x="2134" y="6174"/>
                  </a:cubicBezTo>
                  <a:cubicBezTo>
                    <a:pt x="2132" y="6174"/>
                    <a:pt x="2130" y="6174"/>
                    <a:pt x="2127" y="6175"/>
                  </a:cubicBezTo>
                  <a:cubicBezTo>
                    <a:pt x="2123" y="6172"/>
                    <a:pt x="2117" y="6170"/>
                    <a:pt x="2112" y="6170"/>
                  </a:cubicBezTo>
                  <a:cubicBezTo>
                    <a:pt x="2063" y="6170"/>
                    <a:pt x="1974" y="6289"/>
                    <a:pt x="1885" y="6318"/>
                  </a:cubicBezTo>
                  <a:lnTo>
                    <a:pt x="1907" y="6296"/>
                  </a:lnTo>
                  <a:lnTo>
                    <a:pt x="1907" y="6296"/>
                  </a:lnTo>
                  <a:cubicBezTo>
                    <a:pt x="1830" y="6318"/>
                    <a:pt x="1763" y="6417"/>
                    <a:pt x="1653" y="6484"/>
                  </a:cubicBezTo>
                  <a:lnTo>
                    <a:pt x="1653" y="6473"/>
                  </a:lnTo>
                  <a:cubicBezTo>
                    <a:pt x="1598" y="6550"/>
                    <a:pt x="1466" y="6649"/>
                    <a:pt x="1367" y="6715"/>
                  </a:cubicBezTo>
                  <a:cubicBezTo>
                    <a:pt x="1389" y="6682"/>
                    <a:pt x="1411" y="6682"/>
                    <a:pt x="1378" y="6671"/>
                  </a:cubicBezTo>
                  <a:lnTo>
                    <a:pt x="1378" y="6671"/>
                  </a:lnTo>
                  <a:cubicBezTo>
                    <a:pt x="1334" y="6704"/>
                    <a:pt x="1411" y="6693"/>
                    <a:pt x="1323" y="6759"/>
                  </a:cubicBezTo>
                  <a:cubicBezTo>
                    <a:pt x="1298" y="6767"/>
                    <a:pt x="1254" y="6788"/>
                    <a:pt x="1224" y="6788"/>
                  </a:cubicBezTo>
                  <a:cubicBezTo>
                    <a:pt x="1215" y="6788"/>
                    <a:pt x="1207" y="6786"/>
                    <a:pt x="1202" y="6781"/>
                  </a:cubicBezTo>
                  <a:lnTo>
                    <a:pt x="1279" y="6726"/>
                  </a:lnTo>
                  <a:lnTo>
                    <a:pt x="1279" y="6726"/>
                  </a:lnTo>
                  <a:cubicBezTo>
                    <a:pt x="1224" y="6737"/>
                    <a:pt x="1169" y="6803"/>
                    <a:pt x="1125" y="6825"/>
                  </a:cubicBezTo>
                  <a:lnTo>
                    <a:pt x="1125" y="6814"/>
                  </a:lnTo>
                  <a:cubicBezTo>
                    <a:pt x="992" y="6902"/>
                    <a:pt x="1014" y="6935"/>
                    <a:pt x="871" y="7023"/>
                  </a:cubicBezTo>
                  <a:lnTo>
                    <a:pt x="893" y="7023"/>
                  </a:lnTo>
                  <a:cubicBezTo>
                    <a:pt x="838" y="7101"/>
                    <a:pt x="816" y="7045"/>
                    <a:pt x="761" y="7112"/>
                  </a:cubicBezTo>
                  <a:lnTo>
                    <a:pt x="717" y="7101"/>
                  </a:lnTo>
                  <a:cubicBezTo>
                    <a:pt x="673" y="7145"/>
                    <a:pt x="552" y="7244"/>
                    <a:pt x="474" y="7310"/>
                  </a:cubicBezTo>
                  <a:cubicBezTo>
                    <a:pt x="508" y="7255"/>
                    <a:pt x="607" y="7178"/>
                    <a:pt x="662" y="7123"/>
                  </a:cubicBezTo>
                  <a:lnTo>
                    <a:pt x="662" y="7123"/>
                  </a:lnTo>
                  <a:cubicBezTo>
                    <a:pt x="618" y="7145"/>
                    <a:pt x="497" y="7233"/>
                    <a:pt x="474" y="7255"/>
                  </a:cubicBezTo>
                  <a:cubicBezTo>
                    <a:pt x="497" y="7244"/>
                    <a:pt x="519" y="7222"/>
                    <a:pt x="541" y="7211"/>
                  </a:cubicBezTo>
                  <a:lnTo>
                    <a:pt x="541" y="7211"/>
                  </a:lnTo>
                  <a:cubicBezTo>
                    <a:pt x="497" y="7277"/>
                    <a:pt x="419" y="7332"/>
                    <a:pt x="320" y="7398"/>
                  </a:cubicBezTo>
                  <a:cubicBezTo>
                    <a:pt x="318" y="7389"/>
                    <a:pt x="312" y="7385"/>
                    <a:pt x="302" y="7385"/>
                  </a:cubicBezTo>
                  <a:cubicBezTo>
                    <a:pt x="264" y="7385"/>
                    <a:pt x="177" y="7445"/>
                    <a:pt x="89" y="7497"/>
                  </a:cubicBezTo>
                  <a:lnTo>
                    <a:pt x="1" y="7552"/>
                  </a:lnTo>
                  <a:lnTo>
                    <a:pt x="100" y="7618"/>
                  </a:lnTo>
                  <a:cubicBezTo>
                    <a:pt x="155" y="7651"/>
                    <a:pt x="177" y="7673"/>
                    <a:pt x="232" y="7718"/>
                  </a:cubicBezTo>
                  <a:cubicBezTo>
                    <a:pt x="254" y="7740"/>
                    <a:pt x="287" y="7751"/>
                    <a:pt x="309" y="7762"/>
                  </a:cubicBezTo>
                  <a:cubicBezTo>
                    <a:pt x="364" y="7729"/>
                    <a:pt x="419" y="7695"/>
                    <a:pt x="474" y="7651"/>
                  </a:cubicBezTo>
                  <a:cubicBezTo>
                    <a:pt x="519" y="7629"/>
                    <a:pt x="563" y="7607"/>
                    <a:pt x="607" y="7574"/>
                  </a:cubicBezTo>
                  <a:cubicBezTo>
                    <a:pt x="695" y="7530"/>
                    <a:pt x="783" y="7475"/>
                    <a:pt x="871" y="7420"/>
                  </a:cubicBezTo>
                  <a:cubicBezTo>
                    <a:pt x="772" y="7420"/>
                    <a:pt x="937" y="7376"/>
                    <a:pt x="893" y="7343"/>
                  </a:cubicBezTo>
                  <a:cubicBezTo>
                    <a:pt x="937" y="7310"/>
                    <a:pt x="948" y="7299"/>
                    <a:pt x="959" y="7299"/>
                  </a:cubicBezTo>
                  <a:lnTo>
                    <a:pt x="1125" y="7233"/>
                  </a:lnTo>
                  <a:cubicBezTo>
                    <a:pt x="1129" y="7232"/>
                    <a:pt x="1133" y="7231"/>
                    <a:pt x="1135" y="7231"/>
                  </a:cubicBezTo>
                  <a:cubicBezTo>
                    <a:pt x="1150" y="7231"/>
                    <a:pt x="1082" y="7267"/>
                    <a:pt x="1091" y="7277"/>
                  </a:cubicBezTo>
                  <a:cubicBezTo>
                    <a:pt x="1140" y="7248"/>
                    <a:pt x="1159" y="7242"/>
                    <a:pt x="1170" y="7242"/>
                  </a:cubicBezTo>
                  <a:cubicBezTo>
                    <a:pt x="1177" y="7242"/>
                    <a:pt x="1181" y="7244"/>
                    <a:pt x="1188" y="7244"/>
                  </a:cubicBezTo>
                  <a:cubicBezTo>
                    <a:pt x="1195" y="7244"/>
                    <a:pt x="1205" y="7242"/>
                    <a:pt x="1224" y="7233"/>
                  </a:cubicBezTo>
                  <a:cubicBezTo>
                    <a:pt x="1202" y="7222"/>
                    <a:pt x="1246" y="7189"/>
                    <a:pt x="1312" y="7156"/>
                  </a:cubicBezTo>
                  <a:lnTo>
                    <a:pt x="1312" y="7156"/>
                  </a:lnTo>
                  <a:lnTo>
                    <a:pt x="1213" y="7189"/>
                  </a:lnTo>
                  <a:cubicBezTo>
                    <a:pt x="1345" y="7067"/>
                    <a:pt x="1367" y="7145"/>
                    <a:pt x="1499" y="7023"/>
                  </a:cubicBezTo>
                  <a:lnTo>
                    <a:pt x="1499" y="7023"/>
                  </a:lnTo>
                  <a:lnTo>
                    <a:pt x="1466" y="7067"/>
                  </a:lnTo>
                  <a:cubicBezTo>
                    <a:pt x="1532" y="7012"/>
                    <a:pt x="1741" y="6880"/>
                    <a:pt x="1786" y="6803"/>
                  </a:cubicBezTo>
                  <a:cubicBezTo>
                    <a:pt x="1794" y="6799"/>
                    <a:pt x="1802" y="6796"/>
                    <a:pt x="1807" y="6796"/>
                  </a:cubicBezTo>
                  <a:cubicBezTo>
                    <a:pt x="1816" y="6796"/>
                    <a:pt x="1817" y="6804"/>
                    <a:pt x="1797" y="6825"/>
                  </a:cubicBezTo>
                  <a:cubicBezTo>
                    <a:pt x="1984" y="6704"/>
                    <a:pt x="2171" y="6517"/>
                    <a:pt x="2325" y="6440"/>
                  </a:cubicBezTo>
                  <a:lnTo>
                    <a:pt x="2325" y="6462"/>
                  </a:lnTo>
                  <a:cubicBezTo>
                    <a:pt x="2347" y="6440"/>
                    <a:pt x="2369" y="6406"/>
                    <a:pt x="2414" y="6384"/>
                  </a:cubicBezTo>
                  <a:lnTo>
                    <a:pt x="2425" y="6395"/>
                  </a:lnTo>
                  <a:cubicBezTo>
                    <a:pt x="2436" y="6384"/>
                    <a:pt x="2502" y="6318"/>
                    <a:pt x="2546" y="6296"/>
                  </a:cubicBezTo>
                  <a:lnTo>
                    <a:pt x="2546" y="6296"/>
                  </a:lnTo>
                  <a:lnTo>
                    <a:pt x="2524" y="6329"/>
                  </a:lnTo>
                  <a:cubicBezTo>
                    <a:pt x="2700" y="6230"/>
                    <a:pt x="2766" y="6120"/>
                    <a:pt x="2909" y="6010"/>
                  </a:cubicBezTo>
                  <a:cubicBezTo>
                    <a:pt x="2913" y="6015"/>
                    <a:pt x="2920" y="6018"/>
                    <a:pt x="2930" y="6018"/>
                  </a:cubicBezTo>
                  <a:cubicBezTo>
                    <a:pt x="2977" y="6018"/>
                    <a:pt x="3086" y="5958"/>
                    <a:pt x="3141" y="5922"/>
                  </a:cubicBezTo>
                  <a:lnTo>
                    <a:pt x="3141" y="5933"/>
                  </a:lnTo>
                  <a:cubicBezTo>
                    <a:pt x="3350" y="5790"/>
                    <a:pt x="3471" y="5668"/>
                    <a:pt x="3647" y="5525"/>
                  </a:cubicBezTo>
                  <a:cubicBezTo>
                    <a:pt x="3778" y="5482"/>
                    <a:pt x="4036" y="5267"/>
                    <a:pt x="4234" y="5155"/>
                  </a:cubicBezTo>
                  <a:lnTo>
                    <a:pt x="4234" y="5155"/>
                  </a:lnTo>
                  <a:cubicBezTo>
                    <a:pt x="4232" y="5156"/>
                    <a:pt x="4230" y="5157"/>
                    <a:pt x="4229" y="5157"/>
                  </a:cubicBezTo>
                  <a:cubicBezTo>
                    <a:pt x="4218" y="5157"/>
                    <a:pt x="4238" y="5124"/>
                    <a:pt x="4264" y="5106"/>
                  </a:cubicBezTo>
                  <a:cubicBezTo>
                    <a:pt x="4301" y="5079"/>
                    <a:pt x="4345" y="5021"/>
                    <a:pt x="4365" y="5021"/>
                  </a:cubicBezTo>
                  <a:cubicBezTo>
                    <a:pt x="4370" y="5021"/>
                    <a:pt x="4373" y="5024"/>
                    <a:pt x="4375" y="5029"/>
                  </a:cubicBezTo>
                  <a:lnTo>
                    <a:pt x="4364" y="5040"/>
                  </a:lnTo>
                  <a:cubicBezTo>
                    <a:pt x="4419" y="5040"/>
                    <a:pt x="4496" y="4974"/>
                    <a:pt x="4573" y="4930"/>
                  </a:cubicBezTo>
                  <a:lnTo>
                    <a:pt x="4551" y="4886"/>
                  </a:lnTo>
                  <a:cubicBezTo>
                    <a:pt x="4771" y="4809"/>
                    <a:pt x="5025" y="4523"/>
                    <a:pt x="5157" y="4501"/>
                  </a:cubicBezTo>
                  <a:cubicBezTo>
                    <a:pt x="5190" y="4467"/>
                    <a:pt x="5245" y="4423"/>
                    <a:pt x="5278" y="4390"/>
                  </a:cubicBezTo>
                  <a:lnTo>
                    <a:pt x="5289" y="4412"/>
                  </a:lnTo>
                  <a:cubicBezTo>
                    <a:pt x="5421" y="4324"/>
                    <a:pt x="5476" y="4291"/>
                    <a:pt x="5630" y="4181"/>
                  </a:cubicBezTo>
                  <a:lnTo>
                    <a:pt x="5630" y="4181"/>
                  </a:lnTo>
                  <a:lnTo>
                    <a:pt x="5608" y="4214"/>
                  </a:lnTo>
                  <a:cubicBezTo>
                    <a:pt x="5697" y="4159"/>
                    <a:pt x="5675" y="4082"/>
                    <a:pt x="5752" y="4027"/>
                  </a:cubicBezTo>
                  <a:lnTo>
                    <a:pt x="5796" y="4038"/>
                  </a:lnTo>
                  <a:cubicBezTo>
                    <a:pt x="5939" y="3939"/>
                    <a:pt x="6115" y="3862"/>
                    <a:pt x="6236" y="3729"/>
                  </a:cubicBezTo>
                  <a:lnTo>
                    <a:pt x="6236" y="3729"/>
                  </a:lnTo>
                  <a:cubicBezTo>
                    <a:pt x="6236" y="3729"/>
                    <a:pt x="6247" y="3740"/>
                    <a:pt x="6214" y="3762"/>
                  </a:cubicBezTo>
                  <a:cubicBezTo>
                    <a:pt x="6289" y="3720"/>
                    <a:pt x="6489" y="3604"/>
                    <a:pt x="6450" y="3577"/>
                  </a:cubicBezTo>
                  <a:lnTo>
                    <a:pt x="6450" y="3577"/>
                  </a:lnTo>
                  <a:cubicBezTo>
                    <a:pt x="6451" y="3577"/>
                    <a:pt x="6452" y="3578"/>
                    <a:pt x="6453" y="3578"/>
                  </a:cubicBezTo>
                  <a:cubicBezTo>
                    <a:pt x="6487" y="3578"/>
                    <a:pt x="6606" y="3460"/>
                    <a:pt x="6677" y="3399"/>
                  </a:cubicBezTo>
                  <a:lnTo>
                    <a:pt x="6677" y="3432"/>
                  </a:lnTo>
                  <a:cubicBezTo>
                    <a:pt x="6732" y="3355"/>
                    <a:pt x="6721" y="3344"/>
                    <a:pt x="6820" y="3278"/>
                  </a:cubicBezTo>
                  <a:cubicBezTo>
                    <a:pt x="6827" y="3274"/>
                    <a:pt x="6831" y="3273"/>
                    <a:pt x="6834" y="3273"/>
                  </a:cubicBezTo>
                  <a:cubicBezTo>
                    <a:pt x="6838" y="3273"/>
                    <a:pt x="6836" y="3277"/>
                    <a:pt x="6826" y="3282"/>
                  </a:cubicBezTo>
                  <a:lnTo>
                    <a:pt x="6826" y="3282"/>
                  </a:lnTo>
                  <a:cubicBezTo>
                    <a:pt x="6892" y="3252"/>
                    <a:pt x="6860" y="3230"/>
                    <a:pt x="6953" y="3178"/>
                  </a:cubicBezTo>
                  <a:lnTo>
                    <a:pt x="6953" y="3178"/>
                  </a:lnTo>
                  <a:lnTo>
                    <a:pt x="6931" y="3223"/>
                  </a:lnTo>
                  <a:cubicBezTo>
                    <a:pt x="7008" y="3167"/>
                    <a:pt x="6997" y="3167"/>
                    <a:pt x="7030" y="3123"/>
                  </a:cubicBezTo>
                  <a:cubicBezTo>
                    <a:pt x="7070" y="3083"/>
                    <a:pt x="7165" y="3034"/>
                    <a:pt x="7198" y="3034"/>
                  </a:cubicBezTo>
                  <a:cubicBezTo>
                    <a:pt x="7201" y="3034"/>
                    <a:pt x="7204" y="3034"/>
                    <a:pt x="7206" y="3035"/>
                  </a:cubicBezTo>
                  <a:cubicBezTo>
                    <a:pt x="7206" y="3013"/>
                    <a:pt x="7239" y="2969"/>
                    <a:pt x="7283" y="2947"/>
                  </a:cubicBezTo>
                  <a:lnTo>
                    <a:pt x="7283" y="2969"/>
                  </a:lnTo>
                  <a:cubicBezTo>
                    <a:pt x="7415" y="2903"/>
                    <a:pt x="7459" y="2815"/>
                    <a:pt x="7558" y="2782"/>
                  </a:cubicBezTo>
                  <a:lnTo>
                    <a:pt x="7581" y="2782"/>
                  </a:lnTo>
                  <a:cubicBezTo>
                    <a:pt x="7494" y="2839"/>
                    <a:pt x="7417" y="2888"/>
                    <a:pt x="7405" y="2893"/>
                  </a:cubicBezTo>
                  <a:lnTo>
                    <a:pt x="7405" y="2893"/>
                  </a:lnTo>
                  <a:cubicBezTo>
                    <a:pt x="7405" y="2893"/>
                    <a:pt x="7404" y="2892"/>
                    <a:pt x="7404" y="2892"/>
                  </a:cubicBezTo>
                  <a:cubicBezTo>
                    <a:pt x="7403" y="2893"/>
                    <a:pt x="7403" y="2893"/>
                    <a:pt x="7404" y="2893"/>
                  </a:cubicBezTo>
                  <a:cubicBezTo>
                    <a:pt x="7404" y="2893"/>
                    <a:pt x="7404" y="2893"/>
                    <a:pt x="7405" y="2893"/>
                  </a:cubicBezTo>
                  <a:lnTo>
                    <a:pt x="7405" y="2893"/>
                  </a:lnTo>
                  <a:cubicBezTo>
                    <a:pt x="7407" y="2897"/>
                    <a:pt x="7412" y="2898"/>
                    <a:pt x="7418" y="2898"/>
                  </a:cubicBezTo>
                  <a:cubicBezTo>
                    <a:pt x="7429" y="2898"/>
                    <a:pt x="7445" y="2893"/>
                    <a:pt x="7455" y="2893"/>
                  </a:cubicBezTo>
                  <a:cubicBezTo>
                    <a:pt x="7469" y="2893"/>
                    <a:pt x="7473" y="2901"/>
                    <a:pt x="7448" y="2936"/>
                  </a:cubicBezTo>
                  <a:cubicBezTo>
                    <a:pt x="7503" y="2870"/>
                    <a:pt x="7603" y="2771"/>
                    <a:pt x="7691" y="2716"/>
                  </a:cubicBezTo>
                  <a:lnTo>
                    <a:pt x="7702" y="2716"/>
                  </a:lnTo>
                  <a:lnTo>
                    <a:pt x="7691" y="2727"/>
                  </a:lnTo>
                  <a:cubicBezTo>
                    <a:pt x="7713" y="2716"/>
                    <a:pt x="7735" y="2705"/>
                    <a:pt x="7746" y="2694"/>
                  </a:cubicBezTo>
                  <a:cubicBezTo>
                    <a:pt x="7768" y="2672"/>
                    <a:pt x="7790" y="2661"/>
                    <a:pt x="7812" y="2650"/>
                  </a:cubicBezTo>
                  <a:cubicBezTo>
                    <a:pt x="7814" y="2650"/>
                    <a:pt x="7816" y="2651"/>
                    <a:pt x="7818" y="2651"/>
                  </a:cubicBezTo>
                  <a:cubicBezTo>
                    <a:pt x="7845" y="2651"/>
                    <a:pt x="7914" y="2592"/>
                    <a:pt x="7955" y="2562"/>
                  </a:cubicBezTo>
                  <a:cubicBezTo>
                    <a:pt x="7946" y="2552"/>
                    <a:pt x="7985" y="2526"/>
                    <a:pt x="7954" y="2526"/>
                  </a:cubicBezTo>
                  <a:cubicBezTo>
                    <a:pt x="7949" y="2526"/>
                    <a:pt x="7942" y="2527"/>
                    <a:pt x="7933" y="2528"/>
                  </a:cubicBezTo>
                  <a:cubicBezTo>
                    <a:pt x="7944" y="2528"/>
                    <a:pt x="7933" y="2539"/>
                    <a:pt x="7900" y="2562"/>
                  </a:cubicBezTo>
                  <a:lnTo>
                    <a:pt x="7889" y="2573"/>
                  </a:lnTo>
                  <a:cubicBezTo>
                    <a:pt x="7856" y="2584"/>
                    <a:pt x="7823" y="2617"/>
                    <a:pt x="7790" y="2639"/>
                  </a:cubicBezTo>
                  <a:cubicBezTo>
                    <a:pt x="7812" y="2606"/>
                    <a:pt x="7834" y="2573"/>
                    <a:pt x="7889" y="2562"/>
                  </a:cubicBezTo>
                  <a:cubicBezTo>
                    <a:pt x="7900" y="2528"/>
                    <a:pt x="7922" y="2495"/>
                    <a:pt x="7933" y="2484"/>
                  </a:cubicBezTo>
                  <a:cubicBezTo>
                    <a:pt x="7999" y="2473"/>
                    <a:pt x="8120" y="2418"/>
                    <a:pt x="8153" y="2418"/>
                  </a:cubicBezTo>
                  <a:cubicBezTo>
                    <a:pt x="8275" y="2330"/>
                    <a:pt x="8440" y="2220"/>
                    <a:pt x="8495" y="2121"/>
                  </a:cubicBezTo>
                  <a:cubicBezTo>
                    <a:pt x="8511" y="2110"/>
                    <a:pt x="8525" y="2107"/>
                    <a:pt x="8536" y="2107"/>
                  </a:cubicBezTo>
                  <a:cubicBezTo>
                    <a:pt x="8547" y="2107"/>
                    <a:pt x="8556" y="2110"/>
                    <a:pt x="8561" y="2110"/>
                  </a:cubicBezTo>
                  <a:cubicBezTo>
                    <a:pt x="8550" y="2121"/>
                    <a:pt x="8528" y="2143"/>
                    <a:pt x="8517" y="2154"/>
                  </a:cubicBezTo>
                  <a:cubicBezTo>
                    <a:pt x="8583" y="2099"/>
                    <a:pt x="8726" y="2011"/>
                    <a:pt x="8726" y="1967"/>
                  </a:cubicBezTo>
                  <a:cubicBezTo>
                    <a:pt x="8746" y="1958"/>
                    <a:pt x="8757" y="1955"/>
                    <a:pt x="8762" y="1955"/>
                  </a:cubicBezTo>
                  <a:cubicBezTo>
                    <a:pt x="8774" y="1955"/>
                    <a:pt x="8757" y="1971"/>
                    <a:pt x="8760" y="1971"/>
                  </a:cubicBezTo>
                  <a:cubicBezTo>
                    <a:pt x="8762" y="1971"/>
                    <a:pt x="8774" y="1963"/>
                    <a:pt x="8814" y="1934"/>
                  </a:cubicBezTo>
                  <a:lnTo>
                    <a:pt x="8814" y="1934"/>
                  </a:lnTo>
                  <a:lnTo>
                    <a:pt x="8803" y="1956"/>
                  </a:lnTo>
                  <a:cubicBezTo>
                    <a:pt x="9073" y="1837"/>
                    <a:pt x="9163" y="1634"/>
                    <a:pt x="9455" y="1512"/>
                  </a:cubicBezTo>
                  <a:lnTo>
                    <a:pt x="9455" y="1512"/>
                  </a:lnTo>
                  <a:cubicBezTo>
                    <a:pt x="9445" y="1515"/>
                    <a:pt x="9438" y="1515"/>
                    <a:pt x="9431" y="1515"/>
                  </a:cubicBezTo>
                  <a:cubicBezTo>
                    <a:pt x="9762" y="1339"/>
                    <a:pt x="10070" y="1085"/>
                    <a:pt x="10412" y="931"/>
                  </a:cubicBezTo>
                  <a:cubicBezTo>
                    <a:pt x="10500" y="876"/>
                    <a:pt x="10500" y="854"/>
                    <a:pt x="10555" y="810"/>
                  </a:cubicBezTo>
                  <a:lnTo>
                    <a:pt x="10588" y="821"/>
                  </a:lnTo>
                  <a:lnTo>
                    <a:pt x="10665" y="744"/>
                  </a:lnTo>
                  <a:cubicBezTo>
                    <a:pt x="10786" y="645"/>
                    <a:pt x="10919" y="656"/>
                    <a:pt x="11073" y="523"/>
                  </a:cubicBezTo>
                  <a:lnTo>
                    <a:pt x="11040" y="512"/>
                  </a:lnTo>
                  <a:cubicBezTo>
                    <a:pt x="11096" y="484"/>
                    <a:pt x="11191" y="417"/>
                    <a:pt x="11219" y="417"/>
                  </a:cubicBezTo>
                  <a:cubicBezTo>
                    <a:pt x="11224" y="417"/>
                    <a:pt x="11227" y="419"/>
                    <a:pt x="11227" y="424"/>
                  </a:cubicBezTo>
                  <a:cubicBezTo>
                    <a:pt x="11238" y="413"/>
                    <a:pt x="11238" y="391"/>
                    <a:pt x="11271" y="391"/>
                  </a:cubicBezTo>
                  <a:lnTo>
                    <a:pt x="11414" y="292"/>
                  </a:lnTo>
                  <a:cubicBezTo>
                    <a:pt x="11443" y="276"/>
                    <a:pt x="11459" y="271"/>
                    <a:pt x="11469" y="271"/>
                  </a:cubicBezTo>
                  <a:cubicBezTo>
                    <a:pt x="11486" y="271"/>
                    <a:pt x="11482" y="289"/>
                    <a:pt x="11500" y="289"/>
                  </a:cubicBezTo>
                  <a:cubicBezTo>
                    <a:pt x="11513" y="289"/>
                    <a:pt x="11538" y="280"/>
                    <a:pt x="11591" y="248"/>
                  </a:cubicBezTo>
                  <a:cubicBezTo>
                    <a:pt x="11657" y="204"/>
                    <a:pt x="11756" y="116"/>
                    <a:pt x="11723" y="116"/>
                  </a:cubicBezTo>
                  <a:cubicBezTo>
                    <a:pt x="11712" y="121"/>
                    <a:pt x="11694" y="130"/>
                    <a:pt x="11679" y="135"/>
                  </a:cubicBezTo>
                  <a:lnTo>
                    <a:pt x="11679" y="135"/>
                  </a:lnTo>
                  <a:lnTo>
                    <a:pt x="11679" y="116"/>
                  </a:lnTo>
                  <a:lnTo>
                    <a:pt x="11701" y="94"/>
                  </a:lnTo>
                  <a:cubicBezTo>
                    <a:pt x="11692" y="67"/>
                    <a:pt x="11698" y="33"/>
                    <a:pt x="11647" y="33"/>
                  </a:cubicBezTo>
                  <a:cubicBezTo>
                    <a:pt x="11635" y="33"/>
                    <a:pt x="11620" y="34"/>
                    <a:pt x="11602" y="39"/>
                  </a:cubicBezTo>
                  <a:cubicBezTo>
                    <a:pt x="11583" y="20"/>
                    <a:pt x="11560" y="0"/>
                    <a:pt x="115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 flipH="1">
              <a:off x="7104228" y="3284260"/>
              <a:ext cx="1155" cy="1107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 flipH="1">
              <a:off x="7093109" y="3259856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flipH="1">
              <a:off x="7243722" y="3370179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0" y="11"/>
                  </a:lnTo>
                  <a:lnTo>
                    <a:pt x="12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 flipH="1">
              <a:off x="7008248" y="3210037"/>
              <a:ext cx="48" cy="110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 flipH="1">
              <a:off x="7251664" y="3376533"/>
              <a:ext cx="1107" cy="1155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2" y="0"/>
                  </a:moveTo>
                  <a:lnTo>
                    <a:pt x="11" y="11"/>
                  </a:lnTo>
                  <a:cubicBezTo>
                    <a:pt x="3" y="20"/>
                    <a:pt x="1" y="23"/>
                    <a:pt x="2" y="23"/>
                  </a:cubicBezTo>
                  <a:cubicBezTo>
                    <a:pt x="4" y="23"/>
                    <a:pt x="15" y="14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 flipH="1">
              <a:off x="7180617" y="3324019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0" y="45"/>
                  </a:lnTo>
                  <a:cubicBezTo>
                    <a:pt x="34" y="23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 flipH="1">
              <a:off x="6989187" y="3193575"/>
              <a:ext cx="9579" cy="375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55" y="1"/>
                  </a:moveTo>
                  <a:cubicBezTo>
                    <a:pt x="0" y="56"/>
                    <a:pt x="199" y="1"/>
                    <a:pt x="56" y="78"/>
                  </a:cubicBezTo>
                  <a:lnTo>
                    <a:pt x="166" y="23"/>
                  </a:lnTo>
                  <a:cubicBezTo>
                    <a:pt x="144" y="23"/>
                    <a:pt x="111" y="23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flipH="1">
              <a:off x="7011858" y="3205945"/>
              <a:ext cx="3177" cy="1685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2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5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 flipH="1">
              <a:off x="7130221" y="3282671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2" y="0"/>
                  </a:moveTo>
                  <a:cubicBezTo>
                    <a:pt x="0" y="17"/>
                    <a:pt x="3" y="20"/>
                    <a:pt x="11" y="20"/>
                  </a:cubicBezTo>
                  <a:cubicBezTo>
                    <a:pt x="15" y="20"/>
                    <a:pt x="21" y="19"/>
                    <a:pt x="25" y="19"/>
                  </a:cubicBezTo>
                  <a:cubicBezTo>
                    <a:pt x="28" y="19"/>
                    <a:pt x="31" y="19"/>
                    <a:pt x="32" y="20"/>
                  </a:cubicBezTo>
                  <a:lnTo>
                    <a:pt x="32" y="20"/>
                  </a:lnTo>
                  <a:lnTo>
                    <a:pt x="22" y="0"/>
                  </a:lnTo>
                  <a:close/>
                  <a:moveTo>
                    <a:pt x="32" y="20"/>
                  </a:moveTo>
                  <a:lnTo>
                    <a:pt x="33" y="22"/>
                  </a:lnTo>
                  <a:cubicBezTo>
                    <a:pt x="33" y="22"/>
                    <a:pt x="33" y="21"/>
                    <a:pt x="32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flipH="1">
              <a:off x="7165744" y="3305487"/>
              <a:ext cx="3273" cy="269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flipH="1">
              <a:off x="7357030" y="3439637"/>
              <a:ext cx="2359" cy="1637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1"/>
                  </a:moveTo>
                  <a:cubicBezTo>
                    <a:pt x="28" y="1"/>
                    <a:pt x="17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flipH="1">
              <a:off x="7442565" y="3498505"/>
              <a:ext cx="5391" cy="269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0"/>
                  </a:moveTo>
                  <a:cubicBezTo>
                    <a:pt x="89" y="0"/>
                    <a:pt x="34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flipH="1">
              <a:off x="7259076" y="3394054"/>
              <a:ext cx="3273" cy="269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34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flipH="1">
              <a:off x="7141388" y="335424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flipH="1">
              <a:off x="7044879" y="3289555"/>
              <a:ext cx="2696" cy="1781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3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flipH="1">
              <a:off x="6902208" y="3205753"/>
              <a:ext cx="1107" cy="1685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3" y="1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flipH="1">
              <a:off x="7000836" y="3258797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flipH="1">
              <a:off x="6870921" y="3194634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flipH="1">
              <a:off x="7190148" y="3385534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flipH="1">
              <a:off x="7385525" y="3541008"/>
              <a:ext cx="5247" cy="3755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80" y="0"/>
                  </a:moveTo>
                  <a:cubicBezTo>
                    <a:pt x="75" y="0"/>
                    <a:pt x="64" y="3"/>
                    <a:pt x="47" y="10"/>
                  </a:cubicBezTo>
                  <a:cubicBezTo>
                    <a:pt x="56" y="19"/>
                    <a:pt x="1" y="77"/>
                    <a:pt x="30" y="77"/>
                  </a:cubicBezTo>
                  <a:cubicBezTo>
                    <a:pt x="37" y="77"/>
                    <a:pt x="49" y="74"/>
                    <a:pt x="69" y="65"/>
                  </a:cubicBezTo>
                  <a:lnTo>
                    <a:pt x="69" y="65"/>
                  </a:lnTo>
                  <a:cubicBezTo>
                    <a:pt x="62" y="67"/>
                    <a:pt x="58" y="68"/>
                    <a:pt x="54" y="68"/>
                  </a:cubicBezTo>
                  <a:cubicBezTo>
                    <a:pt x="24" y="6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flipH="1">
              <a:off x="7285598" y="3454511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25" y="8"/>
                    <a:pt x="17" y="10"/>
                    <a:pt x="8" y="20"/>
                  </a:cubicBezTo>
                  <a:lnTo>
                    <a:pt x="8" y="20"/>
                  </a:lnTo>
                  <a:cubicBezTo>
                    <a:pt x="17" y="17"/>
                    <a:pt x="25" y="8"/>
                    <a:pt x="33" y="0"/>
                  </a:cubicBezTo>
                  <a:close/>
                  <a:moveTo>
                    <a:pt x="8" y="20"/>
                  </a:moveTo>
                  <a:lnTo>
                    <a:pt x="8" y="20"/>
                  </a:lnTo>
                  <a:cubicBezTo>
                    <a:pt x="6" y="21"/>
                    <a:pt x="3" y="22"/>
                    <a:pt x="0" y="22"/>
                  </a:cubicBezTo>
                  <a:lnTo>
                    <a:pt x="0" y="33"/>
                  </a:lnTo>
                  <a:cubicBezTo>
                    <a:pt x="3" y="28"/>
                    <a:pt x="6" y="23"/>
                    <a:pt x="8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flipH="1">
              <a:off x="7312602" y="3473524"/>
              <a:ext cx="626" cy="626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3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flipH="1">
              <a:off x="6998958" y="3266787"/>
              <a:ext cx="2455" cy="1588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48" y="1"/>
                  </a:moveTo>
                  <a:cubicBezTo>
                    <a:pt x="48" y="1"/>
                    <a:pt x="36" y="9"/>
                    <a:pt x="0" y="33"/>
                  </a:cubicBezTo>
                  <a:lnTo>
                    <a:pt x="33" y="33"/>
                  </a:lnTo>
                  <a:cubicBezTo>
                    <a:pt x="19" y="26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flipH="1">
              <a:off x="6903267" y="3206860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flipH="1">
              <a:off x="6869806" y="3190590"/>
              <a:ext cx="565394" cy="373720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cubicBezTo>
                    <a:pt x="11491" y="91"/>
                    <a:pt x="11470" y="106"/>
                    <a:pt x="11451" y="121"/>
                  </a:cubicBezTo>
                  <a:lnTo>
                    <a:pt x="11451" y="121"/>
                  </a:lnTo>
                  <a:lnTo>
                    <a:pt x="11524" y="85"/>
                  </a:lnTo>
                  <a:close/>
                  <a:moveTo>
                    <a:pt x="11451" y="121"/>
                  </a:moveTo>
                  <a:lnTo>
                    <a:pt x="11436" y="129"/>
                  </a:lnTo>
                  <a:lnTo>
                    <a:pt x="11442" y="129"/>
                  </a:lnTo>
                  <a:cubicBezTo>
                    <a:pt x="11445" y="126"/>
                    <a:pt x="11448" y="124"/>
                    <a:pt x="11451" y="121"/>
                  </a:cubicBezTo>
                  <a:close/>
                  <a:moveTo>
                    <a:pt x="11150" y="294"/>
                  </a:moveTo>
                  <a:cubicBezTo>
                    <a:pt x="11142" y="298"/>
                    <a:pt x="11138" y="301"/>
                    <a:pt x="11135" y="305"/>
                  </a:cubicBezTo>
                  <a:lnTo>
                    <a:pt x="11135" y="305"/>
                  </a:lnTo>
                  <a:cubicBezTo>
                    <a:pt x="11140" y="301"/>
                    <a:pt x="11145" y="297"/>
                    <a:pt x="11150" y="294"/>
                  </a:cubicBezTo>
                  <a:close/>
                  <a:moveTo>
                    <a:pt x="10797" y="371"/>
                  </a:moveTo>
                  <a:lnTo>
                    <a:pt x="10797" y="371"/>
                  </a:lnTo>
                  <a:cubicBezTo>
                    <a:pt x="10782" y="375"/>
                    <a:pt x="10776" y="377"/>
                    <a:pt x="10774" y="380"/>
                  </a:cubicBezTo>
                  <a:lnTo>
                    <a:pt x="10774" y="380"/>
                  </a:lnTo>
                  <a:cubicBezTo>
                    <a:pt x="10782" y="377"/>
                    <a:pt x="10789" y="374"/>
                    <a:pt x="10797" y="371"/>
                  </a:cubicBezTo>
                  <a:close/>
                  <a:moveTo>
                    <a:pt x="10522" y="646"/>
                  </a:moveTo>
                  <a:cubicBezTo>
                    <a:pt x="10467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35" y="845"/>
                    <a:pt x="10213" y="856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2" y="646"/>
                  </a:cubicBezTo>
                  <a:close/>
                  <a:moveTo>
                    <a:pt x="10164" y="872"/>
                  </a:moveTo>
                  <a:cubicBezTo>
                    <a:pt x="10155" y="875"/>
                    <a:pt x="10147" y="878"/>
                    <a:pt x="10136" y="878"/>
                  </a:cubicBezTo>
                  <a:lnTo>
                    <a:pt x="10164" y="872"/>
                  </a:lnTo>
                  <a:close/>
                  <a:moveTo>
                    <a:pt x="10136" y="878"/>
                  </a:moveTo>
                  <a:cubicBezTo>
                    <a:pt x="10147" y="922"/>
                    <a:pt x="10059" y="977"/>
                    <a:pt x="10015" y="1032"/>
                  </a:cubicBezTo>
                  <a:cubicBezTo>
                    <a:pt x="10007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916" y="955"/>
                  </a:move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3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8" y="999"/>
                    <a:pt x="9982" y="988"/>
                    <a:pt x="9982" y="988"/>
                  </a:cubicBezTo>
                  <a:lnTo>
                    <a:pt x="9982" y="988"/>
                  </a:lnTo>
                  <a:cubicBezTo>
                    <a:pt x="9949" y="1021"/>
                    <a:pt x="9894" y="1065"/>
                    <a:pt x="9927" y="1065"/>
                  </a:cubicBezTo>
                  <a:cubicBezTo>
                    <a:pt x="9888" y="1078"/>
                    <a:pt x="9876" y="1083"/>
                    <a:pt x="9863" y="1083"/>
                  </a:cubicBezTo>
                  <a:cubicBezTo>
                    <a:pt x="9855" y="1083"/>
                    <a:pt x="9846" y="1081"/>
                    <a:pt x="9828" y="1076"/>
                  </a:cubicBezTo>
                  <a:lnTo>
                    <a:pt x="9828" y="1076"/>
                  </a:lnTo>
                  <a:cubicBezTo>
                    <a:pt x="9839" y="1120"/>
                    <a:pt x="9773" y="1120"/>
                    <a:pt x="9739" y="1175"/>
                  </a:cubicBezTo>
                  <a:cubicBezTo>
                    <a:pt x="9715" y="1185"/>
                    <a:pt x="9701" y="1187"/>
                    <a:pt x="9693" y="1187"/>
                  </a:cubicBezTo>
                  <a:cubicBezTo>
                    <a:pt x="9684" y="1187"/>
                    <a:pt x="9681" y="1185"/>
                    <a:pt x="9676" y="1185"/>
                  </a:cubicBezTo>
                  <a:cubicBezTo>
                    <a:pt x="9668" y="1185"/>
                    <a:pt x="9657" y="1190"/>
                    <a:pt x="9618" y="1219"/>
                  </a:cubicBezTo>
                  <a:cubicBezTo>
                    <a:pt x="9596" y="1219"/>
                    <a:pt x="9596" y="1208"/>
                    <a:pt x="9607" y="1197"/>
                  </a:cubicBezTo>
                  <a:lnTo>
                    <a:pt x="9695" y="1164"/>
                  </a:lnTo>
                  <a:lnTo>
                    <a:pt x="9695" y="1164"/>
                  </a:lnTo>
                  <a:lnTo>
                    <a:pt x="9662" y="1175"/>
                  </a:lnTo>
                  <a:cubicBezTo>
                    <a:pt x="9706" y="1065"/>
                    <a:pt x="9828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lnTo>
                    <a:pt x="8556" y="2115"/>
                  </a:ln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9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7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624" y="2574"/>
                  </a:moveTo>
                  <a:cubicBezTo>
                    <a:pt x="7624" y="2586"/>
                    <a:pt x="7613" y="2597"/>
                    <a:pt x="7591" y="2608"/>
                  </a:cubicBezTo>
                  <a:cubicBezTo>
                    <a:pt x="7602" y="2597"/>
                    <a:pt x="7624" y="2586"/>
                    <a:pt x="7624" y="2574"/>
                  </a:cubicBezTo>
                  <a:close/>
                  <a:moveTo>
                    <a:pt x="7878" y="2608"/>
                  </a:moveTo>
                  <a:lnTo>
                    <a:pt x="7878" y="2619"/>
                  </a:lnTo>
                  <a:cubicBezTo>
                    <a:pt x="7845" y="2641"/>
                    <a:pt x="7834" y="2641"/>
                    <a:pt x="7834" y="2641"/>
                  </a:cubicBezTo>
                  <a:cubicBezTo>
                    <a:pt x="7845" y="2630"/>
                    <a:pt x="7856" y="2619"/>
                    <a:pt x="7878" y="2608"/>
                  </a:cubicBezTo>
                  <a:close/>
                  <a:moveTo>
                    <a:pt x="7492" y="2674"/>
                  </a:moveTo>
                  <a:lnTo>
                    <a:pt x="7492" y="2674"/>
                  </a:lnTo>
                  <a:cubicBezTo>
                    <a:pt x="7503" y="2685"/>
                    <a:pt x="7503" y="2696"/>
                    <a:pt x="7481" y="2707"/>
                  </a:cubicBezTo>
                  <a:cubicBezTo>
                    <a:pt x="7483" y="2705"/>
                    <a:pt x="7483" y="2704"/>
                    <a:pt x="7482" y="2704"/>
                  </a:cubicBezTo>
                  <a:lnTo>
                    <a:pt x="7482" y="2704"/>
                  </a:lnTo>
                  <a:cubicBezTo>
                    <a:pt x="7476" y="2704"/>
                    <a:pt x="7442" y="2720"/>
                    <a:pt x="7415" y="2729"/>
                  </a:cubicBezTo>
                  <a:cubicBezTo>
                    <a:pt x="7437" y="2718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4"/>
                  </a:lnTo>
                  <a:cubicBezTo>
                    <a:pt x="9519" y="1252"/>
                    <a:pt x="9530" y="1241"/>
                    <a:pt x="9574" y="1219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0"/>
                    <a:pt x="9607" y="1230"/>
                    <a:pt x="9607" y="1252"/>
                  </a:cubicBezTo>
                  <a:cubicBezTo>
                    <a:pt x="9565" y="1282"/>
                    <a:pt x="9546" y="1290"/>
                    <a:pt x="9535" y="1290"/>
                  </a:cubicBezTo>
                  <a:cubicBezTo>
                    <a:pt x="9520" y="1290"/>
                    <a:pt x="9523" y="1273"/>
                    <a:pt x="9506" y="1273"/>
                  </a:cubicBezTo>
                  <a:cubicBezTo>
                    <a:pt x="9504" y="1273"/>
                    <a:pt x="9501" y="1274"/>
                    <a:pt x="9497" y="1274"/>
                  </a:cubicBezTo>
                  <a:cubicBezTo>
                    <a:pt x="9431" y="1319"/>
                    <a:pt x="9398" y="1385"/>
                    <a:pt x="9343" y="1407"/>
                  </a:cubicBezTo>
                  <a:lnTo>
                    <a:pt x="9343" y="1396"/>
                  </a:lnTo>
                  <a:cubicBezTo>
                    <a:pt x="9277" y="1473"/>
                    <a:pt x="9123" y="1539"/>
                    <a:pt x="9067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1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3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1" y="1695"/>
                    <a:pt x="9001" y="1660"/>
                    <a:pt x="8913" y="1660"/>
                  </a:cubicBezTo>
                  <a:cubicBezTo>
                    <a:pt x="8781" y="1737"/>
                    <a:pt x="8781" y="1759"/>
                    <a:pt x="8649" y="1847"/>
                  </a:cubicBezTo>
                  <a:cubicBezTo>
                    <a:pt x="8627" y="1869"/>
                    <a:pt x="8671" y="1858"/>
                    <a:pt x="8649" y="1891"/>
                  </a:cubicBezTo>
                  <a:cubicBezTo>
                    <a:pt x="8484" y="2035"/>
                    <a:pt x="8461" y="1924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11"/>
                    <a:pt x="8054" y="2277"/>
                  </a:cubicBezTo>
                  <a:cubicBezTo>
                    <a:pt x="8074" y="2247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5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7" y="2387"/>
                    <a:pt x="7723" y="2497"/>
                    <a:pt x="7580" y="2597"/>
                  </a:cubicBezTo>
                  <a:cubicBezTo>
                    <a:pt x="7588" y="2589"/>
                    <a:pt x="7595" y="2576"/>
                    <a:pt x="7588" y="2576"/>
                  </a:cubicBezTo>
                  <a:cubicBezTo>
                    <a:pt x="7585" y="2576"/>
                    <a:pt x="7579" y="2579"/>
                    <a:pt x="7569" y="2585"/>
                  </a:cubicBezTo>
                  <a:cubicBezTo>
                    <a:pt x="7426" y="2696"/>
                    <a:pt x="7250" y="2795"/>
                    <a:pt x="7095" y="2894"/>
                  </a:cubicBezTo>
                  <a:cubicBezTo>
                    <a:pt x="7242" y="2779"/>
                    <a:pt x="7389" y="2644"/>
                    <a:pt x="7535" y="2545"/>
                  </a:cubicBezTo>
                  <a:lnTo>
                    <a:pt x="7535" y="2545"/>
                  </a:lnTo>
                  <a:cubicBezTo>
                    <a:pt x="7535" y="2548"/>
                    <a:pt x="7536" y="2550"/>
                    <a:pt x="7536" y="2552"/>
                  </a:cubicBezTo>
                  <a:lnTo>
                    <a:pt x="7558" y="2530"/>
                  </a:lnTo>
                  <a:lnTo>
                    <a:pt x="7558" y="2530"/>
                  </a:lnTo>
                  <a:cubicBezTo>
                    <a:pt x="7551" y="2535"/>
                    <a:pt x="7543" y="2540"/>
                    <a:pt x="7535" y="2545"/>
                  </a:cubicBezTo>
                  <a:lnTo>
                    <a:pt x="7535" y="2545"/>
                  </a:lnTo>
                  <a:cubicBezTo>
                    <a:pt x="7537" y="2499"/>
                    <a:pt x="7647" y="2485"/>
                    <a:pt x="7721" y="2431"/>
                  </a:cubicBezTo>
                  <a:lnTo>
                    <a:pt x="7721" y="2431"/>
                  </a:lnTo>
                  <a:cubicBezTo>
                    <a:pt x="7715" y="2438"/>
                    <a:pt x="7715" y="2445"/>
                    <a:pt x="7718" y="2445"/>
                  </a:cubicBezTo>
                  <a:cubicBezTo>
                    <a:pt x="7720" y="2445"/>
                    <a:pt x="7721" y="2444"/>
                    <a:pt x="7723" y="2442"/>
                  </a:cubicBezTo>
                  <a:cubicBezTo>
                    <a:pt x="7834" y="2376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46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4" y="191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3" y="1630"/>
                    <a:pt x="8919" y="1643"/>
                    <a:pt x="8913" y="1649"/>
                  </a:cubicBezTo>
                  <a:lnTo>
                    <a:pt x="8913" y="1649"/>
                  </a:ln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2" y="1534"/>
                    <a:pt x="9032" y="1542"/>
                    <a:pt x="9001" y="1550"/>
                  </a:cubicBezTo>
                  <a:cubicBezTo>
                    <a:pt x="9023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70" y="1493"/>
                    <a:pt x="9070" y="1502"/>
                    <a:pt x="9084" y="1502"/>
                  </a:cubicBezTo>
                  <a:cubicBezTo>
                    <a:pt x="9099" y="1502"/>
                    <a:pt x="9132" y="1490"/>
                    <a:pt x="9156" y="1484"/>
                  </a:cubicBezTo>
                  <a:lnTo>
                    <a:pt x="9145" y="1462"/>
                  </a:lnTo>
                  <a:cubicBezTo>
                    <a:pt x="9255" y="1440"/>
                    <a:pt x="9145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85"/>
                  </a:cubicBezTo>
                  <a:cubicBezTo>
                    <a:pt x="9420" y="1285"/>
                    <a:pt x="9343" y="1319"/>
                    <a:pt x="9354" y="1341"/>
                  </a:cubicBezTo>
                  <a:cubicBezTo>
                    <a:pt x="9420" y="1296"/>
                    <a:pt x="9464" y="1219"/>
                    <a:pt x="9530" y="1197"/>
                  </a:cubicBezTo>
                  <a:close/>
                  <a:moveTo>
                    <a:pt x="7404" y="2894"/>
                  </a:moveTo>
                  <a:cubicBezTo>
                    <a:pt x="7404" y="2895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4"/>
                    <a:pt x="7404" y="2894"/>
                  </a:cubicBezTo>
                  <a:close/>
                  <a:moveTo>
                    <a:pt x="6838" y="3279"/>
                  </a:moveTo>
                  <a:cubicBezTo>
                    <a:pt x="6833" y="3283"/>
                    <a:pt x="6827" y="3287"/>
                    <a:pt x="6820" y="3291"/>
                  </a:cubicBezTo>
                  <a:cubicBezTo>
                    <a:pt x="6829" y="3287"/>
                    <a:pt x="6835" y="3283"/>
                    <a:pt x="6838" y="3279"/>
                  </a:cubicBezTo>
                  <a:close/>
                  <a:moveTo>
                    <a:pt x="5145" y="4018"/>
                  </a:moveTo>
                  <a:cubicBezTo>
                    <a:pt x="5131" y="4027"/>
                    <a:pt x="5122" y="4034"/>
                    <a:pt x="5116" y="4040"/>
                  </a:cubicBezTo>
                  <a:lnTo>
                    <a:pt x="5116" y="4040"/>
                  </a:lnTo>
                  <a:cubicBezTo>
                    <a:pt x="5129" y="4031"/>
                    <a:pt x="5140" y="4023"/>
                    <a:pt x="5145" y="4018"/>
                  </a:cubicBezTo>
                  <a:close/>
                  <a:moveTo>
                    <a:pt x="5444" y="4023"/>
                  </a:moveTo>
                  <a:cubicBezTo>
                    <a:pt x="5436" y="4029"/>
                    <a:pt x="5429" y="4034"/>
                    <a:pt x="5421" y="4040"/>
                  </a:cubicBezTo>
                  <a:cubicBezTo>
                    <a:pt x="5447" y="4031"/>
                    <a:pt x="5445" y="4029"/>
                    <a:pt x="5444" y="4023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6" y="4202"/>
                    <a:pt x="4875" y="4197"/>
                    <a:pt x="4885" y="4194"/>
                  </a:cubicBezTo>
                  <a:close/>
                  <a:moveTo>
                    <a:pt x="7128" y="2817"/>
                  </a:moveTo>
                  <a:cubicBezTo>
                    <a:pt x="7184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7040" y="2894"/>
                  </a:lnTo>
                  <a:lnTo>
                    <a:pt x="6985" y="2949"/>
                  </a:lnTo>
                  <a:lnTo>
                    <a:pt x="6941" y="3015"/>
                  </a:lnTo>
                  <a:lnTo>
                    <a:pt x="6919" y="3015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8"/>
                    <a:pt x="6533" y="3335"/>
                    <a:pt x="6401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3" y="3434"/>
                    <a:pt x="6335" y="3500"/>
                    <a:pt x="6225" y="3544"/>
                  </a:cubicBezTo>
                  <a:lnTo>
                    <a:pt x="6247" y="3522"/>
                  </a:lnTo>
                  <a:lnTo>
                    <a:pt x="6247" y="3522"/>
                  </a:lnTo>
                  <a:cubicBezTo>
                    <a:pt x="6027" y="3665"/>
                    <a:pt x="5806" y="3841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300" y="4172"/>
                    <a:pt x="5300" y="4161"/>
                    <a:pt x="5200" y="4205"/>
                  </a:cubicBezTo>
                  <a:cubicBezTo>
                    <a:pt x="5222" y="4183"/>
                    <a:pt x="5233" y="4172"/>
                    <a:pt x="5289" y="4128"/>
                  </a:cubicBezTo>
                  <a:lnTo>
                    <a:pt x="5289" y="4128"/>
                  </a:lnTo>
                  <a:lnTo>
                    <a:pt x="5278" y="4172"/>
                  </a:lnTo>
                  <a:cubicBezTo>
                    <a:pt x="5311" y="4117"/>
                    <a:pt x="5355" y="4073"/>
                    <a:pt x="5443" y="4018"/>
                  </a:cubicBezTo>
                  <a:lnTo>
                    <a:pt x="5443" y="4018"/>
                  </a:lnTo>
                  <a:cubicBezTo>
                    <a:pt x="5443" y="4020"/>
                    <a:pt x="5443" y="4022"/>
                    <a:pt x="5444" y="4023"/>
                  </a:cubicBezTo>
                  <a:lnTo>
                    <a:pt x="5444" y="4023"/>
                  </a:lnTo>
                  <a:cubicBezTo>
                    <a:pt x="5573" y="3930"/>
                    <a:pt x="5650" y="3836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57" y="3739"/>
                    <a:pt x="5881" y="3739"/>
                  </a:cubicBezTo>
                  <a:cubicBezTo>
                    <a:pt x="5886" y="3739"/>
                    <a:pt x="5891" y="3740"/>
                    <a:pt x="5895" y="3742"/>
                  </a:cubicBezTo>
                  <a:lnTo>
                    <a:pt x="5972" y="3676"/>
                  </a:lnTo>
                  <a:lnTo>
                    <a:pt x="5928" y="3687"/>
                  </a:lnTo>
                  <a:cubicBezTo>
                    <a:pt x="6005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14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46"/>
                    <a:pt x="6379" y="3302"/>
                    <a:pt x="6434" y="3280"/>
                  </a:cubicBezTo>
                  <a:cubicBezTo>
                    <a:pt x="6456" y="3280"/>
                    <a:pt x="6445" y="3313"/>
                    <a:pt x="6456" y="3313"/>
                  </a:cubicBezTo>
                  <a:cubicBezTo>
                    <a:pt x="6478" y="3269"/>
                    <a:pt x="6633" y="3191"/>
                    <a:pt x="6655" y="3136"/>
                  </a:cubicBezTo>
                  <a:lnTo>
                    <a:pt x="6666" y="3158"/>
                  </a:lnTo>
                  <a:lnTo>
                    <a:pt x="6677" y="3125"/>
                  </a:lnTo>
                  <a:cubicBezTo>
                    <a:pt x="6699" y="3114"/>
                    <a:pt x="6710" y="3109"/>
                    <a:pt x="6715" y="3109"/>
                  </a:cubicBezTo>
                  <a:cubicBezTo>
                    <a:pt x="6721" y="3109"/>
                    <a:pt x="6721" y="3114"/>
                    <a:pt x="6721" y="3125"/>
                  </a:cubicBezTo>
                  <a:cubicBezTo>
                    <a:pt x="6831" y="3048"/>
                    <a:pt x="6666" y="3103"/>
                    <a:pt x="6798" y="3037"/>
                  </a:cubicBezTo>
                  <a:lnTo>
                    <a:pt x="6798" y="3037"/>
                  </a:lnTo>
                  <a:cubicBezTo>
                    <a:pt x="6798" y="3048"/>
                    <a:pt x="6798" y="3048"/>
                    <a:pt x="6787" y="3059"/>
                  </a:cubicBezTo>
                  <a:cubicBezTo>
                    <a:pt x="6908" y="2982"/>
                    <a:pt x="7007" y="2894"/>
                    <a:pt x="7128" y="2817"/>
                  </a:cubicBezTo>
                  <a:close/>
                  <a:moveTo>
                    <a:pt x="5123" y="4249"/>
                  </a:moveTo>
                  <a:lnTo>
                    <a:pt x="5123" y="4260"/>
                  </a:lnTo>
                  <a:lnTo>
                    <a:pt x="5112" y="4260"/>
                  </a:lnTo>
                  <a:lnTo>
                    <a:pt x="5123" y="4249"/>
                  </a:ln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3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8" y="4399"/>
                    <a:pt x="4694" y="4405"/>
                  </a:cubicBezTo>
                  <a:lnTo>
                    <a:pt x="4694" y="4405"/>
                  </a:lnTo>
                  <a:cubicBezTo>
                    <a:pt x="4700" y="4400"/>
                    <a:pt x="4706" y="4394"/>
                    <a:pt x="4711" y="4388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36"/>
                  </a:lnTo>
                  <a:lnTo>
                    <a:pt x="4881" y="4436"/>
                  </a:lnTo>
                  <a:cubicBezTo>
                    <a:pt x="4849" y="4426"/>
                    <a:pt x="4970" y="4313"/>
                    <a:pt x="4980" y="4295"/>
                  </a:cubicBezTo>
                  <a:lnTo>
                    <a:pt x="4980" y="4295"/>
                  </a:lnTo>
                  <a:cubicBezTo>
                    <a:pt x="4976" y="4307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92" y="4458"/>
                  </a:moveTo>
                  <a:cubicBezTo>
                    <a:pt x="4837" y="4502"/>
                    <a:pt x="4760" y="4547"/>
                    <a:pt x="4705" y="4569"/>
                  </a:cubicBezTo>
                  <a:cubicBezTo>
                    <a:pt x="4753" y="4530"/>
                    <a:pt x="4802" y="4500"/>
                    <a:pt x="4850" y="4463"/>
                  </a:cubicBezTo>
                  <a:lnTo>
                    <a:pt x="4850" y="4463"/>
                  </a:lnTo>
                  <a:lnTo>
                    <a:pt x="4859" y="4458"/>
                  </a:ln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86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85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85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3008" y="5769"/>
                  </a:moveTo>
                  <a:lnTo>
                    <a:pt x="2997" y="5780"/>
                  </a:lnTo>
                  <a:cubicBezTo>
                    <a:pt x="2953" y="5813"/>
                    <a:pt x="2909" y="5836"/>
                    <a:pt x="2865" y="5858"/>
                  </a:cubicBezTo>
                  <a:cubicBezTo>
                    <a:pt x="2898" y="5836"/>
                    <a:pt x="2931" y="5813"/>
                    <a:pt x="2931" y="5791"/>
                  </a:cubicBezTo>
                  <a:cubicBezTo>
                    <a:pt x="2931" y="5794"/>
                    <a:pt x="2933" y="5796"/>
                    <a:pt x="2938" y="5796"/>
                  </a:cubicBezTo>
                  <a:cubicBezTo>
                    <a:pt x="2949" y="5796"/>
                    <a:pt x="2976" y="5786"/>
                    <a:pt x="3008" y="5769"/>
                  </a:cubicBezTo>
                  <a:close/>
                  <a:moveTo>
                    <a:pt x="2611" y="6034"/>
                  </a:moveTo>
                  <a:cubicBezTo>
                    <a:pt x="2622" y="6045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67"/>
                    <a:pt x="2600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6"/>
                  </a:moveTo>
                  <a:cubicBezTo>
                    <a:pt x="2218" y="6326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60" y="6364"/>
                  </a:cubicBezTo>
                  <a:lnTo>
                    <a:pt x="2193" y="6331"/>
                  </a:lnTo>
                  <a:cubicBezTo>
                    <a:pt x="2200" y="6331"/>
                    <a:pt x="2212" y="6326"/>
                    <a:pt x="2216" y="6326"/>
                  </a:cubicBezTo>
                  <a:close/>
                  <a:moveTo>
                    <a:pt x="2050" y="6419"/>
                  </a:moveTo>
                  <a:lnTo>
                    <a:pt x="2039" y="6430"/>
                  </a:lnTo>
                  <a:cubicBezTo>
                    <a:pt x="2005" y="6452"/>
                    <a:pt x="1972" y="6475"/>
                    <a:pt x="1939" y="6497"/>
                  </a:cubicBezTo>
                  <a:cubicBezTo>
                    <a:pt x="1983" y="6463"/>
                    <a:pt x="2016" y="6441"/>
                    <a:pt x="2050" y="6419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19"/>
                  </a:lnTo>
                  <a:cubicBezTo>
                    <a:pt x="11447" y="52"/>
                    <a:pt x="11414" y="96"/>
                    <a:pt x="11458" y="107"/>
                  </a:cubicBezTo>
                  <a:cubicBezTo>
                    <a:pt x="11480" y="52"/>
                    <a:pt x="11491" y="63"/>
                    <a:pt x="11513" y="7"/>
                  </a:cubicBezTo>
                  <a:lnTo>
                    <a:pt x="11557" y="19"/>
                  </a:lnTo>
                  <a:lnTo>
                    <a:pt x="11557" y="41"/>
                  </a:lnTo>
                  <a:lnTo>
                    <a:pt x="11579" y="52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42" y="129"/>
                  </a:lnTo>
                  <a:cubicBezTo>
                    <a:pt x="11433" y="136"/>
                    <a:pt x="11424" y="144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74" y="242"/>
                    <a:pt x="11295" y="216"/>
                    <a:pt x="11281" y="216"/>
                  </a:cubicBezTo>
                  <a:cubicBezTo>
                    <a:pt x="11276" y="216"/>
                    <a:pt x="11266" y="219"/>
                    <a:pt x="11249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183" y="294"/>
                    <a:pt x="11183" y="272"/>
                    <a:pt x="11139" y="327"/>
                  </a:cubicBezTo>
                  <a:cubicBezTo>
                    <a:pt x="11131" y="320"/>
                    <a:pt x="11129" y="312"/>
                    <a:pt x="11135" y="305"/>
                  </a:cubicBezTo>
                  <a:lnTo>
                    <a:pt x="11135" y="305"/>
                  </a:lnTo>
                  <a:cubicBezTo>
                    <a:pt x="11090" y="336"/>
                    <a:pt x="11026" y="375"/>
                    <a:pt x="11006" y="404"/>
                  </a:cubicBezTo>
                  <a:cubicBezTo>
                    <a:pt x="10958" y="414"/>
                    <a:pt x="10885" y="474"/>
                    <a:pt x="10852" y="474"/>
                  </a:cubicBezTo>
                  <a:cubicBezTo>
                    <a:pt x="10848" y="474"/>
                    <a:pt x="10844" y="473"/>
                    <a:pt x="10841" y="470"/>
                  </a:cubicBezTo>
                  <a:cubicBezTo>
                    <a:pt x="10863" y="459"/>
                    <a:pt x="10885" y="448"/>
                    <a:pt x="10896" y="437"/>
                  </a:cubicBezTo>
                  <a:lnTo>
                    <a:pt x="10896" y="426"/>
                  </a:lnTo>
                  <a:cubicBezTo>
                    <a:pt x="10885" y="459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81"/>
                  </a:cubicBezTo>
                  <a:cubicBezTo>
                    <a:pt x="10808" y="503"/>
                    <a:pt x="10753" y="547"/>
                    <a:pt x="10720" y="580"/>
                  </a:cubicBezTo>
                  <a:cubicBezTo>
                    <a:pt x="10732" y="561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4" y="624"/>
                  </a:cubicBezTo>
                  <a:lnTo>
                    <a:pt x="10577" y="602"/>
                  </a:lnTo>
                  <a:cubicBezTo>
                    <a:pt x="10698" y="514"/>
                    <a:pt x="10709" y="470"/>
                    <a:pt x="10819" y="393"/>
                  </a:cubicBezTo>
                  <a:cubicBezTo>
                    <a:pt x="10827" y="390"/>
                    <a:pt x="10832" y="389"/>
                    <a:pt x="10836" y="389"/>
                  </a:cubicBezTo>
                  <a:cubicBezTo>
                    <a:pt x="10857" y="389"/>
                    <a:pt x="10808" y="437"/>
                    <a:pt x="10808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2" y="305"/>
                    <a:pt x="11039" y="294"/>
                    <a:pt x="11106" y="261"/>
                  </a:cubicBezTo>
                  <a:lnTo>
                    <a:pt x="11106" y="261"/>
                  </a:lnTo>
                  <a:cubicBezTo>
                    <a:pt x="11106" y="272"/>
                    <a:pt x="11095" y="294"/>
                    <a:pt x="11073" y="316"/>
                  </a:cubicBezTo>
                  <a:cubicBezTo>
                    <a:pt x="11128" y="283"/>
                    <a:pt x="11183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4" y="250"/>
                  </a:cubicBezTo>
                  <a:cubicBezTo>
                    <a:pt x="11260" y="206"/>
                    <a:pt x="11370" y="129"/>
                    <a:pt x="11381" y="107"/>
                  </a:cubicBezTo>
                  <a:lnTo>
                    <a:pt x="11381" y="107"/>
                  </a:lnTo>
                  <a:lnTo>
                    <a:pt x="11349" y="115"/>
                  </a:lnTo>
                  <a:lnTo>
                    <a:pt x="11349" y="115"/>
                  </a:lnTo>
                  <a:cubicBezTo>
                    <a:pt x="11348" y="115"/>
                    <a:pt x="11348" y="115"/>
                    <a:pt x="11347" y="115"/>
                  </a:cubicBezTo>
                  <a:cubicBezTo>
                    <a:pt x="11345" y="115"/>
                    <a:pt x="11341" y="116"/>
                    <a:pt x="11337" y="118"/>
                  </a:cubicBezTo>
                  <a:lnTo>
                    <a:pt x="11349" y="115"/>
                  </a:lnTo>
                  <a:lnTo>
                    <a:pt x="11349" y="115"/>
                  </a:lnTo>
                  <a:cubicBezTo>
                    <a:pt x="11358" y="116"/>
                    <a:pt x="11354" y="131"/>
                    <a:pt x="11337" y="140"/>
                  </a:cubicBezTo>
                  <a:cubicBezTo>
                    <a:pt x="11305" y="179"/>
                    <a:pt x="11274" y="185"/>
                    <a:pt x="11255" y="185"/>
                  </a:cubicBezTo>
                  <a:cubicBezTo>
                    <a:pt x="11247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16"/>
                  </a:cubicBez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86" y="404"/>
                  </a:lnTo>
                  <a:cubicBezTo>
                    <a:pt x="10786" y="390"/>
                    <a:pt x="10772" y="385"/>
                    <a:pt x="10774" y="380"/>
                  </a:cubicBezTo>
                  <a:lnTo>
                    <a:pt x="10774" y="380"/>
                  </a:lnTo>
                  <a:cubicBezTo>
                    <a:pt x="10670" y="425"/>
                    <a:pt x="10628" y="493"/>
                    <a:pt x="10577" y="503"/>
                  </a:cubicBezTo>
                  <a:lnTo>
                    <a:pt x="10588" y="492"/>
                  </a:lnTo>
                  <a:lnTo>
                    <a:pt x="10588" y="492"/>
                  </a:lnTo>
                  <a:cubicBezTo>
                    <a:pt x="10434" y="591"/>
                    <a:pt x="10588" y="525"/>
                    <a:pt x="10489" y="624"/>
                  </a:cubicBezTo>
                  <a:lnTo>
                    <a:pt x="10367" y="613"/>
                  </a:lnTo>
                  <a:lnTo>
                    <a:pt x="10367" y="646"/>
                  </a:lnTo>
                  <a:lnTo>
                    <a:pt x="10323" y="657"/>
                  </a:lnTo>
                  <a:cubicBezTo>
                    <a:pt x="10302" y="678"/>
                    <a:pt x="10299" y="683"/>
                    <a:pt x="10302" y="683"/>
                  </a:cubicBezTo>
                  <a:cubicBezTo>
                    <a:pt x="10304" y="683"/>
                    <a:pt x="10311" y="679"/>
                    <a:pt x="10315" y="679"/>
                  </a:cubicBezTo>
                  <a:cubicBezTo>
                    <a:pt x="10318" y="679"/>
                    <a:pt x="10318" y="682"/>
                    <a:pt x="10312" y="691"/>
                  </a:cubicBezTo>
                  <a:cubicBezTo>
                    <a:pt x="10232" y="721"/>
                    <a:pt x="10125" y="815"/>
                    <a:pt x="10081" y="815"/>
                  </a:cubicBezTo>
                  <a:cubicBezTo>
                    <a:pt x="10077" y="815"/>
                    <a:pt x="10073" y="814"/>
                    <a:pt x="10070" y="812"/>
                  </a:cubicBezTo>
                  <a:lnTo>
                    <a:pt x="10070" y="812"/>
                  </a:lnTo>
                  <a:cubicBezTo>
                    <a:pt x="10065" y="819"/>
                    <a:pt x="10066" y="821"/>
                    <a:pt x="10070" y="821"/>
                  </a:cubicBezTo>
                  <a:cubicBezTo>
                    <a:pt x="10078" y="821"/>
                    <a:pt x="10098" y="811"/>
                    <a:pt x="10103" y="811"/>
                  </a:cubicBezTo>
                  <a:lnTo>
                    <a:pt x="10103" y="811"/>
                  </a:lnTo>
                  <a:cubicBezTo>
                    <a:pt x="10106" y="811"/>
                    <a:pt x="10102" y="816"/>
                    <a:pt x="10081" y="834"/>
                  </a:cubicBezTo>
                  <a:cubicBezTo>
                    <a:pt x="10075" y="831"/>
                    <a:pt x="10069" y="830"/>
                    <a:pt x="10063" y="830"/>
                  </a:cubicBezTo>
                  <a:cubicBezTo>
                    <a:pt x="10016" y="830"/>
                    <a:pt x="9973" y="903"/>
                    <a:pt x="9905" y="933"/>
                  </a:cubicBezTo>
                  <a:cubicBezTo>
                    <a:pt x="9913" y="907"/>
                    <a:pt x="9955" y="882"/>
                    <a:pt x="9937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73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lnTo>
                    <a:pt x="9717" y="1010"/>
                  </a:ln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cubicBezTo>
                    <a:pt x="9651" y="1076"/>
                    <a:pt x="9563" y="1120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80" y="1175"/>
                    <a:pt x="9305" y="1277"/>
                    <a:pt x="9211" y="1319"/>
                  </a:cubicBezTo>
                  <a:cubicBezTo>
                    <a:pt x="9211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37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6" y="1748"/>
                  </a:cubicBezTo>
                  <a:lnTo>
                    <a:pt x="8583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28" y="1770"/>
                    <a:pt x="8506" y="1770"/>
                  </a:cubicBezTo>
                  <a:cubicBezTo>
                    <a:pt x="8506" y="1770"/>
                    <a:pt x="8517" y="1781"/>
                    <a:pt x="8484" y="1814"/>
                  </a:cubicBezTo>
                  <a:cubicBezTo>
                    <a:pt x="8452" y="1834"/>
                    <a:pt x="8437" y="1840"/>
                    <a:pt x="8429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4" y="1832"/>
                    <a:pt x="8384" y="1836"/>
                  </a:cubicBezTo>
                  <a:cubicBezTo>
                    <a:pt x="8373" y="1858"/>
                    <a:pt x="8318" y="1880"/>
                    <a:pt x="8329" y="1902"/>
                  </a:cubicBezTo>
                  <a:cubicBezTo>
                    <a:pt x="8318" y="1913"/>
                    <a:pt x="8310" y="1916"/>
                    <a:pt x="8302" y="1916"/>
                  </a:cubicBezTo>
                  <a:cubicBezTo>
                    <a:pt x="8293" y="1916"/>
                    <a:pt x="8285" y="1913"/>
                    <a:pt x="8274" y="1913"/>
                  </a:cubicBezTo>
                  <a:cubicBezTo>
                    <a:pt x="8243" y="1955"/>
                    <a:pt x="8093" y="2046"/>
                    <a:pt x="8133" y="2046"/>
                  </a:cubicBezTo>
                  <a:cubicBezTo>
                    <a:pt x="8136" y="2046"/>
                    <a:pt x="8139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5" y="2233"/>
                    <a:pt x="7701" y="2332"/>
                  </a:cubicBezTo>
                  <a:cubicBezTo>
                    <a:pt x="7624" y="2398"/>
                    <a:pt x="7514" y="2464"/>
                    <a:pt x="7470" y="2519"/>
                  </a:cubicBezTo>
                  <a:cubicBezTo>
                    <a:pt x="7447" y="2527"/>
                    <a:pt x="7423" y="2535"/>
                    <a:pt x="7412" y="2535"/>
                  </a:cubicBezTo>
                  <a:cubicBezTo>
                    <a:pt x="7407" y="2535"/>
                    <a:pt x="7404" y="2534"/>
                    <a:pt x="7404" y="2530"/>
                  </a:cubicBezTo>
                  <a:cubicBezTo>
                    <a:pt x="7349" y="2574"/>
                    <a:pt x="7338" y="2585"/>
                    <a:pt x="7239" y="2641"/>
                  </a:cubicBezTo>
                  <a:cubicBezTo>
                    <a:pt x="7266" y="2613"/>
                    <a:pt x="7261" y="2613"/>
                    <a:pt x="7259" y="2613"/>
                  </a:cubicBezTo>
                  <a:cubicBezTo>
                    <a:pt x="7258" y="2613"/>
                    <a:pt x="7261" y="2613"/>
                    <a:pt x="7305" y="2586"/>
                  </a:cubicBezTo>
                  <a:lnTo>
                    <a:pt x="7305" y="2586"/>
                  </a:lnTo>
                  <a:cubicBezTo>
                    <a:pt x="7217" y="2641"/>
                    <a:pt x="7183" y="2641"/>
                    <a:pt x="7106" y="2718"/>
                  </a:cubicBezTo>
                  <a:cubicBezTo>
                    <a:pt x="7111" y="2711"/>
                    <a:pt x="7110" y="2707"/>
                    <a:pt x="7106" y="2707"/>
                  </a:cubicBezTo>
                  <a:cubicBezTo>
                    <a:pt x="7089" y="2707"/>
                    <a:pt x="7022" y="2747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95"/>
                  </a:lnTo>
                  <a:cubicBezTo>
                    <a:pt x="6754" y="2883"/>
                    <a:pt x="6677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65" y="3075"/>
                    <a:pt x="6583" y="3075"/>
                  </a:cubicBezTo>
                  <a:cubicBezTo>
                    <a:pt x="6591" y="3075"/>
                    <a:pt x="6594" y="3080"/>
                    <a:pt x="6589" y="3092"/>
                  </a:cubicBezTo>
                  <a:cubicBezTo>
                    <a:pt x="6500" y="3136"/>
                    <a:pt x="6401" y="3158"/>
                    <a:pt x="6368" y="3180"/>
                  </a:cubicBezTo>
                  <a:cubicBezTo>
                    <a:pt x="6258" y="3235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4" y="3447"/>
                    <a:pt x="6086" y="3456"/>
                    <a:pt x="6070" y="3456"/>
                  </a:cubicBezTo>
                  <a:cubicBezTo>
                    <a:pt x="6049" y="3456"/>
                    <a:pt x="6046" y="3441"/>
                    <a:pt x="6071" y="3423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90"/>
                  </a:lnTo>
                  <a:cubicBezTo>
                    <a:pt x="6078" y="3399"/>
                    <a:pt x="5997" y="3453"/>
                    <a:pt x="5982" y="3453"/>
                  </a:cubicBezTo>
                  <a:cubicBezTo>
                    <a:pt x="5979" y="3453"/>
                    <a:pt x="5979" y="3451"/>
                    <a:pt x="5983" y="3445"/>
                  </a:cubicBezTo>
                  <a:lnTo>
                    <a:pt x="5983" y="3445"/>
                  </a:lnTo>
                  <a:cubicBezTo>
                    <a:pt x="5957" y="3470"/>
                    <a:pt x="5950" y="3479"/>
                    <a:pt x="5956" y="3479"/>
                  </a:cubicBezTo>
                  <a:cubicBezTo>
                    <a:pt x="5963" y="3479"/>
                    <a:pt x="5986" y="3468"/>
                    <a:pt x="6016" y="3456"/>
                  </a:cubicBezTo>
                  <a:lnTo>
                    <a:pt x="6016" y="3456"/>
                  </a:lnTo>
                  <a:cubicBezTo>
                    <a:pt x="5906" y="3511"/>
                    <a:pt x="5850" y="3566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19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3" y="3773"/>
                    <a:pt x="5584" y="3764"/>
                    <a:pt x="5579" y="3764"/>
                  </a:cubicBezTo>
                  <a:cubicBezTo>
                    <a:pt x="5573" y="3764"/>
                    <a:pt x="5560" y="3773"/>
                    <a:pt x="5520" y="3808"/>
                  </a:cubicBezTo>
                  <a:cubicBezTo>
                    <a:pt x="5505" y="3816"/>
                    <a:pt x="5496" y="3819"/>
                    <a:pt x="5491" y="3819"/>
                  </a:cubicBezTo>
                  <a:cubicBezTo>
                    <a:pt x="5472" y="3819"/>
                    <a:pt x="5500" y="3781"/>
                    <a:pt x="5509" y="3764"/>
                  </a:cubicBezTo>
                  <a:lnTo>
                    <a:pt x="5509" y="3764"/>
                  </a:lnTo>
                  <a:cubicBezTo>
                    <a:pt x="5432" y="3852"/>
                    <a:pt x="5333" y="3874"/>
                    <a:pt x="5278" y="3919"/>
                  </a:cubicBezTo>
                  <a:lnTo>
                    <a:pt x="5322" y="3874"/>
                  </a:lnTo>
                  <a:lnTo>
                    <a:pt x="5322" y="3874"/>
                  </a:lnTo>
                  <a:cubicBezTo>
                    <a:pt x="5289" y="3897"/>
                    <a:pt x="5267" y="3919"/>
                    <a:pt x="5244" y="3930"/>
                  </a:cubicBezTo>
                  <a:lnTo>
                    <a:pt x="5289" y="3930"/>
                  </a:lnTo>
                  <a:cubicBezTo>
                    <a:pt x="5262" y="3938"/>
                    <a:pt x="5235" y="3955"/>
                    <a:pt x="5226" y="3955"/>
                  </a:cubicBezTo>
                  <a:cubicBezTo>
                    <a:pt x="5224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7" y="3963"/>
                    <a:pt x="5222" y="4018"/>
                  </a:cubicBezTo>
                  <a:cubicBezTo>
                    <a:pt x="5171" y="4038"/>
                    <a:pt x="5110" y="4107"/>
                    <a:pt x="5084" y="4107"/>
                  </a:cubicBezTo>
                  <a:cubicBezTo>
                    <a:pt x="5082" y="4107"/>
                    <a:pt x="5081" y="4107"/>
                    <a:pt x="5079" y="4106"/>
                  </a:cubicBezTo>
                  <a:cubicBezTo>
                    <a:pt x="5183" y="4040"/>
                    <a:pt x="5085" y="4071"/>
                    <a:pt x="5116" y="4040"/>
                  </a:cubicBezTo>
                  <a:lnTo>
                    <a:pt x="5116" y="4040"/>
                  </a:lnTo>
                  <a:cubicBezTo>
                    <a:pt x="5104" y="4048"/>
                    <a:pt x="5090" y="4056"/>
                    <a:pt x="5079" y="4062"/>
                  </a:cubicBezTo>
                  <a:lnTo>
                    <a:pt x="5079" y="4051"/>
                  </a:lnTo>
                  <a:cubicBezTo>
                    <a:pt x="4958" y="4106"/>
                    <a:pt x="5046" y="4117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3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49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48"/>
                    <a:pt x="4749" y="4370"/>
                    <a:pt x="4694" y="4414"/>
                  </a:cubicBezTo>
                  <a:cubicBezTo>
                    <a:pt x="4691" y="4412"/>
                    <a:pt x="4692" y="4409"/>
                    <a:pt x="4694" y="4405"/>
                  </a:cubicBezTo>
                  <a:lnTo>
                    <a:pt x="4694" y="4405"/>
                  </a:lnTo>
                  <a:cubicBezTo>
                    <a:pt x="4642" y="4449"/>
                    <a:pt x="4552" y="4458"/>
                    <a:pt x="4495" y="4524"/>
                  </a:cubicBezTo>
                  <a:cubicBezTo>
                    <a:pt x="4486" y="4529"/>
                    <a:pt x="4480" y="4531"/>
                    <a:pt x="4475" y="4531"/>
                  </a:cubicBezTo>
                  <a:cubicBezTo>
                    <a:pt x="4463" y="4531"/>
                    <a:pt x="4464" y="4518"/>
                    <a:pt x="4455" y="4518"/>
                  </a:cubicBezTo>
                  <a:cubicBezTo>
                    <a:pt x="4452" y="4518"/>
                    <a:pt x="4447" y="4520"/>
                    <a:pt x="4440" y="4524"/>
                  </a:cubicBezTo>
                  <a:cubicBezTo>
                    <a:pt x="4352" y="4602"/>
                    <a:pt x="4319" y="4580"/>
                    <a:pt x="4231" y="4657"/>
                  </a:cubicBezTo>
                  <a:cubicBezTo>
                    <a:pt x="4242" y="4657"/>
                    <a:pt x="4250" y="4656"/>
                    <a:pt x="4256" y="4656"/>
                  </a:cubicBezTo>
                  <a:cubicBezTo>
                    <a:pt x="4272" y="4656"/>
                    <a:pt x="4261" y="4662"/>
                    <a:pt x="4220" y="4712"/>
                  </a:cubicBezTo>
                  <a:lnTo>
                    <a:pt x="4374" y="4591"/>
                  </a:lnTo>
                  <a:lnTo>
                    <a:pt x="4374" y="4591"/>
                  </a:lnTo>
                  <a:lnTo>
                    <a:pt x="4286" y="4679"/>
                  </a:lnTo>
                  <a:cubicBezTo>
                    <a:pt x="4330" y="4646"/>
                    <a:pt x="4385" y="4602"/>
                    <a:pt x="4407" y="4580"/>
                  </a:cubicBezTo>
                  <a:lnTo>
                    <a:pt x="4407" y="4580"/>
                  </a:lnTo>
                  <a:cubicBezTo>
                    <a:pt x="4384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4" y="4789"/>
                    <a:pt x="3978" y="4888"/>
                    <a:pt x="3823" y="4987"/>
                  </a:cubicBezTo>
                  <a:lnTo>
                    <a:pt x="3878" y="4954"/>
                  </a:lnTo>
                  <a:lnTo>
                    <a:pt x="3878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1"/>
                    <a:pt x="3570" y="5186"/>
                  </a:cubicBezTo>
                  <a:lnTo>
                    <a:pt x="3482" y="5208"/>
                  </a:lnTo>
                  <a:cubicBezTo>
                    <a:pt x="3361" y="5285"/>
                    <a:pt x="3372" y="5351"/>
                    <a:pt x="3250" y="5428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29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9" y="5617"/>
                  </a:cubicBezTo>
                  <a:cubicBezTo>
                    <a:pt x="3000" y="5617"/>
                    <a:pt x="3002" y="5616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7" y="6210"/>
                  </a:cubicBezTo>
                  <a:cubicBezTo>
                    <a:pt x="2117" y="6213"/>
                    <a:pt x="2110" y="6214"/>
                    <a:pt x="2107" y="6214"/>
                  </a:cubicBezTo>
                  <a:cubicBezTo>
                    <a:pt x="2084" y="6214"/>
                    <a:pt x="2151" y="6173"/>
                    <a:pt x="2147" y="6173"/>
                  </a:cubicBezTo>
                  <a:lnTo>
                    <a:pt x="2147" y="6173"/>
                  </a:lnTo>
                  <a:cubicBezTo>
                    <a:pt x="2146" y="6173"/>
                    <a:pt x="2143" y="6174"/>
                    <a:pt x="2138" y="6177"/>
                  </a:cubicBezTo>
                  <a:cubicBezTo>
                    <a:pt x="2132" y="6173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19"/>
                    <a:pt x="1664" y="6486"/>
                  </a:cubicBezTo>
                  <a:lnTo>
                    <a:pt x="1653" y="6475"/>
                  </a:lnTo>
                  <a:cubicBezTo>
                    <a:pt x="1598" y="6541"/>
                    <a:pt x="1477" y="6640"/>
                    <a:pt x="1378" y="6717"/>
                  </a:cubicBezTo>
                  <a:cubicBezTo>
                    <a:pt x="1400" y="6673"/>
                    <a:pt x="1411" y="6673"/>
                    <a:pt x="1389" y="6673"/>
                  </a:cubicBezTo>
                  <a:cubicBezTo>
                    <a:pt x="1344" y="6706"/>
                    <a:pt x="1422" y="6695"/>
                    <a:pt x="1333" y="6750"/>
                  </a:cubicBezTo>
                  <a:cubicBezTo>
                    <a:pt x="1305" y="6759"/>
                    <a:pt x="1244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35" y="6805"/>
                  </a:lnTo>
                  <a:cubicBezTo>
                    <a:pt x="1003" y="6893"/>
                    <a:pt x="1025" y="6926"/>
                    <a:pt x="882" y="7014"/>
                  </a:cubicBezTo>
                  <a:lnTo>
                    <a:pt x="904" y="7014"/>
                  </a:lnTo>
                  <a:cubicBezTo>
                    <a:pt x="838" y="7091"/>
                    <a:pt x="827" y="7036"/>
                    <a:pt x="761" y="7114"/>
                  </a:cubicBezTo>
                  <a:lnTo>
                    <a:pt x="716" y="710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17" y="7147"/>
                    <a:pt x="496" y="7224"/>
                    <a:pt x="485" y="7257"/>
                  </a:cubicBezTo>
                  <a:cubicBezTo>
                    <a:pt x="496" y="7246"/>
                    <a:pt x="518" y="7213"/>
                    <a:pt x="540" y="7213"/>
                  </a:cubicBezTo>
                  <a:cubicBezTo>
                    <a:pt x="496" y="7268"/>
                    <a:pt x="430" y="7334"/>
                    <a:pt x="320" y="7400"/>
                  </a:cubicBezTo>
                  <a:cubicBezTo>
                    <a:pt x="318" y="7391"/>
                    <a:pt x="311" y="7387"/>
                    <a:pt x="301" y="7387"/>
                  </a:cubicBezTo>
                  <a:cubicBezTo>
                    <a:pt x="264" y="7387"/>
                    <a:pt x="178" y="7444"/>
                    <a:pt x="100" y="7488"/>
                  </a:cubicBezTo>
                  <a:lnTo>
                    <a:pt x="0" y="7554"/>
                  </a:lnTo>
                  <a:lnTo>
                    <a:pt x="100" y="7609"/>
                  </a:lnTo>
                  <a:cubicBezTo>
                    <a:pt x="166" y="7653"/>
                    <a:pt x="188" y="7675"/>
                    <a:pt x="232" y="7719"/>
                  </a:cubicBezTo>
                  <a:cubicBezTo>
                    <a:pt x="265" y="7730"/>
                    <a:pt x="287" y="7752"/>
                    <a:pt x="320" y="7764"/>
                  </a:cubicBezTo>
                  <a:cubicBezTo>
                    <a:pt x="375" y="7719"/>
                    <a:pt x="430" y="7686"/>
                    <a:pt x="485" y="7653"/>
                  </a:cubicBezTo>
                  <a:cubicBezTo>
                    <a:pt x="518" y="7631"/>
                    <a:pt x="562" y="7598"/>
                    <a:pt x="606" y="7576"/>
                  </a:cubicBezTo>
                  <a:cubicBezTo>
                    <a:pt x="694" y="7532"/>
                    <a:pt x="783" y="7477"/>
                    <a:pt x="882" y="7411"/>
                  </a:cubicBezTo>
                  <a:lnTo>
                    <a:pt x="882" y="7411"/>
                  </a:lnTo>
                  <a:cubicBezTo>
                    <a:pt x="871" y="7412"/>
                    <a:pt x="864" y="7413"/>
                    <a:pt x="858" y="7413"/>
                  </a:cubicBezTo>
                  <a:cubicBezTo>
                    <a:pt x="813" y="7413"/>
                    <a:pt x="932" y="7373"/>
                    <a:pt x="893" y="7334"/>
                  </a:cubicBezTo>
                  <a:cubicBezTo>
                    <a:pt x="937" y="7312"/>
                    <a:pt x="959" y="7301"/>
                    <a:pt x="970" y="7301"/>
                  </a:cubicBezTo>
                  <a:lnTo>
                    <a:pt x="970" y="7290"/>
                  </a:lnTo>
                  <a:lnTo>
                    <a:pt x="1135" y="7224"/>
                  </a:lnTo>
                  <a:cubicBezTo>
                    <a:pt x="1138" y="7223"/>
                    <a:pt x="1140" y="7222"/>
                    <a:pt x="1142" y="7222"/>
                  </a:cubicBezTo>
                  <a:cubicBezTo>
                    <a:pt x="1155" y="7222"/>
                    <a:pt x="1092" y="7269"/>
                    <a:pt x="1102" y="7279"/>
                  </a:cubicBezTo>
                  <a:cubicBezTo>
                    <a:pt x="1151" y="7250"/>
                    <a:pt x="1167" y="7244"/>
                    <a:pt x="1177" y="7244"/>
                  </a:cubicBezTo>
                  <a:cubicBezTo>
                    <a:pt x="1183" y="7244"/>
                    <a:pt x="1187" y="7246"/>
                    <a:pt x="1194" y="7246"/>
                  </a:cubicBezTo>
                  <a:cubicBezTo>
                    <a:pt x="1201" y="7246"/>
                    <a:pt x="1213" y="7244"/>
                    <a:pt x="1234" y="7235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69"/>
                    <a:pt x="1378" y="7136"/>
                    <a:pt x="1499" y="7014"/>
                  </a:cubicBezTo>
                  <a:lnTo>
                    <a:pt x="1499" y="7014"/>
                  </a:lnTo>
                  <a:lnTo>
                    <a:pt x="1466" y="7058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94" y="6706"/>
                    <a:pt x="2182" y="6519"/>
                    <a:pt x="2336" y="6441"/>
                  </a:cubicBezTo>
                  <a:lnTo>
                    <a:pt x="2336" y="6441"/>
                  </a:lnTo>
                  <a:lnTo>
                    <a:pt x="2325" y="6463"/>
                  </a:lnTo>
                  <a:cubicBezTo>
                    <a:pt x="2358" y="6430"/>
                    <a:pt x="2369" y="6397"/>
                    <a:pt x="2424" y="6386"/>
                  </a:cubicBezTo>
                  <a:lnTo>
                    <a:pt x="2435" y="6397"/>
                  </a:lnTo>
                  <a:cubicBezTo>
                    <a:pt x="2446" y="6375"/>
                    <a:pt x="2501" y="6320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1" y="6221"/>
                    <a:pt x="2766" y="6122"/>
                    <a:pt x="2909" y="6012"/>
                  </a:cubicBezTo>
                  <a:cubicBezTo>
                    <a:pt x="2912" y="6017"/>
                    <a:pt x="2918" y="6019"/>
                    <a:pt x="2927" y="6019"/>
                  </a:cubicBezTo>
                  <a:cubicBezTo>
                    <a:pt x="2973" y="6019"/>
                    <a:pt x="3086" y="5952"/>
                    <a:pt x="3151" y="5924"/>
                  </a:cubicBezTo>
                  <a:cubicBezTo>
                    <a:pt x="3350" y="5791"/>
                    <a:pt x="3471" y="5659"/>
                    <a:pt x="3647" y="5516"/>
                  </a:cubicBezTo>
                  <a:cubicBezTo>
                    <a:pt x="3790" y="5472"/>
                    <a:pt x="4055" y="5263"/>
                    <a:pt x="4253" y="5152"/>
                  </a:cubicBezTo>
                  <a:lnTo>
                    <a:pt x="4253" y="5152"/>
                  </a:lnTo>
                  <a:cubicBezTo>
                    <a:pt x="4249" y="5154"/>
                    <a:pt x="4245" y="5155"/>
                    <a:pt x="4242" y="5155"/>
                  </a:cubicBezTo>
                  <a:cubicBezTo>
                    <a:pt x="4223" y="5155"/>
                    <a:pt x="4235" y="5126"/>
                    <a:pt x="4264" y="5097"/>
                  </a:cubicBezTo>
                  <a:cubicBezTo>
                    <a:pt x="4310" y="5079"/>
                    <a:pt x="4355" y="5023"/>
                    <a:pt x="4376" y="5023"/>
                  </a:cubicBezTo>
                  <a:cubicBezTo>
                    <a:pt x="4380" y="5023"/>
                    <a:pt x="4383" y="5026"/>
                    <a:pt x="4385" y="5031"/>
                  </a:cubicBezTo>
                  <a:lnTo>
                    <a:pt x="4374" y="5042"/>
                  </a:lnTo>
                  <a:cubicBezTo>
                    <a:pt x="4418" y="5042"/>
                    <a:pt x="4506" y="4976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4"/>
                    <a:pt x="5156" y="4502"/>
                  </a:cubicBezTo>
                  <a:cubicBezTo>
                    <a:pt x="5200" y="4458"/>
                    <a:pt x="5244" y="4425"/>
                    <a:pt x="5289" y="4381"/>
                  </a:cubicBezTo>
                  <a:lnTo>
                    <a:pt x="5300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16"/>
                  </a:lnTo>
                  <a:cubicBezTo>
                    <a:pt x="5696" y="4150"/>
                    <a:pt x="5685" y="4084"/>
                    <a:pt x="5762" y="4018"/>
                  </a:cubicBezTo>
                  <a:lnTo>
                    <a:pt x="5806" y="4040"/>
                  </a:lnTo>
                  <a:cubicBezTo>
                    <a:pt x="5950" y="3930"/>
                    <a:pt x="6115" y="3852"/>
                    <a:pt x="6247" y="3720"/>
                  </a:cubicBezTo>
                  <a:lnTo>
                    <a:pt x="6247" y="3720"/>
                  </a:lnTo>
                  <a:cubicBezTo>
                    <a:pt x="6247" y="3731"/>
                    <a:pt x="6247" y="3742"/>
                    <a:pt x="6225" y="3764"/>
                  </a:cubicBezTo>
                  <a:cubicBezTo>
                    <a:pt x="6287" y="3712"/>
                    <a:pt x="6487" y="3602"/>
                    <a:pt x="6463" y="3571"/>
                  </a:cubicBezTo>
                  <a:lnTo>
                    <a:pt x="6463" y="3571"/>
                  </a:lnTo>
                  <a:cubicBezTo>
                    <a:pt x="6464" y="3571"/>
                    <a:pt x="6466" y="3571"/>
                    <a:pt x="6467" y="3571"/>
                  </a:cubicBezTo>
                  <a:cubicBezTo>
                    <a:pt x="6506" y="3571"/>
                    <a:pt x="6619" y="3460"/>
                    <a:pt x="6688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4" y="3266"/>
                    <a:pt x="6828" y="3266"/>
                    <a:pt x="6831" y="3266"/>
                  </a:cubicBezTo>
                  <a:cubicBezTo>
                    <a:pt x="6840" y="3266"/>
                    <a:pt x="6844" y="3272"/>
                    <a:pt x="6838" y="3279"/>
                  </a:cubicBezTo>
                  <a:lnTo>
                    <a:pt x="6838" y="3279"/>
                  </a:lnTo>
                  <a:cubicBezTo>
                    <a:pt x="6892" y="3244"/>
                    <a:pt x="6873" y="3231"/>
                    <a:pt x="6963" y="3180"/>
                  </a:cubicBezTo>
                  <a:lnTo>
                    <a:pt x="6963" y="3180"/>
                  </a:lnTo>
                  <a:lnTo>
                    <a:pt x="6941" y="3213"/>
                  </a:lnTo>
                  <a:cubicBezTo>
                    <a:pt x="7018" y="3169"/>
                    <a:pt x="7007" y="3158"/>
                    <a:pt x="7040" y="3114"/>
                  </a:cubicBezTo>
                  <a:cubicBezTo>
                    <a:pt x="7080" y="3084"/>
                    <a:pt x="7166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17" y="3015"/>
                    <a:pt x="7250" y="2971"/>
                    <a:pt x="7294" y="2949"/>
                  </a:cubicBezTo>
                  <a:lnTo>
                    <a:pt x="7294" y="2949"/>
                  </a:lnTo>
                  <a:lnTo>
                    <a:pt x="7283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91" y="2773"/>
                  </a:lnTo>
                  <a:cubicBezTo>
                    <a:pt x="7490" y="2843"/>
                    <a:pt x="7417" y="2895"/>
                    <a:pt x="7406" y="2895"/>
                  </a:cubicBezTo>
                  <a:cubicBezTo>
                    <a:pt x="7405" y="2895"/>
                    <a:pt x="7405" y="2895"/>
                    <a:pt x="7405" y="2895"/>
                  </a:cubicBezTo>
                  <a:lnTo>
                    <a:pt x="7405" y="2895"/>
                  </a:lnTo>
                  <a:cubicBezTo>
                    <a:pt x="7407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12" y="2718"/>
                  </a:lnTo>
                  <a:lnTo>
                    <a:pt x="7701" y="2729"/>
                  </a:lnTo>
                  <a:cubicBezTo>
                    <a:pt x="7723" y="2718"/>
                    <a:pt x="7734" y="2696"/>
                    <a:pt x="7745" y="2685"/>
                  </a:cubicBezTo>
                  <a:cubicBezTo>
                    <a:pt x="7778" y="2674"/>
                    <a:pt x="7800" y="2663"/>
                    <a:pt x="7822" y="2652"/>
                  </a:cubicBezTo>
                  <a:cubicBezTo>
                    <a:pt x="7845" y="2652"/>
                    <a:pt x="7922" y="2585"/>
                    <a:pt x="7966" y="2563"/>
                  </a:cubicBezTo>
                  <a:cubicBezTo>
                    <a:pt x="7949" y="2547"/>
                    <a:pt x="7977" y="2523"/>
                    <a:pt x="7967" y="2523"/>
                  </a:cubicBezTo>
                  <a:cubicBezTo>
                    <a:pt x="7963" y="2523"/>
                    <a:pt x="7956" y="2525"/>
                    <a:pt x="7944" y="2530"/>
                  </a:cubicBezTo>
                  <a:cubicBezTo>
                    <a:pt x="7944" y="2530"/>
                    <a:pt x="7933" y="2541"/>
                    <a:pt x="7911" y="2552"/>
                  </a:cubicBezTo>
                  <a:lnTo>
                    <a:pt x="7889" y="2574"/>
                  </a:lnTo>
                  <a:lnTo>
                    <a:pt x="7889" y="2563"/>
                  </a:lnTo>
                  <a:cubicBezTo>
                    <a:pt x="7867" y="2585"/>
                    <a:pt x="7834" y="2608"/>
                    <a:pt x="7789" y="2641"/>
                  </a:cubicBezTo>
                  <a:cubicBezTo>
                    <a:pt x="7811" y="2608"/>
                    <a:pt x="7845" y="2574"/>
                    <a:pt x="7900" y="2552"/>
                  </a:cubicBezTo>
                  <a:cubicBezTo>
                    <a:pt x="7911" y="2530"/>
                    <a:pt x="7922" y="2497"/>
                    <a:pt x="7933" y="2486"/>
                  </a:cubicBezTo>
                  <a:cubicBezTo>
                    <a:pt x="8004" y="2476"/>
                    <a:pt x="8113" y="2419"/>
                    <a:pt x="8146" y="2419"/>
                  </a:cubicBezTo>
                  <a:cubicBezTo>
                    <a:pt x="8149" y="2419"/>
                    <a:pt x="8151" y="2419"/>
                    <a:pt x="8153" y="2420"/>
                  </a:cubicBezTo>
                  <a:cubicBezTo>
                    <a:pt x="8274" y="2321"/>
                    <a:pt x="8450" y="2211"/>
                    <a:pt x="8506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2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9" y="1956"/>
                    <a:pt x="8769" y="1952"/>
                    <a:pt x="8773" y="1952"/>
                  </a:cubicBezTo>
                  <a:cubicBezTo>
                    <a:pt x="8781" y="1952"/>
                    <a:pt x="8761" y="1971"/>
                    <a:pt x="8766" y="1971"/>
                  </a:cubicBezTo>
                  <a:cubicBezTo>
                    <a:pt x="8769" y="1971"/>
                    <a:pt x="8784" y="1963"/>
                    <a:pt x="8825" y="1935"/>
                  </a:cubicBezTo>
                  <a:lnTo>
                    <a:pt x="8825" y="1935"/>
                  </a:lnTo>
                  <a:lnTo>
                    <a:pt x="8803" y="1958"/>
                  </a:lnTo>
                  <a:cubicBezTo>
                    <a:pt x="9078" y="1836"/>
                    <a:pt x="9167" y="1627"/>
                    <a:pt x="9475" y="1506"/>
                  </a:cubicBezTo>
                  <a:cubicBezTo>
                    <a:pt x="9468" y="1506"/>
                    <a:pt x="9463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2" y="922"/>
                  </a:cubicBezTo>
                  <a:cubicBezTo>
                    <a:pt x="10511" y="878"/>
                    <a:pt x="10511" y="856"/>
                    <a:pt x="10555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5"/>
                    <a:pt x="10929" y="646"/>
                    <a:pt x="11073" y="514"/>
                  </a:cubicBezTo>
                  <a:lnTo>
                    <a:pt x="11050" y="514"/>
                  </a:lnTo>
                  <a:cubicBezTo>
                    <a:pt x="11100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15"/>
                    <a:pt x="11249" y="393"/>
                    <a:pt x="11271" y="382"/>
                  </a:cubicBezTo>
                  <a:lnTo>
                    <a:pt x="11282" y="393"/>
                  </a:lnTo>
                  <a:lnTo>
                    <a:pt x="11425" y="283"/>
                  </a:lnTo>
                  <a:cubicBezTo>
                    <a:pt x="11450" y="272"/>
                    <a:pt x="11464" y="268"/>
                    <a:pt x="11473" y="268"/>
                  </a:cubicBezTo>
                  <a:cubicBezTo>
                    <a:pt x="11495" y="268"/>
                    <a:pt x="11486" y="290"/>
                    <a:pt x="11507" y="290"/>
                  </a:cubicBezTo>
                  <a:cubicBezTo>
                    <a:pt x="11520" y="290"/>
                    <a:pt x="11546" y="281"/>
                    <a:pt x="11601" y="250"/>
                  </a:cubicBezTo>
                  <a:cubicBezTo>
                    <a:pt x="11654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6" y="117"/>
                    <a:pt x="11735" y="117"/>
                    <a:pt x="11734" y="118"/>
                  </a:cubicBezTo>
                  <a:cubicBezTo>
                    <a:pt x="11707" y="127"/>
                    <a:pt x="11680" y="143"/>
                    <a:pt x="11665" y="143"/>
                  </a:cubicBezTo>
                  <a:cubicBezTo>
                    <a:pt x="11661" y="143"/>
                    <a:pt x="11659" y="142"/>
                    <a:pt x="11656" y="140"/>
                  </a:cubicBezTo>
                  <a:lnTo>
                    <a:pt x="11667" y="129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2" y="96"/>
                  </a:lnTo>
                  <a:cubicBezTo>
                    <a:pt x="11703" y="70"/>
                    <a:pt x="11708" y="30"/>
                    <a:pt x="11657" y="30"/>
                  </a:cubicBezTo>
                  <a:cubicBezTo>
                    <a:pt x="11643" y="30"/>
                    <a:pt x="11625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 flipH="1">
              <a:off x="7054409" y="3313429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 flipH="1">
              <a:off x="7043290" y="3289025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 flipH="1">
              <a:off x="7193854" y="3399349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flipH="1">
              <a:off x="6957900" y="3239206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flipH="1">
              <a:off x="7201315" y="3405703"/>
              <a:ext cx="1155" cy="86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3" y="0"/>
                  </a:moveTo>
                  <a:cubicBezTo>
                    <a:pt x="4" y="13"/>
                    <a:pt x="1" y="18"/>
                    <a:pt x="1" y="18"/>
                  </a:cubicBezTo>
                  <a:cubicBezTo>
                    <a:pt x="1" y="18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flipH="1">
              <a:off x="7130750" y="3353188"/>
              <a:ext cx="2166" cy="216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3" y="1"/>
                  </a:moveTo>
                  <a:lnTo>
                    <a:pt x="0" y="45"/>
                  </a:lnTo>
                  <a:cubicBezTo>
                    <a:pt x="22" y="23"/>
                    <a:pt x="44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flipH="1">
              <a:off x="6939320" y="3222215"/>
              <a:ext cx="9049" cy="4284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54" y="0"/>
                  </a:moveTo>
                  <a:cubicBezTo>
                    <a:pt x="0" y="67"/>
                    <a:pt x="187" y="0"/>
                    <a:pt x="44" y="89"/>
                  </a:cubicBezTo>
                  <a:lnTo>
                    <a:pt x="165" y="23"/>
                  </a:lnTo>
                  <a:lnTo>
                    <a:pt x="165" y="23"/>
                  </a:lnTo>
                  <a:cubicBezTo>
                    <a:pt x="153" y="27"/>
                    <a:pt x="141" y="29"/>
                    <a:pt x="133" y="29"/>
                  </a:cubicBezTo>
                  <a:cubicBezTo>
                    <a:pt x="120" y="29"/>
                    <a:pt x="119" y="21"/>
                    <a:pt x="15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flipH="1">
              <a:off x="6961606" y="3234874"/>
              <a:ext cx="3225" cy="1733"/>
            </a:xfrm>
            <a:custGeom>
              <a:avLst/>
              <a:gdLst/>
              <a:ahLst/>
              <a:cxnLst/>
              <a:rect l="l" t="t" r="r" b="b"/>
              <a:pathLst>
                <a:path w="67" h="36" extrusionOk="0">
                  <a:moveTo>
                    <a:pt x="61" y="0"/>
                  </a:moveTo>
                  <a:cubicBezTo>
                    <a:pt x="57" y="0"/>
                    <a:pt x="44" y="4"/>
                    <a:pt x="38" y="4"/>
                  </a:cubicBezTo>
                  <a:cubicBezTo>
                    <a:pt x="35" y="4"/>
                    <a:pt x="34" y="4"/>
                    <a:pt x="34" y="2"/>
                  </a:cubicBezTo>
                  <a:cubicBezTo>
                    <a:pt x="12" y="23"/>
                    <a:pt x="0" y="35"/>
                    <a:pt x="6" y="35"/>
                  </a:cubicBezTo>
                  <a:cubicBezTo>
                    <a:pt x="9" y="35"/>
                    <a:pt x="18" y="32"/>
                    <a:pt x="34" y="24"/>
                  </a:cubicBezTo>
                  <a:cubicBezTo>
                    <a:pt x="62" y="5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flipH="1">
              <a:off x="7080402" y="3311841"/>
              <a:ext cx="1059" cy="1107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2" y="0"/>
                  </a:moveTo>
                  <a:cubicBezTo>
                    <a:pt x="5" y="13"/>
                    <a:pt x="1" y="16"/>
                    <a:pt x="3" y="16"/>
                  </a:cubicBezTo>
                  <a:cubicBezTo>
                    <a:pt x="4" y="16"/>
                    <a:pt x="9" y="14"/>
                    <a:pt x="14" y="14"/>
                  </a:cubicBezTo>
                  <a:cubicBezTo>
                    <a:pt x="18" y="14"/>
                    <a:pt x="22" y="16"/>
                    <a:pt x="22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 flipH="1">
              <a:off x="7115395" y="3334127"/>
              <a:ext cx="3755" cy="322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0"/>
                  </a:moveTo>
                  <a:lnTo>
                    <a:pt x="1" y="66"/>
                  </a:lnTo>
                  <a:lnTo>
                    <a:pt x="56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flipH="1">
              <a:off x="7306729" y="3468807"/>
              <a:ext cx="2262" cy="1637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1"/>
                  </a:moveTo>
                  <a:cubicBezTo>
                    <a:pt x="28" y="1"/>
                    <a:pt x="16" y="7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flipH="1">
              <a:off x="7392746" y="3527145"/>
              <a:ext cx="4813" cy="269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33"/>
                    <a:pt x="1" y="55"/>
                  </a:cubicBezTo>
                  <a:cubicBezTo>
                    <a:pt x="45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flipH="1">
              <a:off x="7209257" y="3422646"/>
              <a:ext cx="2696" cy="2744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56" y="1"/>
                  </a:moveTo>
                  <a:lnTo>
                    <a:pt x="34" y="23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flipH="1">
              <a:off x="6435546" y="2573653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flipH="1">
              <a:off x="6320986" y="2518491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flipH="1">
              <a:off x="6157136" y="2463907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lnTo>
                    <a:pt x="3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flipH="1">
              <a:off x="6268519" y="249254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flipH="1">
              <a:off x="6120025" y="2482439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flipH="1">
              <a:off x="6492055" y="2600994"/>
              <a:ext cx="818" cy="289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15" y="1"/>
                    <a:pt x="8" y="6"/>
                    <a:pt x="1" y="6"/>
                  </a:cubicBezTo>
                  <a:lnTo>
                    <a:pt x="12" y="6"/>
                  </a:lnTo>
                  <a:cubicBezTo>
                    <a:pt x="15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flipH="1">
              <a:off x="6714484" y="2804890"/>
              <a:ext cx="5343" cy="2166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78" y="0"/>
                  </a:moveTo>
                  <a:cubicBezTo>
                    <a:pt x="78" y="6"/>
                    <a:pt x="70" y="7"/>
                    <a:pt x="60" y="7"/>
                  </a:cubicBezTo>
                  <a:cubicBezTo>
                    <a:pt x="50" y="7"/>
                    <a:pt x="38" y="6"/>
                    <a:pt x="28" y="6"/>
                  </a:cubicBezTo>
                  <a:cubicBezTo>
                    <a:pt x="9" y="6"/>
                    <a:pt x="0" y="11"/>
                    <a:pt x="44" y="44"/>
                  </a:cubicBezTo>
                  <a:cubicBezTo>
                    <a:pt x="27" y="27"/>
                    <a:pt x="28" y="22"/>
                    <a:pt x="37" y="22"/>
                  </a:cubicBezTo>
                  <a:cubicBezTo>
                    <a:pt x="51" y="22"/>
                    <a:pt x="86" y="36"/>
                    <a:pt x="100" y="36"/>
                  </a:cubicBezTo>
                  <a:cubicBezTo>
                    <a:pt x="111" y="36"/>
                    <a:pt x="109" y="28"/>
                    <a:pt x="7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flipH="1">
              <a:off x="6602042" y="2668574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0" y="23"/>
                  </a:moveTo>
                  <a:lnTo>
                    <a:pt x="0" y="23"/>
                  </a:lnTo>
                  <a:cubicBezTo>
                    <a:pt x="11" y="12"/>
                    <a:pt x="22" y="1"/>
                    <a:pt x="44" y="1"/>
                  </a:cubicBezTo>
                  <a:cubicBezTo>
                    <a:pt x="22" y="1"/>
                    <a:pt x="11" y="12"/>
                    <a:pt x="0" y="2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flipH="1">
              <a:off x="6632271" y="2687683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 flipH="1">
              <a:off x="6268567" y="2542125"/>
              <a:ext cx="3177" cy="134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1"/>
                  </a:moveTo>
                  <a:cubicBezTo>
                    <a:pt x="60" y="1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 flipH="1">
              <a:off x="6158725" y="2462848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 flipH="1">
              <a:off x="6618504" y="2689272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11"/>
                    <a:pt x="12" y="22"/>
                  </a:cubicBez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 flipH="1">
              <a:off x="6118572" y="2451681"/>
              <a:ext cx="645827" cy="360146"/>
            </a:xfrm>
            <a:custGeom>
              <a:avLst/>
              <a:gdLst/>
              <a:ahLst/>
              <a:cxnLst/>
              <a:rect l="l" t="t" r="r" b="b"/>
              <a:pathLst>
                <a:path w="13417" h="7482" extrusionOk="0">
                  <a:moveTo>
                    <a:pt x="12373" y="78"/>
                  </a:moveTo>
                  <a:lnTo>
                    <a:pt x="12373" y="78"/>
                  </a:lnTo>
                  <a:cubicBezTo>
                    <a:pt x="12371" y="78"/>
                    <a:pt x="12372" y="78"/>
                    <a:pt x="12375" y="79"/>
                  </a:cubicBezTo>
                  <a:lnTo>
                    <a:pt x="12375" y="79"/>
                  </a:lnTo>
                  <a:cubicBezTo>
                    <a:pt x="12374" y="79"/>
                    <a:pt x="12374" y="78"/>
                    <a:pt x="12373" y="78"/>
                  </a:cubicBezTo>
                  <a:close/>
                  <a:moveTo>
                    <a:pt x="12946" y="408"/>
                  </a:moveTo>
                  <a:lnTo>
                    <a:pt x="12954" y="414"/>
                  </a:lnTo>
                  <a:lnTo>
                    <a:pt x="12954" y="414"/>
                  </a:lnTo>
                  <a:cubicBezTo>
                    <a:pt x="12953" y="412"/>
                    <a:pt x="12950" y="410"/>
                    <a:pt x="12946" y="408"/>
                  </a:cubicBezTo>
                  <a:close/>
                  <a:moveTo>
                    <a:pt x="12748" y="342"/>
                  </a:moveTo>
                  <a:cubicBezTo>
                    <a:pt x="12825" y="386"/>
                    <a:pt x="12957" y="441"/>
                    <a:pt x="12990" y="441"/>
                  </a:cubicBezTo>
                  <a:lnTo>
                    <a:pt x="12954" y="414"/>
                  </a:lnTo>
                  <a:lnTo>
                    <a:pt x="12954" y="414"/>
                  </a:lnTo>
                  <a:cubicBezTo>
                    <a:pt x="12958" y="420"/>
                    <a:pt x="12952" y="424"/>
                    <a:pt x="12942" y="424"/>
                  </a:cubicBezTo>
                  <a:cubicBezTo>
                    <a:pt x="12937" y="424"/>
                    <a:pt x="12930" y="423"/>
                    <a:pt x="12924" y="419"/>
                  </a:cubicBezTo>
                  <a:cubicBezTo>
                    <a:pt x="12847" y="397"/>
                    <a:pt x="12836" y="364"/>
                    <a:pt x="12836" y="353"/>
                  </a:cubicBezTo>
                  <a:cubicBezTo>
                    <a:pt x="12836" y="360"/>
                    <a:pt x="12831" y="363"/>
                    <a:pt x="12822" y="363"/>
                  </a:cubicBezTo>
                  <a:cubicBezTo>
                    <a:pt x="12804" y="363"/>
                    <a:pt x="12771" y="350"/>
                    <a:pt x="12748" y="342"/>
                  </a:cubicBezTo>
                  <a:close/>
                  <a:moveTo>
                    <a:pt x="13177" y="618"/>
                  </a:moveTo>
                  <a:cubicBezTo>
                    <a:pt x="13144" y="618"/>
                    <a:pt x="13118" y="630"/>
                    <a:pt x="13096" y="645"/>
                  </a:cubicBezTo>
                  <a:lnTo>
                    <a:pt x="13096" y="645"/>
                  </a:lnTo>
                  <a:lnTo>
                    <a:pt x="13177" y="618"/>
                  </a:lnTo>
                  <a:close/>
                  <a:moveTo>
                    <a:pt x="13096" y="645"/>
                  </a:moveTo>
                  <a:lnTo>
                    <a:pt x="13078" y="651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88" y="650"/>
                    <a:pt x="13092" y="647"/>
                    <a:pt x="13096" y="645"/>
                  </a:cubicBezTo>
                  <a:close/>
                  <a:moveTo>
                    <a:pt x="13332" y="673"/>
                  </a:moveTo>
                  <a:lnTo>
                    <a:pt x="13354" y="684"/>
                  </a:lnTo>
                  <a:lnTo>
                    <a:pt x="13310" y="684"/>
                  </a:lnTo>
                  <a:lnTo>
                    <a:pt x="13332" y="673"/>
                  </a:lnTo>
                  <a:close/>
                  <a:moveTo>
                    <a:pt x="9894" y="1091"/>
                  </a:moveTo>
                  <a:lnTo>
                    <a:pt x="9894" y="1091"/>
                  </a:lnTo>
                  <a:cubicBezTo>
                    <a:pt x="9888" y="1096"/>
                    <a:pt x="9883" y="1100"/>
                    <a:pt x="9880" y="1105"/>
                  </a:cubicBezTo>
                  <a:lnTo>
                    <a:pt x="9880" y="1105"/>
                  </a:lnTo>
                  <a:cubicBezTo>
                    <a:pt x="9886" y="1100"/>
                    <a:pt x="9891" y="1095"/>
                    <a:pt x="9894" y="1091"/>
                  </a:cubicBezTo>
                  <a:close/>
                  <a:moveTo>
                    <a:pt x="8253" y="1830"/>
                  </a:moveTo>
                  <a:lnTo>
                    <a:pt x="8253" y="1830"/>
                  </a:lnTo>
                  <a:cubicBezTo>
                    <a:pt x="8225" y="1840"/>
                    <a:pt x="8212" y="1845"/>
                    <a:pt x="8205" y="1847"/>
                  </a:cubicBezTo>
                  <a:lnTo>
                    <a:pt x="8205" y="1847"/>
                  </a:lnTo>
                  <a:cubicBezTo>
                    <a:pt x="8205" y="1847"/>
                    <a:pt x="8205" y="1847"/>
                    <a:pt x="8204" y="1847"/>
                  </a:cubicBezTo>
                  <a:lnTo>
                    <a:pt x="8204" y="1847"/>
                  </a:lnTo>
                  <a:cubicBezTo>
                    <a:pt x="8202" y="1847"/>
                    <a:pt x="8199" y="1848"/>
                    <a:pt x="8200" y="1848"/>
                  </a:cubicBezTo>
                  <a:cubicBezTo>
                    <a:pt x="8201" y="1848"/>
                    <a:pt x="8202" y="1848"/>
                    <a:pt x="8205" y="1847"/>
                  </a:cubicBezTo>
                  <a:lnTo>
                    <a:pt x="8205" y="1847"/>
                  </a:lnTo>
                  <a:cubicBezTo>
                    <a:pt x="8206" y="1847"/>
                    <a:pt x="8206" y="1848"/>
                    <a:pt x="8205" y="1849"/>
                  </a:cubicBezTo>
                  <a:lnTo>
                    <a:pt x="8205" y="1849"/>
                  </a:lnTo>
                  <a:cubicBezTo>
                    <a:pt x="8220" y="1843"/>
                    <a:pt x="8235" y="1837"/>
                    <a:pt x="8253" y="1830"/>
                  </a:cubicBezTo>
                  <a:close/>
                  <a:moveTo>
                    <a:pt x="9669" y="2361"/>
                  </a:moveTo>
                  <a:lnTo>
                    <a:pt x="9669" y="2361"/>
                  </a:lnTo>
                  <a:cubicBezTo>
                    <a:pt x="9657" y="2367"/>
                    <a:pt x="9646" y="2374"/>
                    <a:pt x="9636" y="2380"/>
                  </a:cubicBezTo>
                  <a:lnTo>
                    <a:pt x="9636" y="2380"/>
                  </a:lnTo>
                  <a:cubicBezTo>
                    <a:pt x="9645" y="2375"/>
                    <a:pt x="9657" y="2369"/>
                    <a:pt x="9669" y="2361"/>
                  </a:cubicBezTo>
                  <a:close/>
                  <a:moveTo>
                    <a:pt x="9636" y="2380"/>
                  </a:moveTo>
                  <a:cubicBezTo>
                    <a:pt x="9628" y="2384"/>
                    <a:pt x="9622" y="2388"/>
                    <a:pt x="9619" y="2391"/>
                  </a:cubicBezTo>
                  <a:cubicBezTo>
                    <a:pt x="9624" y="2388"/>
                    <a:pt x="9630" y="2384"/>
                    <a:pt x="9636" y="2380"/>
                  </a:cubicBezTo>
                  <a:close/>
                  <a:moveTo>
                    <a:pt x="6931" y="2579"/>
                  </a:moveTo>
                  <a:lnTo>
                    <a:pt x="6931" y="2579"/>
                  </a:lnTo>
                  <a:cubicBezTo>
                    <a:pt x="6930" y="2579"/>
                    <a:pt x="6929" y="2579"/>
                    <a:pt x="6929" y="2579"/>
                  </a:cubicBezTo>
                  <a:lnTo>
                    <a:pt x="6929" y="2579"/>
                  </a:lnTo>
                  <a:cubicBezTo>
                    <a:pt x="6928" y="2580"/>
                    <a:pt x="6927" y="2580"/>
                    <a:pt x="6928" y="2580"/>
                  </a:cubicBezTo>
                  <a:cubicBezTo>
                    <a:pt x="6928" y="2580"/>
                    <a:pt x="6929" y="2580"/>
                    <a:pt x="6931" y="2579"/>
                  </a:cubicBezTo>
                  <a:close/>
                  <a:moveTo>
                    <a:pt x="6430" y="2730"/>
                  </a:moveTo>
                  <a:cubicBezTo>
                    <a:pt x="6428" y="2731"/>
                    <a:pt x="6426" y="2732"/>
                    <a:pt x="6424" y="2733"/>
                  </a:cubicBezTo>
                  <a:cubicBezTo>
                    <a:pt x="6426" y="2732"/>
                    <a:pt x="6428" y="2731"/>
                    <a:pt x="6430" y="2730"/>
                  </a:cubicBezTo>
                  <a:close/>
                  <a:moveTo>
                    <a:pt x="8859" y="2788"/>
                  </a:moveTo>
                  <a:lnTo>
                    <a:pt x="8859" y="2799"/>
                  </a:lnTo>
                  <a:cubicBezTo>
                    <a:pt x="8826" y="2821"/>
                    <a:pt x="8815" y="2821"/>
                    <a:pt x="8804" y="2821"/>
                  </a:cubicBezTo>
                  <a:cubicBezTo>
                    <a:pt x="8815" y="2810"/>
                    <a:pt x="8837" y="2799"/>
                    <a:pt x="8859" y="2788"/>
                  </a:cubicBezTo>
                  <a:close/>
                  <a:moveTo>
                    <a:pt x="8429" y="2832"/>
                  </a:moveTo>
                  <a:cubicBezTo>
                    <a:pt x="8440" y="2832"/>
                    <a:pt x="8440" y="2843"/>
                    <a:pt x="8418" y="2854"/>
                  </a:cubicBezTo>
                  <a:cubicBezTo>
                    <a:pt x="8420" y="2852"/>
                    <a:pt x="8420" y="2851"/>
                    <a:pt x="8418" y="2851"/>
                  </a:cubicBezTo>
                  <a:cubicBezTo>
                    <a:pt x="8409" y="2851"/>
                    <a:pt x="8368" y="2867"/>
                    <a:pt x="8341" y="2876"/>
                  </a:cubicBezTo>
                  <a:lnTo>
                    <a:pt x="8429" y="2832"/>
                  </a:lnTo>
                  <a:close/>
                  <a:moveTo>
                    <a:pt x="5719" y="3074"/>
                  </a:moveTo>
                  <a:cubicBezTo>
                    <a:pt x="5697" y="3088"/>
                    <a:pt x="5685" y="3098"/>
                    <a:pt x="5679" y="3104"/>
                  </a:cubicBezTo>
                  <a:lnTo>
                    <a:pt x="5679" y="3104"/>
                  </a:lnTo>
                  <a:cubicBezTo>
                    <a:pt x="5695" y="3095"/>
                    <a:pt x="5707" y="3087"/>
                    <a:pt x="5719" y="3074"/>
                  </a:cubicBezTo>
                  <a:close/>
                  <a:moveTo>
                    <a:pt x="6029" y="3117"/>
                  </a:moveTo>
                  <a:cubicBezTo>
                    <a:pt x="6021" y="3121"/>
                    <a:pt x="6013" y="3125"/>
                    <a:pt x="6005" y="3130"/>
                  </a:cubicBezTo>
                  <a:cubicBezTo>
                    <a:pt x="6026" y="3123"/>
                    <a:pt x="6029" y="3120"/>
                    <a:pt x="6029" y="3117"/>
                  </a:cubicBezTo>
                  <a:close/>
                  <a:moveTo>
                    <a:pt x="7632" y="3391"/>
                  </a:moveTo>
                  <a:lnTo>
                    <a:pt x="7632" y="3391"/>
                  </a:lnTo>
                  <a:cubicBezTo>
                    <a:pt x="7630" y="3392"/>
                    <a:pt x="7627" y="3393"/>
                    <a:pt x="7625" y="3394"/>
                  </a:cubicBezTo>
                  <a:cubicBezTo>
                    <a:pt x="7627" y="3393"/>
                    <a:pt x="7630" y="3392"/>
                    <a:pt x="7632" y="3391"/>
                  </a:cubicBezTo>
                  <a:close/>
                  <a:moveTo>
                    <a:pt x="5217" y="3425"/>
                  </a:moveTo>
                  <a:lnTo>
                    <a:pt x="5217" y="3425"/>
                  </a:lnTo>
                  <a:cubicBezTo>
                    <a:pt x="5217" y="3425"/>
                    <a:pt x="5215" y="3425"/>
                    <a:pt x="5212" y="3427"/>
                  </a:cubicBezTo>
                  <a:cubicBezTo>
                    <a:pt x="5212" y="3427"/>
                    <a:pt x="5212" y="3427"/>
                    <a:pt x="5212" y="3427"/>
                  </a:cubicBezTo>
                  <a:lnTo>
                    <a:pt x="5212" y="3427"/>
                  </a:lnTo>
                  <a:cubicBezTo>
                    <a:pt x="5215" y="3426"/>
                    <a:pt x="5217" y="3425"/>
                    <a:pt x="5217" y="3425"/>
                  </a:cubicBezTo>
                  <a:close/>
                  <a:moveTo>
                    <a:pt x="6926" y="3820"/>
                  </a:moveTo>
                  <a:cubicBezTo>
                    <a:pt x="6924" y="3821"/>
                    <a:pt x="6922" y="3822"/>
                    <a:pt x="6920" y="3824"/>
                  </a:cubicBezTo>
                  <a:cubicBezTo>
                    <a:pt x="6922" y="3822"/>
                    <a:pt x="6924" y="3821"/>
                    <a:pt x="6926" y="3820"/>
                  </a:cubicBezTo>
                  <a:close/>
                  <a:moveTo>
                    <a:pt x="4992" y="4672"/>
                  </a:moveTo>
                  <a:lnTo>
                    <a:pt x="4992" y="4672"/>
                  </a:lnTo>
                  <a:cubicBezTo>
                    <a:pt x="4981" y="4683"/>
                    <a:pt x="4968" y="4693"/>
                    <a:pt x="4957" y="4704"/>
                  </a:cubicBezTo>
                  <a:lnTo>
                    <a:pt x="4957" y="4704"/>
                  </a:lnTo>
                  <a:cubicBezTo>
                    <a:pt x="4966" y="4697"/>
                    <a:pt x="4977" y="4687"/>
                    <a:pt x="4992" y="4672"/>
                  </a:cubicBezTo>
                  <a:close/>
                  <a:moveTo>
                    <a:pt x="516" y="6419"/>
                  </a:moveTo>
                  <a:cubicBezTo>
                    <a:pt x="513" y="6422"/>
                    <a:pt x="510" y="6425"/>
                    <a:pt x="507" y="6429"/>
                  </a:cubicBezTo>
                  <a:lnTo>
                    <a:pt x="507" y="6429"/>
                  </a:lnTo>
                  <a:cubicBezTo>
                    <a:pt x="510" y="6426"/>
                    <a:pt x="513" y="6422"/>
                    <a:pt x="516" y="6419"/>
                  </a:cubicBezTo>
                  <a:close/>
                  <a:moveTo>
                    <a:pt x="507" y="6429"/>
                  </a:moveTo>
                  <a:cubicBezTo>
                    <a:pt x="502" y="6435"/>
                    <a:pt x="498" y="6441"/>
                    <a:pt x="497" y="6446"/>
                  </a:cubicBezTo>
                  <a:cubicBezTo>
                    <a:pt x="500" y="6440"/>
                    <a:pt x="503" y="6434"/>
                    <a:pt x="507" y="6429"/>
                  </a:cubicBezTo>
                  <a:close/>
                  <a:moveTo>
                    <a:pt x="12373" y="1"/>
                  </a:moveTo>
                  <a:cubicBezTo>
                    <a:pt x="12219" y="56"/>
                    <a:pt x="12197" y="111"/>
                    <a:pt x="12131" y="111"/>
                  </a:cubicBezTo>
                  <a:lnTo>
                    <a:pt x="12142" y="100"/>
                  </a:lnTo>
                  <a:lnTo>
                    <a:pt x="12142" y="100"/>
                  </a:lnTo>
                  <a:cubicBezTo>
                    <a:pt x="11966" y="188"/>
                    <a:pt x="12131" y="133"/>
                    <a:pt x="12010" y="221"/>
                  </a:cubicBezTo>
                  <a:lnTo>
                    <a:pt x="11888" y="199"/>
                  </a:lnTo>
                  <a:lnTo>
                    <a:pt x="11888" y="232"/>
                  </a:lnTo>
                  <a:cubicBezTo>
                    <a:pt x="11874" y="232"/>
                    <a:pt x="11849" y="242"/>
                    <a:pt x="11838" y="242"/>
                  </a:cubicBezTo>
                  <a:cubicBezTo>
                    <a:pt x="11832" y="242"/>
                    <a:pt x="11830" y="239"/>
                    <a:pt x="11833" y="232"/>
                  </a:cubicBezTo>
                  <a:lnTo>
                    <a:pt x="11833" y="232"/>
                  </a:lnTo>
                  <a:cubicBezTo>
                    <a:pt x="11800" y="260"/>
                    <a:pt x="11803" y="262"/>
                    <a:pt x="11810" y="262"/>
                  </a:cubicBezTo>
                  <a:cubicBezTo>
                    <a:pt x="11812" y="262"/>
                    <a:pt x="11814" y="262"/>
                    <a:pt x="11815" y="262"/>
                  </a:cubicBezTo>
                  <a:cubicBezTo>
                    <a:pt x="11821" y="262"/>
                    <a:pt x="11824" y="264"/>
                    <a:pt x="11811" y="276"/>
                  </a:cubicBezTo>
                  <a:cubicBezTo>
                    <a:pt x="11726" y="286"/>
                    <a:pt x="11609" y="360"/>
                    <a:pt x="11556" y="360"/>
                  </a:cubicBezTo>
                  <a:cubicBezTo>
                    <a:pt x="11547" y="360"/>
                    <a:pt x="11541" y="358"/>
                    <a:pt x="11536" y="353"/>
                  </a:cubicBezTo>
                  <a:cubicBezTo>
                    <a:pt x="11527" y="362"/>
                    <a:pt x="11529" y="365"/>
                    <a:pt x="11536" y="365"/>
                  </a:cubicBezTo>
                  <a:cubicBezTo>
                    <a:pt x="11544" y="365"/>
                    <a:pt x="11559" y="360"/>
                    <a:pt x="11566" y="360"/>
                  </a:cubicBezTo>
                  <a:cubicBezTo>
                    <a:pt x="11573" y="360"/>
                    <a:pt x="11569" y="365"/>
                    <a:pt x="11536" y="386"/>
                  </a:cubicBezTo>
                  <a:cubicBezTo>
                    <a:pt x="11530" y="384"/>
                    <a:pt x="11525" y="382"/>
                    <a:pt x="11519" y="382"/>
                  </a:cubicBezTo>
                  <a:cubicBezTo>
                    <a:pt x="11475" y="382"/>
                    <a:pt x="11415" y="444"/>
                    <a:pt x="11338" y="463"/>
                  </a:cubicBezTo>
                  <a:cubicBezTo>
                    <a:pt x="11347" y="436"/>
                    <a:pt x="11408" y="416"/>
                    <a:pt x="11380" y="416"/>
                  </a:cubicBezTo>
                  <a:cubicBezTo>
                    <a:pt x="11374" y="416"/>
                    <a:pt x="11364" y="417"/>
                    <a:pt x="11349" y="419"/>
                  </a:cubicBezTo>
                  <a:cubicBezTo>
                    <a:pt x="11304" y="485"/>
                    <a:pt x="11183" y="485"/>
                    <a:pt x="11117" y="518"/>
                  </a:cubicBezTo>
                  <a:lnTo>
                    <a:pt x="11095" y="507"/>
                  </a:lnTo>
                  <a:cubicBezTo>
                    <a:pt x="11084" y="518"/>
                    <a:pt x="11084" y="541"/>
                    <a:pt x="11084" y="552"/>
                  </a:cubicBezTo>
                  <a:lnTo>
                    <a:pt x="11117" y="518"/>
                  </a:lnTo>
                  <a:lnTo>
                    <a:pt x="11117" y="518"/>
                  </a:lnTo>
                  <a:cubicBezTo>
                    <a:pt x="11117" y="530"/>
                    <a:pt x="11106" y="541"/>
                    <a:pt x="11084" y="552"/>
                  </a:cubicBezTo>
                  <a:cubicBezTo>
                    <a:pt x="11029" y="585"/>
                    <a:pt x="10930" y="618"/>
                    <a:pt x="10853" y="662"/>
                  </a:cubicBezTo>
                  <a:cubicBezTo>
                    <a:pt x="10854" y="660"/>
                    <a:pt x="10853" y="659"/>
                    <a:pt x="10849" y="659"/>
                  </a:cubicBezTo>
                  <a:cubicBezTo>
                    <a:pt x="10819" y="659"/>
                    <a:pt x="10622" y="742"/>
                    <a:pt x="10522" y="772"/>
                  </a:cubicBezTo>
                  <a:cubicBezTo>
                    <a:pt x="10511" y="805"/>
                    <a:pt x="10401" y="849"/>
                    <a:pt x="10324" y="893"/>
                  </a:cubicBezTo>
                  <a:cubicBezTo>
                    <a:pt x="10313" y="871"/>
                    <a:pt x="10324" y="860"/>
                    <a:pt x="10368" y="827"/>
                  </a:cubicBezTo>
                  <a:lnTo>
                    <a:pt x="10368" y="827"/>
                  </a:lnTo>
                  <a:lnTo>
                    <a:pt x="10291" y="871"/>
                  </a:lnTo>
                  <a:cubicBezTo>
                    <a:pt x="10280" y="882"/>
                    <a:pt x="10258" y="904"/>
                    <a:pt x="10214" y="926"/>
                  </a:cubicBezTo>
                  <a:lnTo>
                    <a:pt x="10214" y="893"/>
                  </a:lnTo>
                  <a:cubicBezTo>
                    <a:pt x="10115" y="937"/>
                    <a:pt x="10027" y="1014"/>
                    <a:pt x="9894" y="1058"/>
                  </a:cubicBezTo>
                  <a:cubicBezTo>
                    <a:pt x="9894" y="1080"/>
                    <a:pt x="10015" y="1058"/>
                    <a:pt x="9883" y="1135"/>
                  </a:cubicBezTo>
                  <a:cubicBezTo>
                    <a:pt x="9883" y="1135"/>
                    <a:pt x="9869" y="1121"/>
                    <a:pt x="9880" y="1105"/>
                  </a:cubicBezTo>
                  <a:lnTo>
                    <a:pt x="9880" y="1105"/>
                  </a:lnTo>
                  <a:cubicBezTo>
                    <a:pt x="9869" y="1114"/>
                    <a:pt x="9854" y="1124"/>
                    <a:pt x="9839" y="1124"/>
                  </a:cubicBezTo>
                  <a:lnTo>
                    <a:pt x="9883" y="1080"/>
                  </a:lnTo>
                  <a:lnTo>
                    <a:pt x="9883" y="1080"/>
                  </a:lnTo>
                  <a:cubicBezTo>
                    <a:pt x="9817" y="1102"/>
                    <a:pt x="9861" y="1113"/>
                    <a:pt x="9806" y="1135"/>
                  </a:cubicBezTo>
                  <a:lnTo>
                    <a:pt x="9773" y="1124"/>
                  </a:lnTo>
                  <a:lnTo>
                    <a:pt x="9828" y="1091"/>
                  </a:lnTo>
                  <a:lnTo>
                    <a:pt x="9828" y="1091"/>
                  </a:lnTo>
                  <a:cubicBezTo>
                    <a:pt x="9773" y="1113"/>
                    <a:pt x="9707" y="1135"/>
                    <a:pt x="9685" y="1135"/>
                  </a:cubicBezTo>
                  <a:cubicBezTo>
                    <a:pt x="9685" y="1146"/>
                    <a:pt x="9696" y="1157"/>
                    <a:pt x="9652" y="1180"/>
                  </a:cubicBezTo>
                  <a:cubicBezTo>
                    <a:pt x="9617" y="1195"/>
                    <a:pt x="9602" y="1200"/>
                    <a:pt x="9593" y="1200"/>
                  </a:cubicBezTo>
                  <a:cubicBezTo>
                    <a:pt x="9581" y="1200"/>
                    <a:pt x="9586" y="1189"/>
                    <a:pt x="9568" y="1189"/>
                  </a:cubicBezTo>
                  <a:cubicBezTo>
                    <a:pt x="9564" y="1189"/>
                    <a:pt x="9559" y="1189"/>
                    <a:pt x="9553" y="1191"/>
                  </a:cubicBezTo>
                  <a:cubicBezTo>
                    <a:pt x="9531" y="1213"/>
                    <a:pt x="9465" y="1235"/>
                    <a:pt x="9465" y="1257"/>
                  </a:cubicBezTo>
                  <a:cubicBezTo>
                    <a:pt x="9454" y="1262"/>
                    <a:pt x="9445" y="1265"/>
                    <a:pt x="9437" y="1265"/>
                  </a:cubicBezTo>
                  <a:cubicBezTo>
                    <a:pt x="9429" y="1265"/>
                    <a:pt x="9421" y="1262"/>
                    <a:pt x="9410" y="1257"/>
                  </a:cubicBezTo>
                  <a:cubicBezTo>
                    <a:pt x="9365" y="1301"/>
                    <a:pt x="9178" y="1378"/>
                    <a:pt x="9244" y="1378"/>
                  </a:cubicBezTo>
                  <a:cubicBezTo>
                    <a:pt x="9090" y="1477"/>
                    <a:pt x="8892" y="1532"/>
                    <a:pt x="8726" y="1620"/>
                  </a:cubicBezTo>
                  <a:lnTo>
                    <a:pt x="8726" y="1609"/>
                  </a:lnTo>
                  <a:cubicBezTo>
                    <a:pt x="8627" y="1664"/>
                    <a:pt x="8506" y="1719"/>
                    <a:pt x="8440" y="1774"/>
                  </a:cubicBezTo>
                  <a:cubicBezTo>
                    <a:pt x="8421" y="1781"/>
                    <a:pt x="8398" y="1787"/>
                    <a:pt x="8385" y="1787"/>
                  </a:cubicBezTo>
                  <a:cubicBezTo>
                    <a:pt x="8374" y="1787"/>
                    <a:pt x="8369" y="1784"/>
                    <a:pt x="8374" y="1774"/>
                  </a:cubicBezTo>
                  <a:lnTo>
                    <a:pt x="8374" y="1774"/>
                  </a:lnTo>
                  <a:cubicBezTo>
                    <a:pt x="8297" y="1819"/>
                    <a:pt x="8297" y="1830"/>
                    <a:pt x="8176" y="1874"/>
                  </a:cubicBezTo>
                  <a:cubicBezTo>
                    <a:pt x="8197" y="1858"/>
                    <a:pt x="8204" y="1851"/>
                    <a:pt x="8205" y="1849"/>
                  </a:cubicBezTo>
                  <a:lnTo>
                    <a:pt x="8205" y="1849"/>
                  </a:lnTo>
                  <a:cubicBezTo>
                    <a:pt x="8140" y="1872"/>
                    <a:pt x="8103" y="1876"/>
                    <a:pt x="8021" y="1940"/>
                  </a:cubicBezTo>
                  <a:cubicBezTo>
                    <a:pt x="8030" y="1931"/>
                    <a:pt x="8028" y="1928"/>
                    <a:pt x="8021" y="1928"/>
                  </a:cubicBezTo>
                  <a:cubicBezTo>
                    <a:pt x="7999" y="1928"/>
                    <a:pt x="7922" y="1959"/>
                    <a:pt x="7889" y="1984"/>
                  </a:cubicBezTo>
                  <a:lnTo>
                    <a:pt x="7966" y="1962"/>
                  </a:lnTo>
                  <a:lnTo>
                    <a:pt x="7966" y="1962"/>
                  </a:lnTo>
                  <a:cubicBezTo>
                    <a:pt x="7922" y="1995"/>
                    <a:pt x="7867" y="2017"/>
                    <a:pt x="7823" y="2039"/>
                  </a:cubicBezTo>
                  <a:lnTo>
                    <a:pt x="7834" y="1995"/>
                  </a:lnTo>
                  <a:lnTo>
                    <a:pt x="7834" y="1995"/>
                  </a:lnTo>
                  <a:cubicBezTo>
                    <a:pt x="7614" y="2061"/>
                    <a:pt x="7504" y="2226"/>
                    <a:pt x="7316" y="2259"/>
                  </a:cubicBezTo>
                  <a:cubicBezTo>
                    <a:pt x="7307" y="2269"/>
                    <a:pt x="7307" y="2272"/>
                    <a:pt x="7312" y="2272"/>
                  </a:cubicBezTo>
                  <a:cubicBezTo>
                    <a:pt x="7327" y="2272"/>
                    <a:pt x="7382" y="2246"/>
                    <a:pt x="7397" y="2246"/>
                  </a:cubicBezTo>
                  <a:cubicBezTo>
                    <a:pt x="7403" y="2246"/>
                    <a:pt x="7403" y="2250"/>
                    <a:pt x="7393" y="2259"/>
                  </a:cubicBezTo>
                  <a:cubicBezTo>
                    <a:pt x="7305" y="2303"/>
                    <a:pt x="7184" y="2314"/>
                    <a:pt x="7162" y="2336"/>
                  </a:cubicBezTo>
                  <a:cubicBezTo>
                    <a:pt x="7030" y="2380"/>
                    <a:pt x="7063" y="2424"/>
                    <a:pt x="6920" y="2491"/>
                  </a:cubicBezTo>
                  <a:cubicBezTo>
                    <a:pt x="6942" y="2491"/>
                    <a:pt x="6975" y="2502"/>
                    <a:pt x="6876" y="2568"/>
                  </a:cubicBezTo>
                  <a:cubicBezTo>
                    <a:pt x="6845" y="2583"/>
                    <a:pt x="6820" y="2589"/>
                    <a:pt x="6802" y="2589"/>
                  </a:cubicBezTo>
                  <a:cubicBezTo>
                    <a:pt x="6769" y="2589"/>
                    <a:pt x="6762" y="2567"/>
                    <a:pt x="6799" y="2546"/>
                  </a:cubicBezTo>
                  <a:cubicBezTo>
                    <a:pt x="6821" y="2535"/>
                    <a:pt x="6832" y="2535"/>
                    <a:pt x="6832" y="2535"/>
                  </a:cubicBezTo>
                  <a:cubicBezTo>
                    <a:pt x="6859" y="2517"/>
                    <a:pt x="6886" y="2499"/>
                    <a:pt x="6871" y="2499"/>
                  </a:cubicBezTo>
                  <a:cubicBezTo>
                    <a:pt x="6867" y="2499"/>
                    <a:pt x="6862" y="2500"/>
                    <a:pt x="6854" y="2502"/>
                  </a:cubicBezTo>
                  <a:lnTo>
                    <a:pt x="6854" y="2513"/>
                  </a:lnTo>
                  <a:cubicBezTo>
                    <a:pt x="6809" y="2530"/>
                    <a:pt x="6722" y="2577"/>
                    <a:pt x="6701" y="2577"/>
                  </a:cubicBezTo>
                  <a:cubicBezTo>
                    <a:pt x="6696" y="2577"/>
                    <a:pt x="6695" y="2574"/>
                    <a:pt x="6699" y="2568"/>
                  </a:cubicBezTo>
                  <a:lnTo>
                    <a:pt x="6699" y="2568"/>
                  </a:lnTo>
                  <a:cubicBezTo>
                    <a:pt x="6666" y="2590"/>
                    <a:pt x="6661" y="2598"/>
                    <a:pt x="6670" y="2598"/>
                  </a:cubicBezTo>
                  <a:cubicBezTo>
                    <a:pt x="6675" y="2598"/>
                    <a:pt x="6683" y="2596"/>
                    <a:pt x="6693" y="2593"/>
                  </a:cubicBezTo>
                  <a:lnTo>
                    <a:pt x="6693" y="2593"/>
                  </a:lnTo>
                  <a:cubicBezTo>
                    <a:pt x="6590" y="2634"/>
                    <a:pt x="6534" y="2682"/>
                    <a:pt x="6430" y="2730"/>
                  </a:cubicBezTo>
                  <a:lnTo>
                    <a:pt x="6430" y="2730"/>
                  </a:lnTo>
                  <a:cubicBezTo>
                    <a:pt x="6439" y="2727"/>
                    <a:pt x="6447" y="2725"/>
                    <a:pt x="6451" y="2725"/>
                  </a:cubicBezTo>
                  <a:cubicBezTo>
                    <a:pt x="6457" y="2725"/>
                    <a:pt x="6457" y="2727"/>
                    <a:pt x="6446" y="2733"/>
                  </a:cubicBezTo>
                  <a:cubicBezTo>
                    <a:pt x="6259" y="2821"/>
                    <a:pt x="6380" y="2799"/>
                    <a:pt x="6259" y="2865"/>
                  </a:cubicBezTo>
                  <a:cubicBezTo>
                    <a:pt x="6247" y="2869"/>
                    <a:pt x="6238" y="2870"/>
                    <a:pt x="6233" y="2870"/>
                  </a:cubicBezTo>
                  <a:cubicBezTo>
                    <a:pt x="6218" y="2870"/>
                    <a:pt x="6224" y="2860"/>
                    <a:pt x="6217" y="2860"/>
                  </a:cubicBezTo>
                  <a:cubicBezTo>
                    <a:pt x="6212" y="2860"/>
                    <a:pt x="6196" y="2868"/>
                    <a:pt x="6149" y="2898"/>
                  </a:cubicBezTo>
                  <a:cubicBezTo>
                    <a:pt x="6134" y="2902"/>
                    <a:pt x="6124" y="2904"/>
                    <a:pt x="6118" y="2904"/>
                  </a:cubicBezTo>
                  <a:cubicBezTo>
                    <a:pt x="6091" y="2904"/>
                    <a:pt x="6131" y="2872"/>
                    <a:pt x="6149" y="2854"/>
                  </a:cubicBezTo>
                  <a:lnTo>
                    <a:pt x="6149" y="2854"/>
                  </a:lnTo>
                  <a:cubicBezTo>
                    <a:pt x="6049" y="2931"/>
                    <a:pt x="5939" y="2953"/>
                    <a:pt x="5873" y="2986"/>
                  </a:cubicBezTo>
                  <a:lnTo>
                    <a:pt x="5928" y="2942"/>
                  </a:lnTo>
                  <a:lnTo>
                    <a:pt x="5928" y="2942"/>
                  </a:lnTo>
                  <a:cubicBezTo>
                    <a:pt x="5895" y="2964"/>
                    <a:pt x="5862" y="2986"/>
                    <a:pt x="5840" y="2997"/>
                  </a:cubicBezTo>
                  <a:lnTo>
                    <a:pt x="5873" y="2997"/>
                  </a:lnTo>
                  <a:cubicBezTo>
                    <a:pt x="5849" y="3013"/>
                    <a:pt x="5831" y="3024"/>
                    <a:pt x="5818" y="3024"/>
                  </a:cubicBezTo>
                  <a:cubicBezTo>
                    <a:pt x="5814" y="3024"/>
                    <a:pt x="5810" y="3022"/>
                    <a:pt x="5807" y="3019"/>
                  </a:cubicBezTo>
                  <a:lnTo>
                    <a:pt x="5807" y="3019"/>
                  </a:lnTo>
                  <a:cubicBezTo>
                    <a:pt x="5785" y="3052"/>
                    <a:pt x="5851" y="3041"/>
                    <a:pt x="5796" y="3096"/>
                  </a:cubicBezTo>
                  <a:cubicBezTo>
                    <a:pt x="5748" y="3106"/>
                    <a:pt x="5683" y="3167"/>
                    <a:pt x="5645" y="3167"/>
                  </a:cubicBezTo>
                  <a:cubicBezTo>
                    <a:pt x="5640" y="3167"/>
                    <a:pt x="5635" y="3165"/>
                    <a:pt x="5631" y="3163"/>
                  </a:cubicBezTo>
                  <a:cubicBezTo>
                    <a:pt x="5749" y="3108"/>
                    <a:pt x="5650" y="3136"/>
                    <a:pt x="5679" y="3104"/>
                  </a:cubicBezTo>
                  <a:lnTo>
                    <a:pt x="5679" y="3104"/>
                  </a:lnTo>
                  <a:cubicBezTo>
                    <a:pt x="5666" y="3112"/>
                    <a:pt x="5651" y="3120"/>
                    <a:pt x="5631" y="3130"/>
                  </a:cubicBezTo>
                  <a:lnTo>
                    <a:pt x="5642" y="3108"/>
                  </a:lnTo>
                  <a:lnTo>
                    <a:pt x="5642" y="3108"/>
                  </a:lnTo>
                  <a:cubicBezTo>
                    <a:pt x="5498" y="3163"/>
                    <a:pt x="5598" y="3174"/>
                    <a:pt x="5454" y="3251"/>
                  </a:cubicBezTo>
                  <a:cubicBezTo>
                    <a:pt x="5459" y="3242"/>
                    <a:pt x="5453" y="3239"/>
                    <a:pt x="5444" y="3239"/>
                  </a:cubicBezTo>
                  <a:cubicBezTo>
                    <a:pt x="5428" y="3239"/>
                    <a:pt x="5402" y="3248"/>
                    <a:pt x="5388" y="3262"/>
                  </a:cubicBezTo>
                  <a:cubicBezTo>
                    <a:pt x="5404" y="3252"/>
                    <a:pt x="5414" y="3248"/>
                    <a:pt x="5420" y="3248"/>
                  </a:cubicBezTo>
                  <a:cubicBezTo>
                    <a:pt x="5434" y="3248"/>
                    <a:pt x="5417" y="3274"/>
                    <a:pt x="5377" y="3306"/>
                  </a:cubicBezTo>
                  <a:cubicBezTo>
                    <a:pt x="5289" y="3350"/>
                    <a:pt x="5289" y="3372"/>
                    <a:pt x="5245" y="3394"/>
                  </a:cubicBezTo>
                  <a:lnTo>
                    <a:pt x="5300" y="3372"/>
                  </a:lnTo>
                  <a:lnTo>
                    <a:pt x="5300" y="3372"/>
                  </a:lnTo>
                  <a:cubicBezTo>
                    <a:pt x="5290" y="3392"/>
                    <a:pt x="5253" y="3412"/>
                    <a:pt x="5196" y="3440"/>
                  </a:cubicBezTo>
                  <a:lnTo>
                    <a:pt x="5196" y="3440"/>
                  </a:lnTo>
                  <a:cubicBezTo>
                    <a:pt x="5202" y="3436"/>
                    <a:pt x="5207" y="3432"/>
                    <a:pt x="5212" y="3427"/>
                  </a:cubicBezTo>
                  <a:lnTo>
                    <a:pt x="5212" y="3427"/>
                  </a:lnTo>
                  <a:cubicBezTo>
                    <a:pt x="5200" y="3434"/>
                    <a:pt x="5171" y="3449"/>
                    <a:pt x="5179" y="3449"/>
                  </a:cubicBezTo>
                  <a:cubicBezTo>
                    <a:pt x="5185" y="3446"/>
                    <a:pt x="5191" y="3443"/>
                    <a:pt x="5196" y="3440"/>
                  </a:cubicBezTo>
                  <a:lnTo>
                    <a:pt x="5196" y="3440"/>
                  </a:lnTo>
                  <a:cubicBezTo>
                    <a:pt x="5136" y="3484"/>
                    <a:pt x="5028" y="3499"/>
                    <a:pt x="4948" y="3559"/>
                  </a:cubicBezTo>
                  <a:cubicBezTo>
                    <a:pt x="4938" y="3564"/>
                    <a:pt x="4932" y="3566"/>
                    <a:pt x="4929" y="3566"/>
                  </a:cubicBezTo>
                  <a:cubicBezTo>
                    <a:pt x="4918" y="3566"/>
                    <a:pt x="4922" y="3553"/>
                    <a:pt x="4912" y="3553"/>
                  </a:cubicBezTo>
                  <a:cubicBezTo>
                    <a:pt x="4908" y="3553"/>
                    <a:pt x="4902" y="3555"/>
                    <a:pt x="4893" y="3559"/>
                  </a:cubicBezTo>
                  <a:cubicBezTo>
                    <a:pt x="4793" y="3636"/>
                    <a:pt x="4760" y="3603"/>
                    <a:pt x="4661" y="3680"/>
                  </a:cubicBezTo>
                  <a:cubicBezTo>
                    <a:pt x="4669" y="3680"/>
                    <a:pt x="4676" y="3680"/>
                    <a:pt x="4681" y="3680"/>
                  </a:cubicBezTo>
                  <a:cubicBezTo>
                    <a:pt x="4694" y="3680"/>
                    <a:pt x="4686" y="3686"/>
                    <a:pt x="4628" y="3735"/>
                  </a:cubicBezTo>
                  <a:lnTo>
                    <a:pt x="4815" y="3614"/>
                  </a:lnTo>
                  <a:lnTo>
                    <a:pt x="4705" y="3713"/>
                  </a:lnTo>
                  <a:cubicBezTo>
                    <a:pt x="4760" y="3680"/>
                    <a:pt x="4815" y="3636"/>
                    <a:pt x="4860" y="3614"/>
                  </a:cubicBezTo>
                  <a:lnTo>
                    <a:pt x="4860" y="3614"/>
                  </a:lnTo>
                  <a:cubicBezTo>
                    <a:pt x="4820" y="3654"/>
                    <a:pt x="4809" y="3659"/>
                    <a:pt x="4822" y="3659"/>
                  </a:cubicBezTo>
                  <a:cubicBezTo>
                    <a:pt x="4827" y="3659"/>
                    <a:pt x="4836" y="3658"/>
                    <a:pt x="4848" y="3658"/>
                  </a:cubicBezTo>
                  <a:cubicBezTo>
                    <a:pt x="4749" y="3669"/>
                    <a:pt x="4705" y="3758"/>
                    <a:pt x="4606" y="3791"/>
                  </a:cubicBezTo>
                  <a:lnTo>
                    <a:pt x="4573" y="3746"/>
                  </a:lnTo>
                  <a:cubicBezTo>
                    <a:pt x="4430" y="3802"/>
                    <a:pt x="4353" y="3912"/>
                    <a:pt x="4176" y="4000"/>
                  </a:cubicBezTo>
                  <a:lnTo>
                    <a:pt x="4232" y="3978"/>
                  </a:lnTo>
                  <a:lnTo>
                    <a:pt x="4232" y="3978"/>
                  </a:lnTo>
                  <a:cubicBezTo>
                    <a:pt x="4221" y="4011"/>
                    <a:pt x="4132" y="4044"/>
                    <a:pt x="4077" y="4077"/>
                  </a:cubicBezTo>
                  <a:cubicBezTo>
                    <a:pt x="4077" y="4074"/>
                    <a:pt x="4074" y="4072"/>
                    <a:pt x="4068" y="4072"/>
                  </a:cubicBezTo>
                  <a:cubicBezTo>
                    <a:pt x="4053" y="4072"/>
                    <a:pt x="4027" y="4080"/>
                    <a:pt x="4011" y="4088"/>
                  </a:cubicBezTo>
                  <a:cubicBezTo>
                    <a:pt x="4022" y="4099"/>
                    <a:pt x="3879" y="4154"/>
                    <a:pt x="3879" y="4198"/>
                  </a:cubicBezTo>
                  <a:lnTo>
                    <a:pt x="3791" y="4220"/>
                  </a:lnTo>
                  <a:cubicBezTo>
                    <a:pt x="3648" y="4297"/>
                    <a:pt x="3659" y="4363"/>
                    <a:pt x="3526" y="4441"/>
                  </a:cubicBezTo>
                  <a:cubicBezTo>
                    <a:pt x="3559" y="4397"/>
                    <a:pt x="3493" y="4430"/>
                    <a:pt x="3571" y="4363"/>
                  </a:cubicBezTo>
                  <a:lnTo>
                    <a:pt x="3571" y="4363"/>
                  </a:lnTo>
                  <a:cubicBezTo>
                    <a:pt x="3526" y="4385"/>
                    <a:pt x="3482" y="4408"/>
                    <a:pt x="3493" y="4419"/>
                  </a:cubicBezTo>
                  <a:cubicBezTo>
                    <a:pt x="3460" y="4430"/>
                    <a:pt x="3383" y="4518"/>
                    <a:pt x="3328" y="4529"/>
                  </a:cubicBezTo>
                  <a:cubicBezTo>
                    <a:pt x="3317" y="4551"/>
                    <a:pt x="3317" y="4562"/>
                    <a:pt x="3273" y="4595"/>
                  </a:cubicBezTo>
                  <a:lnTo>
                    <a:pt x="3262" y="4584"/>
                  </a:lnTo>
                  <a:lnTo>
                    <a:pt x="3262" y="4584"/>
                  </a:lnTo>
                  <a:cubicBezTo>
                    <a:pt x="3272" y="4594"/>
                    <a:pt x="3209" y="4640"/>
                    <a:pt x="3239" y="4640"/>
                  </a:cubicBezTo>
                  <a:cubicBezTo>
                    <a:pt x="3242" y="4640"/>
                    <a:pt x="3246" y="4640"/>
                    <a:pt x="3251" y="4639"/>
                  </a:cubicBezTo>
                  <a:lnTo>
                    <a:pt x="3251" y="4639"/>
                  </a:lnTo>
                  <a:cubicBezTo>
                    <a:pt x="3086" y="4672"/>
                    <a:pt x="2865" y="4870"/>
                    <a:pt x="2733" y="4914"/>
                  </a:cubicBezTo>
                  <a:cubicBezTo>
                    <a:pt x="2634" y="4980"/>
                    <a:pt x="2524" y="5058"/>
                    <a:pt x="2436" y="5113"/>
                  </a:cubicBezTo>
                  <a:cubicBezTo>
                    <a:pt x="2436" y="5113"/>
                    <a:pt x="2436" y="5113"/>
                    <a:pt x="2447" y="5102"/>
                  </a:cubicBezTo>
                  <a:lnTo>
                    <a:pt x="2447" y="5102"/>
                  </a:lnTo>
                  <a:cubicBezTo>
                    <a:pt x="2326" y="5168"/>
                    <a:pt x="2403" y="5190"/>
                    <a:pt x="2259" y="5256"/>
                  </a:cubicBezTo>
                  <a:cubicBezTo>
                    <a:pt x="2245" y="5261"/>
                    <a:pt x="2237" y="5263"/>
                    <a:pt x="2234" y="5263"/>
                  </a:cubicBezTo>
                  <a:cubicBezTo>
                    <a:pt x="2218" y="5263"/>
                    <a:pt x="2292" y="5219"/>
                    <a:pt x="2282" y="5219"/>
                  </a:cubicBezTo>
                  <a:lnTo>
                    <a:pt x="2282" y="5219"/>
                  </a:lnTo>
                  <a:cubicBezTo>
                    <a:pt x="2280" y="5219"/>
                    <a:pt x="2277" y="5220"/>
                    <a:pt x="2270" y="5223"/>
                  </a:cubicBezTo>
                  <a:cubicBezTo>
                    <a:pt x="2266" y="5219"/>
                    <a:pt x="2261" y="5218"/>
                    <a:pt x="2255" y="5218"/>
                  </a:cubicBezTo>
                  <a:cubicBezTo>
                    <a:pt x="2204" y="5218"/>
                    <a:pt x="2105" y="5336"/>
                    <a:pt x="2006" y="5366"/>
                  </a:cubicBezTo>
                  <a:lnTo>
                    <a:pt x="2028" y="5355"/>
                  </a:lnTo>
                  <a:lnTo>
                    <a:pt x="2028" y="5355"/>
                  </a:lnTo>
                  <a:cubicBezTo>
                    <a:pt x="1951" y="5377"/>
                    <a:pt x="1874" y="5487"/>
                    <a:pt x="1753" y="5553"/>
                  </a:cubicBezTo>
                  <a:lnTo>
                    <a:pt x="1753" y="5542"/>
                  </a:lnTo>
                  <a:cubicBezTo>
                    <a:pt x="1687" y="5619"/>
                    <a:pt x="1543" y="5730"/>
                    <a:pt x="1444" y="5807"/>
                  </a:cubicBezTo>
                  <a:cubicBezTo>
                    <a:pt x="1466" y="5774"/>
                    <a:pt x="1488" y="5763"/>
                    <a:pt x="1455" y="5763"/>
                  </a:cubicBezTo>
                  <a:cubicBezTo>
                    <a:pt x="1411" y="5796"/>
                    <a:pt x="1488" y="5785"/>
                    <a:pt x="1400" y="5851"/>
                  </a:cubicBezTo>
                  <a:cubicBezTo>
                    <a:pt x="1361" y="5861"/>
                    <a:pt x="1295" y="5897"/>
                    <a:pt x="1266" y="5897"/>
                  </a:cubicBezTo>
                  <a:cubicBezTo>
                    <a:pt x="1262" y="5897"/>
                    <a:pt x="1259" y="5896"/>
                    <a:pt x="1257" y="5895"/>
                  </a:cubicBezTo>
                  <a:lnTo>
                    <a:pt x="1345" y="5829"/>
                  </a:lnTo>
                  <a:lnTo>
                    <a:pt x="1345" y="5829"/>
                  </a:lnTo>
                  <a:cubicBezTo>
                    <a:pt x="1290" y="5840"/>
                    <a:pt x="1235" y="5906"/>
                    <a:pt x="1180" y="5939"/>
                  </a:cubicBezTo>
                  <a:lnTo>
                    <a:pt x="1180" y="5928"/>
                  </a:lnTo>
                  <a:cubicBezTo>
                    <a:pt x="1048" y="6027"/>
                    <a:pt x="1059" y="6049"/>
                    <a:pt x="915" y="6159"/>
                  </a:cubicBezTo>
                  <a:lnTo>
                    <a:pt x="937" y="6159"/>
                  </a:lnTo>
                  <a:cubicBezTo>
                    <a:pt x="871" y="6236"/>
                    <a:pt x="849" y="6181"/>
                    <a:pt x="783" y="6269"/>
                  </a:cubicBezTo>
                  <a:lnTo>
                    <a:pt x="739" y="6258"/>
                  </a:lnTo>
                  <a:cubicBezTo>
                    <a:pt x="695" y="6302"/>
                    <a:pt x="574" y="6413"/>
                    <a:pt x="486" y="6490"/>
                  </a:cubicBezTo>
                  <a:cubicBezTo>
                    <a:pt x="519" y="6435"/>
                    <a:pt x="629" y="6336"/>
                    <a:pt x="684" y="6280"/>
                  </a:cubicBezTo>
                  <a:lnTo>
                    <a:pt x="684" y="6280"/>
                  </a:lnTo>
                  <a:cubicBezTo>
                    <a:pt x="649" y="6307"/>
                    <a:pt x="557" y="6375"/>
                    <a:pt x="516" y="6419"/>
                  </a:cubicBezTo>
                  <a:lnTo>
                    <a:pt x="516" y="6419"/>
                  </a:lnTo>
                  <a:cubicBezTo>
                    <a:pt x="528" y="6407"/>
                    <a:pt x="544" y="6397"/>
                    <a:pt x="563" y="6391"/>
                  </a:cubicBezTo>
                  <a:lnTo>
                    <a:pt x="563" y="6391"/>
                  </a:lnTo>
                  <a:cubicBezTo>
                    <a:pt x="508" y="6457"/>
                    <a:pt x="431" y="6523"/>
                    <a:pt x="331" y="6600"/>
                  </a:cubicBezTo>
                  <a:cubicBezTo>
                    <a:pt x="328" y="6596"/>
                    <a:pt x="323" y="6594"/>
                    <a:pt x="316" y="6594"/>
                  </a:cubicBezTo>
                  <a:cubicBezTo>
                    <a:pt x="301" y="6594"/>
                    <a:pt x="276" y="6604"/>
                    <a:pt x="232" y="6633"/>
                  </a:cubicBezTo>
                  <a:cubicBezTo>
                    <a:pt x="166" y="6677"/>
                    <a:pt x="78" y="6732"/>
                    <a:pt x="1" y="6787"/>
                  </a:cubicBezTo>
                  <a:cubicBezTo>
                    <a:pt x="89" y="6842"/>
                    <a:pt x="155" y="6886"/>
                    <a:pt x="188" y="6930"/>
                  </a:cubicBezTo>
                  <a:cubicBezTo>
                    <a:pt x="298" y="6986"/>
                    <a:pt x="320" y="6997"/>
                    <a:pt x="376" y="7030"/>
                  </a:cubicBezTo>
                  <a:cubicBezTo>
                    <a:pt x="420" y="7052"/>
                    <a:pt x="475" y="7085"/>
                    <a:pt x="530" y="7118"/>
                  </a:cubicBezTo>
                  <a:cubicBezTo>
                    <a:pt x="629" y="7184"/>
                    <a:pt x="728" y="7250"/>
                    <a:pt x="849" y="7316"/>
                  </a:cubicBezTo>
                  <a:cubicBezTo>
                    <a:pt x="830" y="7287"/>
                    <a:pt x="828" y="7278"/>
                    <a:pt x="834" y="7278"/>
                  </a:cubicBezTo>
                  <a:cubicBezTo>
                    <a:pt x="846" y="7278"/>
                    <a:pt x="886" y="7308"/>
                    <a:pt x="910" y="7308"/>
                  </a:cubicBezTo>
                  <a:cubicBezTo>
                    <a:pt x="918" y="7308"/>
                    <a:pt x="924" y="7304"/>
                    <a:pt x="926" y="7294"/>
                  </a:cubicBezTo>
                  <a:cubicBezTo>
                    <a:pt x="981" y="7327"/>
                    <a:pt x="993" y="7338"/>
                    <a:pt x="1004" y="7338"/>
                  </a:cubicBezTo>
                  <a:cubicBezTo>
                    <a:pt x="1026" y="7371"/>
                    <a:pt x="1092" y="7404"/>
                    <a:pt x="1147" y="7448"/>
                  </a:cubicBezTo>
                  <a:lnTo>
                    <a:pt x="1213" y="7404"/>
                  </a:lnTo>
                  <a:cubicBezTo>
                    <a:pt x="1219" y="7402"/>
                    <a:pt x="1224" y="7401"/>
                    <a:pt x="1227" y="7401"/>
                  </a:cubicBezTo>
                  <a:cubicBezTo>
                    <a:pt x="1254" y="7401"/>
                    <a:pt x="1147" y="7481"/>
                    <a:pt x="1147" y="7481"/>
                  </a:cubicBezTo>
                  <a:cubicBezTo>
                    <a:pt x="1246" y="7415"/>
                    <a:pt x="1273" y="7404"/>
                    <a:pt x="1287" y="7404"/>
                  </a:cubicBezTo>
                  <a:cubicBezTo>
                    <a:pt x="1294" y="7404"/>
                    <a:pt x="1298" y="7407"/>
                    <a:pt x="1305" y="7407"/>
                  </a:cubicBezTo>
                  <a:cubicBezTo>
                    <a:pt x="1312" y="7407"/>
                    <a:pt x="1323" y="7404"/>
                    <a:pt x="1345" y="7393"/>
                  </a:cubicBezTo>
                  <a:cubicBezTo>
                    <a:pt x="1323" y="7382"/>
                    <a:pt x="1367" y="7338"/>
                    <a:pt x="1433" y="7305"/>
                  </a:cubicBezTo>
                  <a:lnTo>
                    <a:pt x="1433" y="7305"/>
                  </a:lnTo>
                  <a:lnTo>
                    <a:pt x="1334" y="7349"/>
                  </a:lnTo>
                  <a:cubicBezTo>
                    <a:pt x="1466" y="7217"/>
                    <a:pt x="1488" y="7283"/>
                    <a:pt x="1631" y="7151"/>
                  </a:cubicBezTo>
                  <a:lnTo>
                    <a:pt x="1631" y="7151"/>
                  </a:lnTo>
                  <a:lnTo>
                    <a:pt x="1587" y="7206"/>
                  </a:lnTo>
                  <a:cubicBezTo>
                    <a:pt x="1665" y="7140"/>
                    <a:pt x="1885" y="6986"/>
                    <a:pt x="1940" y="6897"/>
                  </a:cubicBezTo>
                  <a:cubicBezTo>
                    <a:pt x="1951" y="6897"/>
                    <a:pt x="1984" y="6897"/>
                    <a:pt x="1951" y="6919"/>
                  </a:cubicBezTo>
                  <a:cubicBezTo>
                    <a:pt x="2149" y="6787"/>
                    <a:pt x="2359" y="6589"/>
                    <a:pt x="2513" y="6501"/>
                  </a:cubicBezTo>
                  <a:lnTo>
                    <a:pt x="2513" y="6523"/>
                  </a:lnTo>
                  <a:cubicBezTo>
                    <a:pt x="2546" y="6501"/>
                    <a:pt x="2557" y="6457"/>
                    <a:pt x="2612" y="6435"/>
                  </a:cubicBezTo>
                  <a:lnTo>
                    <a:pt x="2612" y="6435"/>
                  </a:lnTo>
                  <a:cubicBezTo>
                    <a:pt x="2612" y="6442"/>
                    <a:pt x="2607" y="6450"/>
                    <a:pt x="2611" y="6450"/>
                  </a:cubicBezTo>
                  <a:cubicBezTo>
                    <a:pt x="2613" y="6450"/>
                    <a:pt x="2617" y="6449"/>
                    <a:pt x="2623" y="6446"/>
                  </a:cubicBezTo>
                  <a:cubicBezTo>
                    <a:pt x="2634" y="6435"/>
                    <a:pt x="2700" y="6369"/>
                    <a:pt x="2755" y="6336"/>
                  </a:cubicBezTo>
                  <a:lnTo>
                    <a:pt x="2755" y="6336"/>
                  </a:lnTo>
                  <a:lnTo>
                    <a:pt x="2722" y="6380"/>
                  </a:lnTo>
                  <a:cubicBezTo>
                    <a:pt x="2920" y="6269"/>
                    <a:pt x="2998" y="6159"/>
                    <a:pt x="3152" y="6038"/>
                  </a:cubicBezTo>
                  <a:cubicBezTo>
                    <a:pt x="3155" y="6043"/>
                    <a:pt x="3162" y="6045"/>
                    <a:pt x="3170" y="6045"/>
                  </a:cubicBezTo>
                  <a:cubicBezTo>
                    <a:pt x="3219" y="6045"/>
                    <a:pt x="3340" y="5976"/>
                    <a:pt x="3405" y="5939"/>
                  </a:cubicBezTo>
                  <a:lnTo>
                    <a:pt x="3405" y="5950"/>
                  </a:lnTo>
                  <a:cubicBezTo>
                    <a:pt x="3637" y="5807"/>
                    <a:pt x="3769" y="5674"/>
                    <a:pt x="3967" y="5531"/>
                  </a:cubicBezTo>
                  <a:cubicBezTo>
                    <a:pt x="4121" y="5476"/>
                    <a:pt x="4419" y="5267"/>
                    <a:pt x="4639" y="5157"/>
                  </a:cubicBezTo>
                  <a:lnTo>
                    <a:pt x="4639" y="5157"/>
                  </a:lnTo>
                  <a:cubicBezTo>
                    <a:pt x="4636" y="5158"/>
                    <a:pt x="4633" y="5158"/>
                    <a:pt x="4630" y="5158"/>
                  </a:cubicBezTo>
                  <a:cubicBezTo>
                    <a:pt x="4611" y="5158"/>
                    <a:pt x="4632" y="5121"/>
                    <a:pt x="4661" y="5102"/>
                  </a:cubicBezTo>
                  <a:cubicBezTo>
                    <a:pt x="4708" y="5083"/>
                    <a:pt x="4770" y="5017"/>
                    <a:pt x="4788" y="5017"/>
                  </a:cubicBezTo>
                  <a:cubicBezTo>
                    <a:pt x="4792" y="5017"/>
                    <a:pt x="4793" y="5019"/>
                    <a:pt x="4793" y="5024"/>
                  </a:cubicBezTo>
                  <a:lnTo>
                    <a:pt x="4782" y="5035"/>
                  </a:lnTo>
                  <a:cubicBezTo>
                    <a:pt x="4786" y="5036"/>
                    <a:pt x="4791" y="5037"/>
                    <a:pt x="4795" y="5037"/>
                  </a:cubicBezTo>
                  <a:cubicBezTo>
                    <a:pt x="4852" y="5037"/>
                    <a:pt x="4942" y="4976"/>
                    <a:pt x="5014" y="4925"/>
                  </a:cubicBezTo>
                  <a:lnTo>
                    <a:pt x="5003" y="4881"/>
                  </a:lnTo>
                  <a:cubicBezTo>
                    <a:pt x="5245" y="4815"/>
                    <a:pt x="5532" y="4540"/>
                    <a:pt x="5686" y="4518"/>
                  </a:cubicBezTo>
                  <a:cubicBezTo>
                    <a:pt x="5730" y="4485"/>
                    <a:pt x="5785" y="4452"/>
                    <a:pt x="5829" y="4408"/>
                  </a:cubicBezTo>
                  <a:lnTo>
                    <a:pt x="5840" y="4430"/>
                  </a:lnTo>
                  <a:cubicBezTo>
                    <a:pt x="5983" y="4352"/>
                    <a:pt x="6060" y="4319"/>
                    <a:pt x="6226" y="4209"/>
                  </a:cubicBezTo>
                  <a:lnTo>
                    <a:pt x="6226" y="4209"/>
                  </a:lnTo>
                  <a:lnTo>
                    <a:pt x="6204" y="4253"/>
                  </a:lnTo>
                  <a:cubicBezTo>
                    <a:pt x="6303" y="4198"/>
                    <a:pt x="6292" y="4110"/>
                    <a:pt x="6380" y="4066"/>
                  </a:cubicBezTo>
                  <a:lnTo>
                    <a:pt x="6424" y="4077"/>
                  </a:lnTo>
                  <a:cubicBezTo>
                    <a:pt x="6600" y="3989"/>
                    <a:pt x="6787" y="3912"/>
                    <a:pt x="6942" y="3791"/>
                  </a:cubicBezTo>
                  <a:lnTo>
                    <a:pt x="6942" y="3791"/>
                  </a:lnTo>
                  <a:cubicBezTo>
                    <a:pt x="6942" y="3800"/>
                    <a:pt x="6942" y="3810"/>
                    <a:pt x="6926" y="3820"/>
                  </a:cubicBezTo>
                  <a:lnTo>
                    <a:pt x="6926" y="3820"/>
                  </a:lnTo>
                  <a:cubicBezTo>
                    <a:pt x="7006" y="3776"/>
                    <a:pt x="7218" y="3688"/>
                    <a:pt x="7199" y="3652"/>
                  </a:cubicBezTo>
                  <a:lnTo>
                    <a:pt x="7199" y="3652"/>
                  </a:lnTo>
                  <a:cubicBezTo>
                    <a:pt x="7201" y="3653"/>
                    <a:pt x="7203" y="3653"/>
                    <a:pt x="7205" y="3653"/>
                  </a:cubicBezTo>
                  <a:cubicBezTo>
                    <a:pt x="7244" y="3653"/>
                    <a:pt x="7382" y="3552"/>
                    <a:pt x="7460" y="3493"/>
                  </a:cubicBezTo>
                  <a:lnTo>
                    <a:pt x="7460" y="3526"/>
                  </a:lnTo>
                  <a:cubicBezTo>
                    <a:pt x="7515" y="3449"/>
                    <a:pt x="7515" y="3438"/>
                    <a:pt x="7625" y="3372"/>
                  </a:cubicBezTo>
                  <a:cubicBezTo>
                    <a:pt x="7631" y="3370"/>
                    <a:pt x="7636" y="3369"/>
                    <a:pt x="7640" y="3369"/>
                  </a:cubicBezTo>
                  <a:cubicBezTo>
                    <a:pt x="7655" y="3369"/>
                    <a:pt x="7652" y="3382"/>
                    <a:pt x="7632" y="3391"/>
                  </a:cubicBezTo>
                  <a:lnTo>
                    <a:pt x="7632" y="3391"/>
                  </a:lnTo>
                  <a:cubicBezTo>
                    <a:pt x="7711" y="3360"/>
                    <a:pt x="7683" y="3338"/>
                    <a:pt x="7790" y="3295"/>
                  </a:cubicBezTo>
                  <a:lnTo>
                    <a:pt x="7790" y="3295"/>
                  </a:lnTo>
                  <a:lnTo>
                    <a:pt x="7757" y="3328"/>
                  </a:lnTo>
                  <a:cubicBezTo>
                    <a:pt x="7845" y="3284"/>
                    <a:pt x="7834" y="3273"/>
                    <a:pt x="7878" y="3240"/>
                  </a:cubicBezTo>
                  <a:cubicBezTo>
                    <a:pt x="7927" y="3200"/>
                    <a:pt x="8030" y="3161"/>
                    <a:pt x="8066" y="3161"/>
                  </a:cubicBezTo>
                  <a:cubicBezTo>
                    <a:pt x="8071" y="3161"/>
                    <a:pt x="8074" y="3161"/>
                    <a:pt x="8076" y="3163"/>
                  </a:cubicBezTo>
                  <a:cubicBezTo>
                    <a:pt x="8088" y="3152"/>
                    <a:pt x="8121" y="3108"/>
                    <a:pt x="8176" y="3085"/>
                  </a:cubicBezTo>
                  <a:lnTo>
                    <a:pt x="8176" y="3085"/>
                  </a:lnTo>
                  <a:lnTo>
                    <a:pt x="8165" y="3108"/>
                  </a:lnTo>
                  <a:cubicBezTo>
                    <a:pt x="8330" y="3041"/>
                    <a:pt x="8374" y="2964"/>
                    <a:pt x="8495" y="2931"/>
                  </a:cubicBezTo>
                  <a:lnTo>
                    <a:pt x="8517" y="2942"/>
                  </a:lnTo>
                  <a:cubicBezTo>
                    <a:pt x="8411" y="2991"/>
                    <a:pt x="8321" y="3039"/>
                    <a:pt x="8309" y="3043"/>
                  </a:cubicBezTo>
                  <a:lnTo>
                    <a:pt x="8309" y="3043"/>
                  </a:lnTo>
                  <a:cubicBezTo>
                    <a:pt x="8308" y="3042"/>
                    <a:pt x="8308" y="3042"/>
                    <a:pt x="8308" y="3041"/>
                  </a:cubicBezTo>
                  <a:cubicBezTo>
                    <a:pt x="8307" y="3042"/>
                    <a:pt x="8307" y="3043"/>
                    <a:pt x="8307" y="3043"/>
                  </a:cubicBezTo>
                  <a:cubicBezTo>
                    <a:pt x="8308" y="3043"/>
                    <a:pt x="8308" y="3043"/>
                    <a:pt x="8309" y="3043"/>
                  </a:cubicBezTo>
                  <a:lnTo>
                    <a:pt x="8309" y="3043"/>
                  </a:lnTo>
                  <a:cubicBezTo>
                    <a:pt x="8312" y="3047"/>
                    <a:pt x="8320" y="3048"/>
                    <a:pt x="8329" y="3048"/>
                  </a:cubicBezTo>
                  <a:cubicBezTo>
                    <a:pt x="8338" y="3048"/>
                    <a:pt x="8350" y="3047"/>
                    <a:pt x="8359" y="3047"/>
                  </a:cubicBezTo>
                  <a:cubicBezTo>
                    <a:pt x="8377" y="3047"/>
                    <a:pt x="8385" y="3052"/>
                    <a:pt x="8352" y="3085"/>
                  </a:cubicBezTo>
                  <a:cubicBezTo>
                    <a:pt x="8429" y="3030"/>
                    <a:pt x="8539" y="2931"/>
                    <a:pt x="8638" y="2887"/>
                  </a:cubicBezTo>
                  <a:lnTo>
                    <a:pt x="8660" y="2887"/>
                  </a:lnTo>
                  <a:lnTo>
                    <a:pt x="8649" y="2898"/>
                  </a:lnTo>
                  <a:cubicBezTo>
                    <a:pt x="8671" y="2887"/>
                    <a:pt x="8693" y="2876"/>
                    <a:pt x="8704" y="2865"/>
                  </a:cubicBezTo>
                  <a:cubicBezTo>
                    <a:pt x="8738" y="2854"/>
                    <a:pt x="8760" y="2843"/>
                    <a:pt x="8793" y="2832"/>
                  </a:cubicBezTo>
                  <a:cubicBezTo>
                    <a:pt x="8793" y="2833"/>
                    <a:pt x="8795" y="2833"/>
                    <a:pt x="8797" y="2833"/>
                  </a:cubicBezTo>
                  <a:cubicBezTo>
                    <a:pt x="8818" y="2833"/>
                    <a:pt x="8907" y="2775"/>
                    <a:pt x="8958" y="2755"/>
                  </a:cubicBezTo>
                  <a:cubicBezTo>
                    <a:pt x="8940" y="2737"/>
                    <a:pt x="8981" y="2719"/>
                    <a:pt x="8960" y="2719"/>
                  </a:cubicBezTo>
                  <a:cubicBezTo>
                    <a:pt x="8956" y="2719"/>
                    <a:pt x="8948" y="2720"/>
                    <a:pt x="8936" y="2722"/>
                  </a:cubicBezTo>
                  <a:cubicBezTo>
                    <a:pt x="8947" y="2722"/>
                    <a:pt x="8925" y="2733"/>
                    <a:pt x="8903" y="2744"/>
                  </a:cubicBezTo>
                  <a:lnTo>
                    <a:pt x="8881" y="2755"/>
                  </a:lnTo>
                  <a:cubicBezTo>
                    <a:pt x="8848" y="2766"/>
                    <a:pt x="8804" y="2788"/>
                    <a:pt x="8760" y="2821"/>
                  </a:cubicBezTo>
                  <a:cubicBezTo>
                    <a:pt x="8793" y="2788"/>
                    <a:pt x="8826" y="2755"/>
                    <a:pt x="8892" y="2744"/>
                  </a:cubicBezTo>
                  <a:cubicBezTo>
                    <a:pt x="8903" y="2711"/>
                    <a:pt x="8925" y="2689"/>
                    <a:pt x="8936" y="2678"/>
                  </a:cubicBezTo>
                  <a:cubicBezTo>
                    <a:pt x="9014" y="2668"/>
                    <a:pt x="9128" y="2632"/>
                    <a:pt x="9175" y="2632"/>
                  </a:cubicBezTo>
                  <a:cubicBezTo>
                    <a:pt x="9181" y="2632"/>
                    <a:pt x="9186" y="2633"/>
                    <a:pt x="9189" y="2634"/>
                  </a:cubicBezTo>
                  <a:cubicBezTo>
                    <a:pt x="9332" y="2546"/>
                    <a:pt x="9531" y="2446"/>
                    <a:pt x="9608" y="2369"/>
                  </a:cubicBezTo>
                  <a:cubicBezTo>
                    <a:pt x="9634" y="2350"/>
                    <a:pt x="9649" y="2346"/>
                    <a:pt x="9661" y="2346"/>
                  </a:cubicBezTo>
                  <a:cubicBezTo>
                    <a:pt x="9669" y="2346"/>
                    <a:pt x="9676" y="2347"/>
                    <a:pt x="9685" y="2347"/>
                  </a:cubicBezTo>
                  <a:cubicBezTo>
                    <a:pt x="9680" y="2352"/>
                    <a:pt x="9674" y="2357"/>
                    <a:pt x="9669" y="2361"/>
                  </a:cubicBezTo>
                  <a:lnTo>
                    <a:pt x="9669" y="2361"/>
                  </a:lnTo>
                  <a:cubicBezTo>
                    <a:pt x="9754" y="2313"/>
                    <a:pt x="9874" y="2262"/>
                    <a:pt x="9883" y="2226"/>
                  </a:cubicBezTo>
                  <a:cubicBezTo>
                    <a:pt x="9902" y="2220"/>
                    <a:pt x="9913" y="2218"/>
                    <a:pt x="9919" y="2218"/>
                  </a:cubicBezTo>
                  <a:cubicBezTo>
                    <a:pt x="9935" y="2218"/>
                    <a:pt x="9907" y="2237"/>
                    <a:pt x="9909" y="2237"/>
                  </a:cubicBezTo>
                  <a:cubicBezTo>
                    <a:pt x="9911" y="2237"/>
                    <a:pt x="9925" y="2229"/>
                    <a:pt x="9971" y="2204"/>
                  </a:cubicBezTo>
                  <a:lnTo>
                    <a:pt x="9971" y="2204"/>
                  </a:lnTo>
                  <a:lnTo>
                    <a:pt x="9960" y="2226"/>
                  </a:lnTo>
                  <a:cubicBezTo>
                    <a:pt x="10269" y="2127"/>
                    <a:pt x="10401" y="1929"/>
                    <a:pt x="10754" y="1841"/>
                  </a:cubicBezTo>
                  <a:cubicBezTo>
                    <a:pt x="10732" y="1841"/>
                    <a:pt x="10721" y="1852"/>
                    <a:pt x="10710" y="1852"/>
                  </a:cubicBezTo>
                  <a:cubicBezTo>
                    <a:pt x="11095" y="1697"/>
                    <a:pt x="11470" y="1477"/>
                    <a:pt x="11855" y="1356"/>
                  </a:cubicBezTo>
                  <a:cubicBezTo>
                    <a:pt x="11966" y="1312"/>
                    <a:pt x="11966" y="1290"/>
                    <a:pt x="12021" y="1246"/>
                  </a:cubicBezTo>
                  <a:lnTo>
                    <a:pt x="12054" y="1268"/>
                  </a:lnTo>
                  <a:lnTo>
                    <a:pt x="12153" y="1191"/>
                  </a:lnTo>
                  <a:cubicBezTo>
                    <a:pt x="12307" y="1102"/>
                    <a:pt x="12450" y="1135"/>
                    <a:pt x="12627" y="1003"/>
                  </a:cubicBezTo>
                  <a:lnTo>
                    <a:pt x="12593" y="1003"/>
                  </a:lnTo>
                  <a:cubicBezTo>
                    <a:pt x="12661" y="984"/>
                    <a:pt x="12788" y="922"/>
                    <a:pt x="12811" y="922"/>
                  </a:cubicBezTo>
                  <a:cubicBezTo>
                    <a:pt x="12814" y="922"/>
                    <a:pt x="12815" y="923"/>
                    <a:pt x="12814" y="926"/>
                  </a:cubicBezTo>
                  <a:cubicBezTo>
                    <a:pt x="12825" y="915"/>
                    <a:pt x="12836" y="893"/>
                    <a:pt x="12858" y="893"/>
                  </a:cubicBezTo>
                  <a:lnTo>
                    <a:pt x="12869" y="904"/>
                  </a:lnTo>
                  <a:lnTo>
                    <a:pt x="13034" y="816"/>
                  </a:lnTo>
                  <a:cubicBezTo>
                    <a:pt x="13065" y="804"/>
                    <a:pt x="13083" y="800"/>
                    <a:pt x="13093" y="800"/>
                  </a:cubicBezTo>
                  <a:cubicBezTo>
                    <a:pt x="13118" y="800"/>
                    <a:pt x="13104" y="822"/>
                    <a:pt x="13133" y="822"/>
                  </a:cubicBezTo>
                  <a:cubicBezTo>
                    <a:pt x="13148" y="822"/>
                    <a:pt x="13177" y="815"/>
                    <a:pt x="13232" y="794"/>
                  </a:cubicBezTo>
                  <a:cubicBezTo>
                    <a:pt x="13305" y="752"/>
                    <a:pt x="13417" y="672"/>
                    <a:pt x="13402" y="672"/>
                  </a:cubicBezTo>
                  <a:lnTo>
                    <a:pt x="13402" y="672"/>
                  </a:lnTo>
                  <a:cubicBezTo>
                    <a:pt x="13401" y="672"/>
                    <a:pt x="13400" y="672"/>
                    <a:pt x="13398" y="673"/>
                  </a:cubicBezTo>
                  <a:lnTo>
                    <a:pt x="13365" y="684"/>
                  </a:lnTo>
                  <a:lnTo>
                    <a:pt x="13354" y="662"/>
                  </a:lnTo>
                  <a:lnTo>
                    <a:pt x="13376" y="651"/>
                  </a:lnTo>
                  <a:cubicBezTo>
                    <a:pt x="13376" y="616"/>
                    <a:pt x="13389" y="575"/>
                    <a:pt x="13325" y="575"/>
                  </a:cubicBezTo>
                  <a:cubicBezTo>
                    <a:pt x="13308" y="575"/>
                    <a:pt x="13285" y="578"/>
                    <a:pt x="13255" y="585"/>
                  </a:cubicBezTo>
                  <a:cubicBezTo>
                    <a:pt x="13232" y="563"/>
                    <a:pt x="13199" y="552"/>
                    <a:pt x="13177" y="541"/>
                  </a:cubicBezTo>
                  <a:lnTo>
                    <a:pt x="13177" y="541"/>
                  </a:lnTo>
                  <a:cubicBezTo>
                    <a:pt x="13199" y="552"/>
                    <a:pt x="13210" y="574"/>
                    <a:pt x="13210" y="574"/>
                  </a:cubicBezTo>
                  <a:lnTo>
                    <a:pt x="13232" y="585"/>
                  </a:lnTo>
                  <a:lnTo>
                    <a:pt x="13122" y="662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75" y="659"/>
                    <a:pt x="13066" y="666"/>
                    <a:pt x="13056" y="673"/>
                  </a:cubicBezTo>
                  <a:lnTo>
                    <a:pt x="13001" y="673"/>
                  </a:lnTo>
                  <a:lnTo>
                    <a:pt x="12902" y="761"/>
                  </a:lnTo>
                  <a:cubicBezTo>
                    <a:pt x="12884" y="752"/>
                    <a:pt x="12916" y="722"/>
                    <a:pt x="12890" y="722"/>
                  </a:cubicBezTo>
                  <a:cubicBezTo>
                    <a:pt x="12883" y="722"/>
                    <a:pt x="12873" y="724"/>
                    <a:pt x="12858" y="728"/>
                  </a:cubicBezTo>
                  <a:cubicBezTo>
                    <a:pt x="12814" y="772"/>
                    <a:pt x="12924" y="739"/>
                    <a:pt x="12836" y="794"/>
                  </a:cubicBezTo>
                  <a:cubicBezTo>
                    <a:pt x="12808" y="794"/>
                    <a:pt x="12797" y="788"/>
                    <a:pt x="12785" y="788"/>
                  </a:cubicBezTo>
                  <a:cubicBezTo>
                    <a:pt x="12773" y="788"/>
                    <a:pt x="12759" y="794"/>
                    <a:pt x="12726" y="816"/>
                  </a:cubicBezTo>
                  <a:cubicBezTo>
                    <a:pt x="12715" y="816"/>
                    <a:pt x="12726" y="805"/>
                    <a:pt x="12748" y="783"/>
                  </a:cubicBezTo>
                  <a:lnTo>
                    <a:pt x="12748" y="783"/>
                  </a:lnTo>
                  <a:cubicBezTo>
                    <a:pt x="12693" y="827"/>
                    <a:pt x="12605" y="860"/>
                    <a:pt x="12582" y="882"/>
                  </a:cubicBezTo>
                  <a:cubicBezTo>
                    <a:pt x="12528" y="891"/>
                    <a:pt x="12428" y="945"/>
                    <a:pt x="12389" y="945"/>
                  </a:cubicBezTo>
                  <a:cubicBezTo>
                    <a:pt x="12381" y="945"/>
                    <a:pt x="12375" y="943"/>
                    <a:pt x="12373" y="937"/>
                  </a:cubicBezTo>
                  <a:cubicBezTo>
                    <a:pt x="12362" y="959"/>
                    <a:pt x="12285" y="1003"/>
                    <a:pt x="12241" y="1036"/>
                  </a:cubicBezTo>
                  <a:cubicBezTo>
                    <a:pt x="12258" y="1017"/>
                    <a:pt x="12258" y="1010"/>
                    <a:pt x="12248" y="1010"/>
                  </a:cubicBezTo>
                  <a:cubicBezTo>
                    <a:pt x="12218" y="1010"/>
                    <a:pt x="12102" y="1070"/>
                    <a:pt x="12059" y="1070"/>
                  </a:cubicBezTo>
                  <a:cubicBezTo>
                    <a:pt x="12049" y="1070"/>
                    <a:pt x="12043" y="1067"/>
                    <a:pt x="12043" y="1058"/>
                  </a:cubicBezTo>
                  <a:cubicBezTo>
                    <a:pt x="11988" y="1124"/>
                    <a:pt x="11800" y="1191"/>
                    <a:pt x="11679" y="1268"/>
                  </a:cubicBezTo>
                  <a:lnTo>
                    <a:pt x="11712" y="1246"/>
                  </a:lnTo>
                  <a:lnTo>
                    <a:pt x="11712" y="1246"/>
                  </a:lnTo>
                  <a:cubicBezTo>
                    <a:pt x="11635" y="1268"/>
                    <a:pt x="11613" y="1268"/>
                    <a:pt x="11558" y="1279"/>
                  </a:cubicBezTo>
                  <a:cubicBezTo>
                    <a:pt x="11569" y="1312"/>
                    <a:pt x="11459" y="1378"/>
                    <a:pt x="11404" y="1422"/>
                  </a:cubicBezTo>
                  <a:cubicBezTo>
                    <a:pt x="11304" y="1422"/>
                    <a:pt x="11448" y="1356"/>
                    <a:pt x="11404" y="1345"/>
                  </a:cubicBezTo>
                  <a:lnTo>
                    <a:pt x="11404" y="1345"/>
                  </a:lnTo>
                  <a:cubicBezTo>
                    <a:pt x="11426" y="1367"/>
                    <a:pt x="11271" y="1433"/>
                    <a:pt x="11304" y="1444"/>
                  </a:cubicBezTo>
                  <a:cubicBezTo>
                    <a:pt x="11266" y="1449"/>
                    <a:pt x="11252" y="1452"/>
                    <a:pt x="11241" y="1452"/>
                  </a:cubicBezTo>
                  <a:cubicBezTo>
                    <a:pt x="11230" y="1452"/>
                    <a:pt x="11222" y="1449"/>
                    <a:pt x="11194" y="1444"/>
                  </a:cubicBezTo>
                  <a:lnTo>
                    <a:pt x="11194" y="1444"/>
                  </a:lnTo>
                  <a:cubicBezTo>
                    <a:pt x="11205" y="1488"/>
                    <a:pt x="11139" y="1477"/>
                    <a:pt x="11095" y="1532"/>
                  </a:cubicBezTo>
                  <a:cubicBezTo>
                    <a:pt x="11072" y="1537"/>
                    <a:pt x="11057" y="1539"/>
                    <a:pt x="11047" y="1539"/>
                  </a:cubicBezTo>
                  <a:cubicBezTo>
                    <a:pt x="11032" y="1539"/>
                    <a:pt x="11027" y="1536"/>
                    <a:pt x="11019" y="1536"/>
                  </a:cubicBezTo>
                  <a:cubicBezTo>
                    <a:pt x="11009" y="1536"/>
                    <a:pt x="10995" y="1541"/>
                    <a:pt x="10952" y="1565"/>
                  </a:cubicBezTo>
                  <a:cubicBezTo>
                    <a:pt x="10947" y="1566"/>
                    <a:pt x="10943" y="1567"/>
                    <a:pt x="10940" y="1567"/>
                  </a:cubicBezTo>
                  <a:cubicBezTo>
                    <a:pt x="10912" y="1567"/>
                    <a:pt x="10985" y="1521"/>
                    <a:pt x="10985" y="1521"/>
                  </a:cubicBezTo>
                  <a:lnTo>
                    <a:pt x="10985" y="1521"/>
                  </a:lnTo>
                  <a:cubicBezTo>
                    <a:pt x="10875" y="1565"/>
                    <a:pt x="10952" y="1565"/>
                    <a:pt x="10930" y="1598"/>
                  </a:cubicBezTo>
                  <a:cubicBezTo>
                    <a:pt x="10888" y="1621"/>
                    <a:pt x="10867" y="1628"/>
                    <a:pt x="10856" y="1628"/>
                  </a:cubicBezTo>
                  <a:cubicBezTo>
                    <a:pt x="10837" y="1628"/>
                    <a:pt x="10846" y="1608"/>
                    <a:pt x="10829" y="1608"/>
                  </a:cubicBezTo>
                  <a:cubicBezTo>
                    <a:pt x="10826" y="1608"/>
                    <a:pt x="10823" y="1608"/>
                    <a:pt x="10820" y="1609"/>
                  </a:cubicBezTo>
                  <a:cubicBezTo>
                    <a:pt x="10743" y="1653"/>
                    <a:pt x="10688" y="1708"/>
                    <a:pt x="10632" y="1730"/>
                  </a:cubicBezTo>
                  <a:lnTo>
                    <a:pt x="10621" y="1719"/>
                  </a:lnTo>
                  <a:cubicBezTo>
                    <a:pt x="10555" y="1785"/>
                    <a:pt x="10379" y="1841"/>
                    <a:pt x="10291" y="1907"/>
                  </a:cubicBezTo>
                  <a:lnTo>
                    <a:pt x="10280" y="1907"/>
                  </a:lnTo>
                  <a:cubicBezTo>
                    <a:pt x="10302" y="1918"/>
                    <a:pt x="10302" y="1929"/>
                    <a:pt x="10313" y="1940"/>
                  </a:cubicBezTo>
                  <a:cubicBezTo>
                    <a:pt x="10264" y="1959"/>
                    <a:pt x="10232" y="1997"/>
                    <a:pt x="10210" y="1997"/>
                  </a:cubicBezTo>
                  <a:cubicBezTo>
                    <a:pt x="10208" y="1997"/>
                    <a:pt x="10205" y="1996"/>
                    <a:pt x="10203" y="1995"/>
                  </a:cubicBezTo>
                  <a:cubicBezTo>
                    <a:pt x="10236" y="1984"/>
                    <a:pt x="10225" y="1973"/>
                    <a:pt x="10236" y="1962"/>
                  </a:cubicBezTo>
                  <a:lnTo>
                    <a:pt x="10236" y="1962"/>
                  </a:lnTo>
                  <a:lnTo>
                    <a:pt x="10192" y="1984"/>
                  </a:lnTo>
                  <a:cubicBezTo>
                    <a:pt x="10137" y="1984"/>
                    <a:pt x="10258" y="1951"/>
                    <a:pt x="10247" y="1929"/>
                  </a:cubicBezTo>
                  <a:lnTo>
                    <a:pt x="10247" y="1929"/>
                  </a:lnTo>
                  <a:cubicBezTo>
                    <a:pt x="10159" y="1984"/>
                    <a:pt x="10049" y="2061"/>
                    <a:pt x="9971" y="2083"/>
                  </a:cubicBezTo>
                  <a:cubicBezTo>
                    <a:pt x="9952" y="2073"/>
                    <a:pt x="10102" y="2013"/>
                    <a:pt x="10065" y="2013"/>
                  </a:cubicBezTo>
                  <a:cubicBezTo>
                    <a:pt x="10060" y="2013"/>
                    <a:pt x="10051" y="2014"/>
                    <a:pt x="10038" y="2017"/>
                  </a:cubicBezTo>
                  <a:lnTo>
                    <a:pt x="10159" y="1973"/>
                  </a:lnTo>
                  <a:cubicBezTo>
                    <a:pt x="10049" y="1973"/>
                    <a:pt x="10225" y="1940"/>
                    <a:pt x="10126" y="1940"/>
                  </a:cubicBezTo>
                  <a:cubicBezTo>
                    <a:pt x="9971" y="2006"/>
                    <a:pt x="9960" y="2028"/>
                    <a:pt x="9806" y="2094"/>
                  </a:cubicBezTo>
                  <a:cubicBezTo>
                    <a:pt x="9784" y="2127"/>
                    <a:pt x="9828" y="2116"/>
                    <a:pt x="9806" y="2138"/>
                  </a:cubicBezTo>
                  <a:cubicBezTo>
                    <a:pt x="9597" y="2270"/>
                    <a:pt x="9597" y="2160"/>
                    <a:pt x="9465" y="2270"/>
                  </a:cubicBezTo>
                  <a:cubicBezTo>
                    <a:pt x="9432" y="2303"/>
                    <a:pt x="9432" y="2347"/>
                    <a:pt x="9310" y="2380"/>
                  </a:cubicBezTo>
                  <a:lnTo>
                    <a:pt x="9332" y="2336"/>
                  </a:lnTo>
                  <a:lnTo>
                    <a:pt x="9332" y="2336"/>
                  </a:lnTo>
                  <a:cubicBezTo>
                    <a:pt x="9189" y="2402"/>
                    <a:pt x="9266" y="2413"/>
                    <a:pt x="9112" y="2469"/>
                  </a:cubicBezTo>
                  <a:cubicBezTo>
                    <a:pt x="9132" y="2449"/>
                    <a:pt x="9204" y="2412"/>
                    <a:pt x="9196" y="2412"/>
                  </a:cubicBezTo>
                  <a:lnTo>
                    <a:pt x="9196" y="2412"/>
                  </a:lnTo>
                  <a:cubicBezTo>
                    <a:pt x="9195" y="2412"/>
                    <a:pt x="9193" y="2412"/>
                    <a:pt x="9189" y="2413"/>
                  </a:cubicBezTo>
                  <a:cubicBezTo>
                    <a:pt x="9079" y="2435"/>
                    <a:pt x="9134" y="2469"/>
                    <a:pt x="9057" y="2502"/>
                  </a:cubicBezTo>
                  <a:lnTo>
                    <a:pt x="9024" y="2480"/>
                  </a:lnTo>
                  <a:cubicBezTo>
                    <a:pt x="8881" y="2568"/>
                    <a:pt x="8704" y="2667"/>
                    <a:pt x="8550" y="2755"/>
                  </a:cubicBezTo>
                  <a:cubicBezTo>
                    <a:pt x="8550" y="2746"/>
                    <a:pt x="8565" y="2730"/>
                    <a:pt x="8547" y="2730"/>
                  </a:cubicBezTo>
                  <a:cubicBezTo>
                    <a:pt x="8543" y="2730"/>
                    <a:pt x="8537" y="2731"/>
                    <a:pt x="8528" y="2733"/>
                  </a:cubicBezTo>
                  <a:cubicBezTo>
                    <a:pt x="8319" y="2854"/>
                    <a:pt x="8076" y="2964"/>
                    <a:pt x="7856" y="3063"/>
                  </a:cubicBezTo>
                  <a:lnTo>
                    <a:pt x="7790" y="3119"/>
                  </a:lnTo>
                  <a:cubicBezTo>
                    <a:pt x="7779" y="3124"/>
                    <a:pt x="7768" y="3127"/>
                    <a:pt x="7763" y="3127"/>
                  </a:cubicBezTo>
                  <a:cubicBezTo>
                    <a:pt x="7757" y="3127"/>
                    <a:pt x="7757" y="3124"/>
                    <a:pt x="7768" y="3119"/>
                  </a:cubicBezTo>
                  <a:lnTo>
                    <a:pt x="7768" y="3119"/>
                  </a:lnTo>
                  <a:cubicBezTo>
                    <a:pt x="7680" y="3152"/>
                    <a:pt x="7768" y="3130"/>
                    <a:pt x="7735" y="3163"/>
                  </a:cubicBezTo>
                  <a:cubicBezTo>
                    <a:pt x="7713" y="3174"/>
                    <a:pt x="7696" y="3179"/>
                    <a:pt x="7688" y="3179"/>
                  </a:cubicBezTo>
                  <a:cubicBezTo>
                    <a:pt x="7680" y="3179"/>
                    <a:pt x="7680" y="3174"/>
                    <a:pt x="7691" y="3163"/>
                  </a:cubicBezTo>
                  <a:lnTo>
                    <a:pt x="7691" y="3163"/>
                  </a:lnTo>
                  <a:cubicBezTo>
                    <a:pt x="7570" y="3251"/>
                    <a:pt x="7316" y="3416"/>
                    <a:pt x="7151" y="3471"/>
                  </a:cubicBezTo>
                  <a:lnTo>
                    <a:pt x="7184" y="3449"/>
                  </a:lnTo>
                  <a:lnTo>
                    <a:pt x="7184" y="3449"/>
                  </a:lnTo>
                  <a:cubicBezTo>
                    <a:pt x="7063" y="3504"/>
                    <a:pt x="7074" y="3559"/>
                    <a:pt x="6953" y="3603"/>
                  </a:cubicBezTo>
                  <a:lnTo>
                    <a:pt x="6975" y="3581"/>
                  </a:lnTo>
                  <a:lnTo>
                    <a:pt x="6975" y="3581"/>
                  </a:lnTo>
                  <a:cubicBezTo>
                    <a:pt x="6721" y="3713"/>
                    <a:pt x="6457" y="3890"/>
                    <a:pt x="6248" y="3956"/>
                  </a:cubicBezTo>
                  <a:cubicBezTo>
                    <a:pt x="6226" y="4011"/>
                    <a:pt x="5994" y="4088"/>
                    <a:pt x="6005" y="4143"/>
                  </a:cubicBezTo>
                  <a:cubicBezTo>
                    <a:pt x="5851" y="4198"/>
                    <a:pt x="5884" y="4165"/>
                    <a:pt x="5675" y="4264"/>
                  </a:cubicBezTo>
                  <a:cubicBezTo>
                    <a:pt x="5620" y="4297"/>
                    <a:pt x="5620" y="4341"/>
                    <a:pt x="5554" y="4385"/>
                  </a:cubicBezTo>
                  <a:lnTo>
                    <a:pt x="5532" y="4363"/>
                  </a:lnTo>
                  <a:lnTo>
                    <a:pt x="5465" y="4441"/>
                  </a:lnTo>
                  <a:lnTo>
                    <a:pt x="5399" y="4441"/>
                  </a:lnTo>
                  <a:lnTo>
                    <a:pt x="5344" y="4474"/>
                  </a:lnTo>
                  <a:cubicBezTo>
                    <a:pt x="5366" y="4463"/>
                    <a:pt x="5399" y="4463"/>
                    <a:pt x="5399" y="4463"/>
                  </a:cubicBezTo>
                  <a:lnTo>
                    <a:pt x="5399" y="4463"/>
                  </a:lnTo>
                  <a:cubicBezTo>
                    <a:pt x="5318" y="4524"/>
                    <a:pt x="5179" y="4585"/>
                    <a:pt x="5151" y="4585"/>
                  </a:cubicBezTo>
                  <a:cubicBezTo>
                    <a:pt x="5148" y="4585"/>
                    <a:pt x="5147" y="4585"/>
                    <a:pt x="5146" y="4584"/>
                  </a:cubicBezTo>
                  <a:lnTo>
                    <a:pt x="4937" y="4738"/>
                  </a:lnTo>
                  <a:cubicBezTo>
                    <a:pt x="4937" y="4727"/>
                    <a:pt x="4945" y="4715"/>
                    <a:pt x="4957" y="4704"/>
                  </a:cubicBezTo>
                  <a:lnTo>
                    <a:pt x="4957" y="4704"/>
                  </a:lnTo>
                  <a:cubicBezTo>
                    <a:pt x="4944" y="4714"/>
                    <a:pt x="4938" y="4717"/>
                    <a:pt x="4933" y="4717"/>
                  </a:cubicBezTo>
                  <a:cubicBezTo>
                    <a:pt x="4926" y="4717"/>
                    <a:pt x="4924" y="4712"/>
                    <a:pt x="4917" y="4712"/>
                  </a:cubicBezTo>
                  <a:cubicBezTo>
                    <a:pt x="4908" y="4712"/>
                    <a:pt x="4894" y="4719"/>
                    <a:pt x="4860" y="4749"/>
                  </a:cubicBezTo>
                  <a:cubicBezTo>
                    <a:pt x="4882" y="4749"/>
                    <a:pt x="4860" y="4771"/>
                    <a:pt x="4860" y="4771"/>
                  </a:cubicBezTo>
                  <a:cubicBezTo>
                    <a:pt x="4804" y="4793"/>
                    <a:pt x="4672" y="4870"/>
                    <a:pt x="4584" y="4925"/>
                  </a:cubicBezTo>
                  <a:lnTo>
                    <a:pt x="4595" y="4903"/>
                  </a:lnTo>
                  <a:lnTo>
                    <a:pt x="4595" y="4903"/>
                  </a:lnTo>
                  <a:cubicBezTo>
                    <a:pt x="4430" y="5002"/>
                    <a:pt x="4254" y="5124"/>
                    <a:pt x="4066" y="5245"/>
                  </a:cubicBezTo>
                  <a:cubicBezTo>
                    <a:pt x="4086" y="5235"/>
                    <a:pt x="4099" y="5231"/>
                    <a:pt x="4108" y="5231"/>
                  </a:cubicBezTo>
                  <a:cubicBezTo>
                    <a:pt x="4129" y="5231"/>
                    <a:pt x="4119" y="5254"/>
                    <a:pt x="4088" y="5278"/>
                  </a:cubicBezTo>
                  <a:lnTo>
                    <a:pt x="4044" y="5267"/>
                  </a:lnTo>
                  <a:lnTo>
                    <a:pt x="4044" y="5267"/>
                  </a:lnTo>
                  <a:cubicBezTo>
                    <a:pt x="4038" y="5280"/>
                    <a:pt x="4041" y="5283"/>
                    <a:pt x="4047" y="5283"/>
                  </a:cubicBezTo>
                  <a:cubicBezTo>
                    <a:pt x="4053" y="5283"/>
                    <a:pt x="4063" y="5280"/>
                    <a:pt x="4067" y="5280"/>
                  </a:cubicBezTo>
                  <a:cubicBezTo>
                    <a:pt x="4072" y="5280"/>
                    <a:pt x="4070" y="5285"/>
                    <a:pt x="4044" y="5311"/>
                  </a:cubicBezTo>
                  <a:cubicBezTo>
                    <a:pt x="4025" y="5321"/>
                    <a:pt x="4012" y="5325"/>
                    <a:pt x="4005" y="5325"/>
                  </a:cubicBezTo>
                  <a:cubicBezTo>
                    <a:pt x="3986" y="5325"/>
                    <a:pt x="3999" y="5301"/>
                    <a:pt x="4022" y="5278"/>
                  </a:cubicBezTo>
                  <a:lnTo>
                    <a:pt x="4022" y="5278"/>
                  </a:lnTo>
                  <a:lnTo>
                    <a:pt x="3945" y="5333"/>
                  </a:lnTo>
                  <a:lnTo>
                    <a:pt x="3945" y="5300"/>
                  </a:lnTo>
                  <a:cubicBezTo>
                    <a:pt x="3923" y="5344"/>
                    <a:pt x="3791" y="5377"/>
                    <a:pt x="3758" y="5432"/>
                  </a:cubicBezTo>
                  <a:lnTo>
                    <a:pt x="3747" y="5432"/>
                  </a:lnTo>
                  <a:cubicBezTo>
                    <a:pt x="3571" y="5553"/>
                    <a:pt x="3482" y="5608"/>
                    <a:pt x="3339" y="5708"/>
                  </a:cubicBezTo>
                  <a:cubicBezTo>
                    <a:pt x="3350" y="5730"/>
                    <a:pt x="3284" y="5763"/>
                    <a:pt x="3251" y="5807"/>
                  </a:cubicBezTo>
                  <a:cubicBezTo>
                    <a:pt x="3141" y="5873"/>
                    <a:pt x="3009" y="5939"/>
                    <a:pt x="2876" y="6027"/>
                  </a:cubicBezTo>
                  <a:cubicBezTo>
                    <a:pt x="2788" y="6093"/>
                    <a:pt x="2865" y="6060"/>
                    <a:pt x="2832" y="6104"/>
                  </a:cubicBezTo>
                  <a:cubicBezTo>
                    <a:pt x="2830" y="6102"/>
                    <a:pt x="2826" y="6101"/>
                    <a:pt x="2821" y="6101"/>
                  </a:cubicBezTo>
                  <a:cubicBezTo>
                    <a:pt x="2793" y="6101"/>
                    <a:pt x="2735" y="6134"/>
                    <a:pt x="2727" y="6134"/>
                  </a:cubicBezTo>
                  <a:cubicBezTo>
                    <a:pt x="2724" y="6134"/>
                    <a:pt x="2728" y="6129"/>
                    <a:pt x="2744" y="6115"/>
                  </a:cubicBezTo>
                  <a:lnTo>
                    <a:pt x="2744" y="6115"/>
                  </a:lnTo>
                  <a:cubicBezTo>
                    <a:pt x="2590" y="6225"/>
                    <a:pt x="2546" y="6258"/>
                    <a:pt x="2359" y="6402"/>
                  </a:cubicBezTo>
                  <a:cubicBezTo>
                    <a:pt x="2373" y="6402"/>
                    <a:pt x="2388" y="6392"/>
                    <a:pt x="2396" y="6392"/>
                  </a:cubicBezTo>
                  <a:cubicBezTo>
                    <a:pt x="2400" y="6392"/>
                    <a:pt x="2403" y="6394"/>
                    <a:pt x="2403" y="6402"/>
                  </a:cubicBezTo>
                  <a:cubicBezTo>
                    <a:pt x="2376" y="6420"/>
                    <a:pt x="2334" y="6438"/>
                    <a:pt x="2320" y="6438"/>
                  </a:cubicBezTo>
                  <a:cubicBezTo>
                    <a:pt x="2316" y="6438"/>
                    <a:pt x="2315" y="6437"/>
                    <a:pt x="2315" y="6435"/>
                  </a:cubicBezTo>
                  <a:lnTo>
                    <a:pt x="2326" y="6424"/>
                  </a:lnTo>
                  <a:lnTo>
                    <a:pt x="2326" y="6424"/>
                  </a:lnTo>
                  <a:cubicBezTo>
                    <a:pt x="2116" y="6611"/>
                    <a:pt x="1775" y="6721"/>
                    <a:pt x="1631" y="6886"/>
                  </a:cubicBezTo>
                  <a:lnTo>
                    <a:pt x="1466" y="7030"/>
                  </a:lnTo>
                  <a:cubicBezTo>
                    <a:pt x="1449" y="7042"/>
                    <a:pt x="1442" y="7047"/>
                    <a:pt x="1440" y="7047"/>
                  </a:cubicBezTo>
                  <a:cubicBezTo>
                    <a:pt x="1435" y="7047"/>
                    <a:pt x="1474" y="7012"/>
                    <a:pt x="1463" y="7012"/>
                  </a:cubicBezTo>
                  <a:cubicBezTo>
                    <a:pt x="1460" y="7012"/>
                    <a:pt x="1454" y="7014"/>
                    <a:pt x="1444" y="7019"/>
                  </a:cubicBezTo>
                  <a:cubicBezTo>
                    <a:pt x="1378" y="7085"/>
                    <a:pt x="1312" y="7129"/>
                    <a:pt x="1257" y="7173"/>
                  </a:cubicBezTo>
                  <a:cubicBezTo>
                    <a:pt x="1213" y="7195"/>
                    <a:pt x="1180" y="7217"/>
                    <a:pt x="1136" y="7250"/>
                  </a:cubicBezTo>
                  <a:cubicBezTo>
                    <a:pt x="1114" y="7239"/>
                    <a:pt x="1136" y="7250"/>
                    <a:pt x="1081" y="7228"/>
                  </a:cubicBezTo>
                  <a:cubicBezTo>
                    <a:pt x="981" y="7096"/>
                    <a:pt x="607" y="6963"/>
                    <a:pt x="453" y="6820"/>
                  </a:cubicBezTo>
                  <a:lnTo>
                    <a:pt x="453" y="6842"/>
                  </a:lnTo>
                  <a:cubicBezTo>
                    <a:pt x="409" y="6831"/>
                    <a:pt x="398" y="6798"/>
                    <a:pt x="376" y="6776"/>
                  </a:cubicBezTo>
                  <a:lnTo>
                    <a:pt x="376" y="6776"/>
                  </a:lnTo>
                  <a:cubicBezTo>
                    <a:pt x="366" y="6786"/>
                    <a:pt x="406" y="6811"/>
                    <a:pt x="396" y="6811"/>
                  </a:cubicBezTo>
                  <a:cubicBezTo>
                    <a:pt x="394" y="6811"/>
                    <a:pt x="391" y="6811"/>
                    <a:pt x="387" y="6809"/>
                  </a:cubicBezTo>
                  <a:lnTo>
                    <a:pt x="309" y="6776"/>
                  </a:lnTo>
                  <a:cubicBezTo>
                    <a:pt x="420" y="6699"/>
                    <a:pt x="541" y="6611"/>
                    <a:pt x="662" y="6534"/>
                  </a:cubicBezTo>
                  <a:cubicBezTo>
                    <a:pt x="816" y="6435"/>
                    <a:pt x="981" y="6324"/>
                    <a:pt x="1147" y="6225"/>
                  </a:cubicBezTo>
                  <a:cubicBezTo>
                    <a:pt x="1279" y="6126"/>
                    <a:pt x="1180" y="6104"/>
                    <a:pt x="1367" y="6016"/>
                  </a:cubicBezTo>
                  <a:lnTo>
                    <a:pt x="1367" y="6016"/>
                  </a:lnTo>
                  <a:lnTo>
                    <a:pt x="1334" y="6071"/>
                  </a:lnTo>
                  <a:cubicBezTo>
                    <a:pt x="1598" y="5851"/>
                    <a:pt x="1907" y="5674"/>
                    <a:pt x="2171" y="5465"/>
                  </a:cubicBezTo>
                  <a:lnTo>
                    <a:pt x="2171" y="5465"/>
                  </a:lnTo>
                  <a:cubicBezTo>
                    <a:pt x="2160" y="5487"/>
                    <a:pt x="2160" y="5498"/>
                    <a:pt x="2138" y="5509"/>
                  </a:cubicBezTo>
                  <a:cubicBezTo>
                    <a:pt x="2204" y="5487"/>
                    <a:pt x="2348" y="5366"/>
                    <a:pt x="2348" y="5355"/>
                  </a:cubicBezTo>
                  <a:cubicBezTo>
                    <a:pt x="2362" y="5344"/>
                    <a:pt x="2368" y="5340"/>
                    <a:pt x="2371" y="5340"/>
                  </a:cubicBezTo>
                  <a:lnTo>
                    <a:pt x="2371" y="5340"/>
                  </a:lnTo>
                  <a:cubicBezTo>
                    <a:pt x="2377" y="5340"/>
                    <a:pt x="2370" y="5355"/>
                    <a:pt x="2392" y="5355"/>
                  </a:cubicBezTo>
                  <a:cubicBezTo>
                    <a:pt x="2458" y="5322"/>
                    <a:pt x="2524" y="5234"/>
                    <a:pt x="2568" y="5234"/>
                  </a:cubicBezTo>
                  <a:lnTo>
                    <a:pt x="2546" y="5256"/>
                  </a:lnTo>
                  <a:cubicBezTo>
                    <a:pt x="2577" y="5225"/>
                    <a:pt x="2706" y="5145"/>
                    <a:pt x="2684" y="5145"/>
                  </a:cubicBezTo>
                  <a:cubicBezTo>
                    <a:pt x="2683" y="5145"/>
                    <a:pt x="2681" y="5145"/>
                    <a:pt x="2678" y="5146"/>
                  </a:cubicBezTo>
                  <a:cubicBezTo>
                    <a:pt x="2788" y="5091"/>
                    <a:pt x="2876" y="5002"/>
                    <a:pt x="2965" y="4958"/>
                  </a:cubicBezTo>
                  <a:cubicBezTo>
                    <a:pt x="2998" y="4903"/>
                    <a:pt x="3152" y="4859"/>
                    <a:pt x="3152" y="4815"/>
                  </a:cubicBezTo>
                  <a:cubicBezTo>
                    <a:pt x="3153" y="4821"/>
                    <a:pt x="3158" y="4824"/>
                    <a:pt x="3166" y="4824"/>
                  </a:cubicBezTo>
                  <a:cubicBezTo>
                    <a:pt x="3212" y="4824"/>
                    <a:pt x="3358" y="4719"/>
                    <a:pt x="3405" y="4672"/>
                  </a:cubicBezTo>
                  <a:lnTo>
                    <a:pt x="3405" y="4672"/>
                  </a:lnTo>
                  <a:cubicBezTo>
                    <a:pt x="3403" y="4677"/>
                    <a:pt x="3405" y="4678"/>
                    <a:pt x="3408" y="4678"/>
                  </a:cubicBezTo>
                  <a:cubicBezTo>
                    <a:pt x="3419" y="4678"/>
                    <a:pt x="3445" y="4666"/>
                    <a:pt x="3452" y="4666"/>
                  </a:cubicBezTo>
                  <a:cubicBezTo>
                    <a:pt x="3454" y="4666"/>
                    <a:pt x="3454" y="4667"/>
                    <a:pt x="3449" y="4672"/>
                  </a:cubicBezTo>
                  <a:cubicBezTo>
                    <a:pt x="3526" y="4628"/>
                    <a:pt x="3593" y="4573"/>
                    <a:pt x="3571" y="4573"/>
                  </a:cubicBezTo>
                  <a:cubicBezTo>
                    <a:pt x="3736" y="4518"/>
                    <a:pt x="3835" y="4363"/>
                    <a:pt x="3945" y="4363"/>
                  </a:cubicBezTo>
                  <a:cubicBezTo>
                    <a:pt x="4165" y="4209"/>
                    <a:pt x="4375" y="4066"/>
                    <a:pt x="4573" y="3934"/>
                  </a:cubicBezTo>
                  <a:lnTo>
                    <a:pt x="4573" y="3934"/>
                  </a:lnTo>
                  <a:cubicBezTo>
                    <a:pt x="4584" y="3978"/>
                    <a:pt x="4353" y="4077"/>
                    <a:pt x="4375" y="4110"/>
                  </a:cubicBezTo>
                  <a:cubicBezTo>
                    <a:pt x="4562" y="3978"/>
                    <a:pt x="4661" y="3879"/>
                    <a:pt x="4860" y="3780"/>
                  </a:cubicBezTo>
                  <a:cubicBezTo>
                    <a:pt x="4869" y="3776"/>
                    <a:pt x="4874" y="3774"/>
                    <a:pt x="4877" y="3774"/>
                  </a:cubicBezTo>
                  <a:cubicBezTo>
                    <a:pt x="4891" y="3774"/>
                    <a:pt x="4836" y="3814"/>
                    <a:pt x="4826" y="3824"/>
                  </a:cubicBezTo>
                  <a:cubicBezTo>
                    <a:pt x="5014" y="3702"/>
                    <a:pt x="5212" y="3603"/>
                    <a:pt x="5377" y="3493"/>
                  </a:cubicBezTo>
                  <a:lnTo>
                    <a:pt x="5377" y="3493"/>
                  </a:lnTo>
                  <a:cubicBezTo>
                    <a:pt x="5377" y="3493"/>
                    <a:pt x="5366" y="3504"/>
                    <a:pt x="5344" y="3515"/>
                  </a:cubicBezTo>
                  <a:cubicBezTo>
                    <a:pt x="5377" y="3504"/>
                    <a:pt x="5432" y="3482"/>
                    <a:pt x="5421" y="3471"/>
                  </a:cubicBezTo>
                  <a:lnTo>
                    <a:pt x="5421" y="3471"/>
                  </a:lnTo>
                  <a:lnTo>
                    <a:pt x="5388" y="3493"/>
                  </a:lnTo>
                  <a:cubicBezTo>
                    <a:pt x="5314" y="3493"/>
                    <a:pt x="5486" y="3370"/>
                    <a:pt x="5498" y="3351"/>
                  </a:cubicBezTo>
                  <a:lnTo>
                    <a:pt x="5498" y="3351"/>
                  </a:lnTo>
                  <a:cubicBezTo>
                    <a:pt x="5492" y="3366"/>
                    <a:pt x="5495" y="3371"/>
                    <a:pt x="5504" y="3371"/>
                  </a:cubicBezTo>
                  <a:cubicBezTo>
                    <a:pt x="5528" y="3371"/>
                    <a:pt x="5590" y="3333"/>
                    <a:pt x="5617" y="3333"/>
                  </a:cubicBezTo>
                  <a:cubicBezTo>
                    <a:pt x="5630" y="3333"/>
                    <a:pt x="5634" y="3342"/>
                    <a:pt x="5620" y="3372"/>
                  </a:cubicBezTo>
                  <a:cubicBezTo>
                    <a:pt x="5642" y="3361"/>
                    <a:pt x="5664" y="3328"/>
                    <a:pt x="5653" y="3328"/>
                  </a:cubicBezTo>
                  <a:cubicBezTo>
                    <a:pt x="5668" y="3318"/>
                    <a:pt x="5678" y="3312"/>
                    <a:pt x="5683" y="3312"/>
                  </a:cubicBezTo>
                  <a:cubicBezTo>
                    <a:pt x="5689" y="3312"/>
                    <a:pt x="5687" y="3321"/>
                    <a:pt x="5675" y="3339"/>
                  </a:cubicBezTo>
                  <a:cubicBezTo>
                    <a:pt x="5796" y="3262"/>
                    <a:pt x="5741" y="3273"/>
                    <a:pt x="5851" y="3207"/>
                  </a:cubicBezTo>
                  <a:lnTo>
                    <a:pt x="5851" y="3207"/>
                  </a:lnTo>
                  <a:lnTo>
                    <a:pt x="5829" y="3251"/>
                  </a:lnTo>
                  <a:cubicBezTo>
                    <a:pt x="5884" y="3196"/>
                    <a:pt x="5928" y="3152"/>
                    <a:pt x="6027" y="3108"/>
                  </a:cubicBezTo>
                  <a:lnTo>
                    <a:pt x="6027" y="3108"/>
                  </a:lnTo>
                  <a:cubicBezTo>
                    <a:pt x="6027" y="3112"/>
                    <a:pt x="6029" y="3114"/>
                    <a:pt x="6029" y="3117"/>
                  </a:cubicBezTo>
                  <a:lnTo>
                    <a:pt x="6029" y="3117"/>
                  </a:lnTo>
                  <a:cubicBezTo>
                    <a:pt x="6180" y="3032"/>
                    <a:pt x="6279" y="2938"/>
                    <a:pt x="6457" y="2854"/>
                  </a:cubicBezTo>
                  <a:lnTo>
                    <a:pt x="6457" y="2854"/>
                  </a:lnTo>
                  <a:cubicBezTo>
                    <a:pt x="6448" y="2873"/>
                    <a:pt x="6450" y="2879"/>
                    <a:pt x="6458" y="2879"/>
                  </a:cubicBezTo>
                  <a:cubicBezTo>
                    <a:pt x="6476" y="2879"/>
                    <a:pt x="6522" y="2850"/>
                    <a:pt x="6545" y="2850"/>
                  </a:cubicBezTo>
                  <a:cubicBezTo>
                    <a:pt x="6550" y="2850"/>
                    <a:pt x="6554" y="2852"/>
                    <a:pt x="6556" y="2854"/>
                  </a:cubicBezTo>
                  <a:lnTo>
                    <a:pt x="6644" y="2799"/>
                  </a:lnTo>
                  <a:lnTo>
                    <a:pt x="6600" y="2799"/>
                  </a:lnTo>
                  <a:cubicBezTo>
                    <a:pt x="6688" y="2755"/>
                    <a:pt x="6754" y="2700"/>
                    <a:pt x="6832" y="2667"/>
                  </a:cubicBezTo>
                  <a:lnTo>
                    <a:pt x="6832" y="2667"/>
                  </a:lnTo>
                  <a:lnTo>
                    <a:pt x="6776" y="2711"/>
                  </a:lnTo>
                  <a:lnTo>
                    <a:pt x="6931" y="2623"/>
                  </a:lnTo>
                  <a:lnTo>
                    <a:pt x="6832" y="2656"/>
                  </a:lnTo>
                  <a:cubicBezTo>
                    <a:pt x="6919" y="2601"/>
                    <a:pt x="6811" y="2622"/>
                    <a:pt x="6929" y="2579"/>
                  </a:cubicBezTo>
                  <a:lnTo>
                    <a:pt x="6929" y="2579"/>
                  </a:lnTo>
                  <a:cubicBezTo>
                    <a:pt x="6938" y="2574"/>
                    <a:pt x="7016" y="2533"/>
                    <a:pt x="7063" y="2524"/>
                  </a:cubicBezTo>
                  <a:cubicBezTo>
                    <a:pt x="7107" y="2491"/>
                    <a:pt x="7140" y="2457"/>
                    <a:pt x="7206" y="2435"/>
                  </a:cubicBezTo>
                  <a:cubicBezTo>
                    <a:pt x="7228" y="2435"/>
                    <a:pt x="7217" y="2480"/>
                    <a:pt x="7228" y="2480"/>
                  </a:cubicBezTo>
                  <a:cubicBezTo>
                    <a:pt x="7261" y="2435"/>
                    <a:pt x="7426" y="2369"/>
                    <a:pt x="7471" y="2314"/>
                  </a:cubicBezTo>
                  <a:lnTo>
                    <a:pt x="7471" y="2347"/>
                  </a:lnTo>
                  <a:lnTo>
                    <a:pt x="7493" y="2303"/>
                  </a:lnTo>
                  <a:cubicBezTo>
                    <a:pt x="7515" y="2298"/>
                    <a:pt x="7528" y="2295"/>
                    <a:pt x="7537" y="2295"/>
                  </a:cubicBezTo>
                  <a:cubicBezTo>
                    <a:pt x="7545" y="2295"/>
                    <a:pt x="7548" y="2298"/>
                    <a:pt x="7548" y="2303"/>
                  </a:cubicBezTo>
                  <a:cubicBezTo>
                    <a:pt x="7667" y="2249"/>
                    <a:pt x="7487" y="2291"/>
                    <a:pt x="7629" y="2240"/>
                  </a:cubicBezTo>
                  <a:lnTo>
                    <a:pt x="7629" y="2240"/>
                  </a:lnTo>
                  <a:cubicBezTo>
                    <a:pt x="7628" y="2242"/>
                    <a:pt x="7625" y="2248"/>
                    <a:pt x="7614" y="2259"/>
                  </a:cubicBezTo>
                  <a:cubicBezTo>
                    <a:pt x="7757" y="2193"/>
                    <a:pt x="7889" y="2105"/>
                    <a:pt x="8021" y="2050"/>
                  </a:cubicBezTo>
                  <a:lnTo>
                    <a:pt x="8021" y="2050"/>
                  </a:lnTo>
                  <a:cubicBezTo>
                    <a:pt x="8076" y="2061"/>
                    <a:pt x="7911" y="2116"/>
                    <a:pt x="7966" y="2116"/>
                  </a:cubicBezTo>
                  <a:cubicBezTo>
                    <a:pt x="8154" y="2017"/>
                    <a:pt x="8352" y="1885"/>
                    <a:pt x="8539" y="1796"/>
                  </a:cubicBezTo>
                  <a:lnTo>
                    <a:pt x="8539" y="1796"/>
                  </a:lnTo>
                  <a:lnTo>
                    <a:pt x="8506" y="1807"/>
                  </a:lnTo>
                  <a:cubicBezTo>
                    <a:pt x="8506" y="1763"/>
                    <a:pt x="8649" y="1763"/>
                    <a:pt x="8738" y="1697"/>
                  </a:cubicBezTo>
                  <a:lnTo>
                    <a:pt x="8738" y="1697"/>
                  </a:lnTo>
                  <a:cubicBezTo>
                    <a:pt x="8720" y="1715"/>
                    <a:pt x="8716" y="1733"/>
                    <a:pt x="8722" y="1733"/>
                  </a:cubicBezTo>
                  <a:cubicBezTo>
                    <a:pt x="8723" y="1733"/>
                    <a:pt x="8724" y="1732"/>
                    <a:pt x="8726" y="1730"/>
                  </a:cubicBezTo>
                  <a:cubicBezTo>
                    <a:pt x="8848" y="1675"/>
                    <a:pt x="8980" y="1598"/>
                    <a:pt x="9167" y="1488"/>
                  </a:cubicBezTo>
                  <a:lnTo>
                    <a:pt x="9167" y="1488"/>
                  </a:lnTo>
                  <a:lnTo>
                    <a:pt x="9145" y="1510"/>
                  </a:lnTo>
                  <a:cubicBezTo>
                    <a:pt x="9233" y="1488"/>
                    <a:pt x="9354" y="1422"/>
                    <a:pt x="9432" y="1389"/>
                  </a:cubicBezTo>
                  <a:cubicBezTo>
                    <a:pt x="9454" y="1367"/>
                    <a:pt x="9498" y="1345"/>
                    <a:pt x="9465" y="1345"/>
                  </a:cubicBezTo>
                  <a:cubicBezTo>
                    <a:pt x="9751" y="1290"/>
                    <a:pt x="9938" y="1091"/>
                    <a:pt x="10181" y="1047"/>
                  </a:cubicBezTo>
                  <a:lnTo>
                    <a:pt x="10181" y="1047"/>
                  </a:lnTo>
                  <a:cubicBezTo>
                    <a:pt x="10163" y="1056"/>
                    <a:pt x="10138" y="1072"/>
                    <a:pt x="10141" y="1072"/>
                  </a:cubicBezTo>
                  <a:cubicBezTo>
                    <a:pt x="10141" y="1072"/>
                    <a:pt x="10143" y="1071"/>
                    <a:pt x="10148" y="1069"/>
                  </a:cubicBezTo>
                  <a:lnTo>
                    <a:pt x="10335" y="970"/>
                  </a:lnTo>
                  <a:cubicBezTo>
                    <a:pt x="10329" y="967"/>
                    <a:pt x="10323" y="966"/>
                    <a:pt x="10317" y="966"/>
                  </a:cubicBezTo>
                  <a:cubicBezTo>
                    <a:pt x="10304" y="966"/>
                    <a:pt x="10289" y="973"/>
                    <a:pt x="10258" y="981"/>
                  </a:cubicBezTo>
                  <a:cubicBezTo>
                    <a:pt x="10280" y="959"/>
                    <a:pt x="10324" y="926"/>
                    <a:pt x="10379" y="904"/>
                  </a:cubicBezTo>
                  <a:lnTo>
                    <a:pt x="10379" y="904"/>
                  </a:lnTo>
                  <a:cubicBezTo>
                    <a:pt x="10335" y="932"/>
                    <a:pt x="10338" y="940"/>
                    <a:pt x="10357" y="940"/>
                  </a:cubicBezTo>
                  <a:cubicBezTo>
                    <a:pt x="10376" y="940"/>
                    <a:pt x="10412" y="932"/>
                    <a:pt x="10434" y="926"/>
                  </a:cubicBezTo>
                  <a:lnTo>
                    <a:pt x="10423" y="904"/>
                  </a:lnTo>
                  <a:cubicBezTo>
                    <a:pt x="10544" y="893"/>
                    <a:pt x="10423" y="860"/>
                    <a:pt x="10577" y="827"/>
                  </a:cubicBezTo>
                  <a:lnTo>
                    <a:pt x="10577" y="827"/>
                  </a:lnTo>
                  <a:lnTo>
                    <a:pt x="10566" y="838"/>
                  </a:lnTo>
                  <a:cubicBezTo>
                    <a:pt x="10621" y="805"/>
                    <a:pt x="10666" y="772"/>
                    <a:pt x="10721" y="750"/>
                  </a:cubicBezTo>
                  <a:lnTo>
                    <a:pt x="10721" y="750"/>
                  </a:lnTo>
                  <a:cubicBezTo>
                    <a:pt x="10754" y="761"/>
                    <a:pt x="10666" y="783"/>
                    <a:pt x="10666" y="805"/>
                  </a:cubicBezTo>
                  <a:cubicBezTo>
                    <a:pt x="10743" y="772"/>
                    <a:pt x="10809" y="695"/>
                    <a:pt x="10886" y="684"/>
                  </a:cubicBezTo>
                  <a:lnTo>
                    <a:pt x="10886" y="684"/>
                  </a:lnTo>
                  <a:lnTo>
                    <a:pt x="10776" y="750"/>
                  </a:lnTo>
                  <a:cubicBezTo>
                    <a:pt x="10864" y="739"/>
                    <a:pt x="10875" y="728"/>
                    <a:pt x="10930" y="706"/>
                  </a:cubicBezTo>
                  <a:lnTo>
                    <a:pt x="10930" y="717"/>
                  </a:lnTo>
                  <a:lnTo>
                    <a:pt x="11062" y="662"/>
                  </a:lnTo>
                  <a:lnTo>
                    <a:pt x="11029" y="673"/>
                  </a:lnTo>
                  <a:cubicBezTo>
                    <a:pt x="11095" y="574"/>
                    <a:pt x="11216" y="574"/>
                    <a:pt x="11338" y="485"/>
                  </a:cubicBezTo>
                  <a:lnTo>
                    <a:pt x="11338" y="485"/>
                  </a:lnTo>
                  <a:cubicBezTo>
                    <a:pt x="11282" y="530"/>
                    <a:pt x="11280" y="538"/>
                    <a:pt x="11291" y="538"/>
                  </a:cubicBezTo>
                  <a:cubicBezTo>
                    <a:pt x="11297" y="538"/>
                    <a:pt x="11309" y="535"/>
                    <a:pt x="11317" y="535"/>
                  </a:cubicBezTo>
                  <a:cubicBezTo>
                    <a:pt x="11323" y="535"/>
                    <a:pt x="11327" y="536"/>
                    <a:pt x="11327" y="541"/>
                  </a:cubicBezTo>
                  <a:cubicBezTo>
                    <a:pt x="11353" y="541"/>
                    <a:pt x="11394" y="526"/>
                    <a:pt x="11403" y="526"/>
                  </a:cubicBezTo>
                  <a:cubicBezTo>
                    <a:pt x="11405" y="526"/>
                    <a:pt x="11406" y="527"/>
                    <a:pt x="11404" y="530"/>
                  </a:cubicBezTo>
                  <a:cubicBezTo>
                    <a:pt x="11459" y="485"/>
                    <a:pt x="11514" y="507"/>
                    <a:pt x="11591" y="441"/>
                  </a:cubicBezTo>
                  <a:cubicBezTo>
                    <a:pt x="11598" y="441"/>
                    <a:pt x="11625" y="427"/>
                    <a:pt x="11642" y="427"/>
                  </a:cubicBezTo>
                  <a:cubicBezTo>
                    <a:pt x="11651" y="427"/>
                    <a:pt x="11657" y="430"/>
                    <a:pt x="11657" y="441"/>
                  </a:cubicBezTo>
                  <a:cubicBezTo>
                    <a:pt x="11690" y="422"/>
                    <a:pt x="11689" y="418"/>
                    <a:pt x="11677" y="418"/>
                  </a:cubicBezTo>
                  <a:cubicBezTo>
                    <a:pt x="11666" y="418"/>
                    <a:pt x="11646" y="422"/>
                    <a:pt x="11638" y="422"/>
                  </a:cubicBezTo>
                  <a:cubicBezTo>
                    <a:pt x="11635" y="422"/>
                    <a:pt x="11633" y="421"/>
                    <a:pt x="11635" y="419"/>
                  </a:cubicBezTo>
                  <a:cubicBezTo>
                    <a:pt x="11745" y="342"/>
                    <a:pt x="11943" y="331"/>
                    <a:pt x="12109" y="221"/>
                  </a:cubicBezTo>
                  <a:cubicBezTo>
                    <a:pt x="12241" y="144"/>
                    <a:pt x="12263" y="111"/>
                    <a:pt x="12373" y="45"/>
                  </a:cubicBezTo>
                  <a:lnTo>
                    <a:pt x="12417" y="67"/>
                  </a:lnTo>
                  <a:cubicBezTo>
                    <a:pt x="12431" y="81"/>
                    <a:pt x="12423" y="85"/>
                    <a:pt x="12410" y="85"/>
                  </a:cubicBezTo>
                  <a:cubicBezTo>
                    <a:pt x="12398" y="85"/>
                    <a:pt x="12381" y="81"/>
                    <a:pt x="12375" y="79"/>
                  </a:cubicBezTo>
                  <a:lnTo>
                    <a:pt x="12375" y="79"/>
                  </a:lnTo>
                  <a:cubicBezTo>
                    <a:pt x="12419" y="123"/>
                    <a:pt x="12484" y="155"/>
                    <a:pt x="12560" y="188"/>
                  </a:cubicBezTo>
                  <a:cubicBezTo>
                    <a:pt x="12538" y="188"/>
                    <a:pt x="12549" y="199"/>
                    <a:pt x="12571" y="221"/>
                  </a:cubicBezTo>
                  <a:cubicBezTo>
                    <a:pt x="12592" y="233"/>
                    <a:pt x="12605" y="235"/>
                    <a:pt x="12617" y="235"/>
                  </a:cubicBezTo>
                  <a:cubicBezTo>
                    <a:pt x="12620" y="235"/>
                    <a:pt x="12624" y="235"/>
                    <a:pt x="12628" y="235"/>
                  </a:cubicBezTo>
                  <a:cubicBezTo>
                    <a:pt x="12643" y="235"/>
                    <a:pt x="12660" y="238"/>
                    <a:pt x="12693" y="265"/>
                  </a:cubicBezTo>
                  <a:cubicBezTo>
                    <a:pt x="12678" y="265"/>
                    <a:pt x="12663" y="270"/>
                    <a:pt x="12645" y="270"/>
                  </a:cubicBezTo>
                  <a:cubicBezTo>
                    <a:pt x="12636" y="270"/>
                    <a:pt x="12627" y="269"/>
                    <a:pt x="12616" y="265"/>
                  </a:cubicBezTo>
                  <a:lnTo>
                    <a:pt x="12616" y="265"/>
                  </a:lnTo>
                  <a:cubicBezTo>
                    <a:pt x="12682" y="287"/>
                    <a:pt x="12759" y="320"/>
                    <a:pt x="12836" y="353"/>
                  </a:cubicBezTo>
                  <a:cubicBezTo>
                    <a:pt x="12836" y="353"/>
                    <a:pt x="12836" y="353"/>
                    <a:pt x="12836" y="353"/>
                  </a:cubicBezTo>
                  <a:lnTo>
                    <a:pt x="12836" y="353"/>
                  </a:lnTo>
                  <a:lnTo>
                    <a:pt x="12891" y="375"/>
                  </a:lnTo>
                  <a:cubicBezTo>
                    <a:pt x="12858" y="298"/>
                    <a:pt x="12693" y="265"/>
                    <a:pt x="12593" y="210"/>
                  </a:cubicBezTo>
                  <a:lnTo>
                    <a:pt x="12649" y="199"/>
                  </a:lnTo>
                  <a:lnTo>
                    <a:pt x="12538" y="166"/>
                  </a:lnTo>
                  <a:cubicBezTo>
                    <a:pt x="12523" y="150"/>
                    <a:pt x="12518" y="135"/>
                    <a:pt x="12533" y="135"/>
                  </a:cubicBezTo>
                  <a:cubicBezTo>
                    <a:pt x="12538" y="135"/>
                    <a:pt x="12548" y="137"/>
                    <a:pt x="12560" y="144"/>
                  </a:cubicBezTo>
                  <a:cubicBezTo>
                    <a:pt x="12505" y="89"/>
                    <a:pt x="12494" y="122"/>
                    <a:pt x="12450" y="67"/>
                  </a:cubicBezTo>
                  <a:lnTo>
                    <a:pt x="12373" y="34"/>
                  </a:lnTo>
                  <a:cubicBezTo>
                    <a:pt x="12380" y="34"/>
                    <a:pt x="12373" y="19"/>
                    <a:pt x="12384" y="19"/>
                  </a:cubicBezTo>
                  <a:cubicBezTo>
                    <a:pt x="12389" y="19"/>
                    <a:pt x="12399" y="23"/>
                    <a:pt x="12417" y="34"/>
                  </a:cubicBezTo>
                  <a:lnTo>
                    <a:pt x="1237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 flipH="1">
              <a:off x="6131673" y="2474545"/>
              <a:ext cx="6161" cy="2118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42" y="1"/>
                  </a:moveTo>
                  <a:cubicBezTo>
                    <a:pt x="18" y="1"/>
                    <a:pt x="0" y="8"/>
                    <a:pt x="6" y="32"/>
                  </a:cubicBezTo>
                  <a:cubicBezTo>
                    <a:pt x="61" y="32"/>
                    <a:pt x="72" y="43"/>
                    <a:pt x="127" y="43"/>
                  </a:cubicBezTo>
                  <a:lnTo>
                    <a:pt x="94" y="32"/>
                  </a:lnTo>
                  <a:lnTo>
                    <a:pt x="105" y="10"/>
                  </a:lnTo>
                  <a:cubicBezTo>
                    <a:pt x="86" y="6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 flipH="1">
              <a:off x="6130085" y="2476615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 flipH="1">
              <a:off x="6335330" y="2583184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 flipH="1">
              <a:off x="6319397" y="2517962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 flipH="1">
              <a:off x="6497061" y="266063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 flipH="1">
              <a:off x="6219182" y="2477674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 flipH="1">
              <a:off x="6507121" y="2620873"/>
              <a:ext cx="1396" cy="1155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6"/>
                    <a:pt x="17" y="11"/>
                    <a:pt x="12" y="14"/>
                  </a:cubicBezTo>
                  <a:lnTo>
                    <a:pt x="12" y="14"/>
                  </a:lnTo>
                  <a:cubicBezTo>
                    <a:pt x="14" y="13"/>
                    <a:pt x="15" y="12"/>
                    <a:pt x="17" y="11"/>
                  </a:cubicBezTo>
                  <a:lnTo>
                    <a:pt x="28" y="0"/>
                  </a:lnTo>
                  <a:close/>
                  <a:moveTo>
                    <a:pt x="12" y="14"/>
                  </a:moveTo>
                  <a:cubicBezTo>
                    <a:pt x="3" y="21"/>
                    <a:pt x="0" y="23"/>
                    <a:pt x="0" y="23"/>
                  </a:cubicBezTo>
                  <a:cubicBezTo>
                    <a:pt x="1" y="23"/>
                    <a:pt x="6" y="20"/>
                    <a:pt x="12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flipH="1">
              <a:off x="6423897" y="2573124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12"/>
                    <a:pt x="12" y="34"/>
                    <a:pt x="1" y="45"/>
                  </a:cubicBezTo>
                  <a:cubicBezTo>
                    <a:pt x="34" y="34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flipH="1">
              <a:off x="6598336" y="2676516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flipH="1">
              <a:off x="6142311" y="2472908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1"/>
                  </a:moveTo>
                  <a:lnTo>
                    <a:pt x="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flipH="1">
              <a:off x="6166667" y="2457505"/>
              <a:ext cx="4284" cy="216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33" y="1"/>
                  </a:moveTo>
                  <a:lnTo>
                    <a:pt x="0" y="12"/>
                  </a:lnTo>
                  <a:lnTo>
                    <a:pt x="33" y="12"/>
                  </a:lnTo>
                  <a:cubicBezTo>
                    <a:pt x="55" y="23"/>
                    <a:pt x="44" y="23"/>
                    <a:pt x="77" y="45"/>
                  </a:cubicBezTo>
                  <a:lnTo>
                    <a:pt x="88" y="34"/>
                  </a:lnTo>
                  <a:cubicBezTo>
                    <a:pt x="66" y="34"/>
                    <a:pt x="55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flipH="1">
              <a:off x="6195836" y="2462848"/>
              <a:ext cx="10686" cy="3755"/>
            </a:xfrm>
            <a:custGeom>
              <a:avLst/>
              <a:gdLst/>
              <a:ahLst/>
              <a:cxnLst/>
              <a:rect l="l" t="t" r="r" b="b"/>
              <a:pathLst>
                <a:path w="222" h="78" extrusionOk="0">
                  <a:moveTo>
                    <a:pt x="177" y="0"/>
                  </a:moveTo>
                  <a:cubicBezTo>
                    <a:pt x="1" y="44"/>
                    <a:pt x="221" y="0"/>
                    <a:pt x="45" y="77"/>
                  </a:cubicBezTo>
                  <a:lnTo>
                    <a:pt x="188" y="22"/>
                  </a:lnTo>
                  <a:cubicBezTo>
                    <a:pt x="155" y="22"/>
                    <a:pt x="122" y="22"/>
                    <a:pt x="17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flipH="1">
              <a:off x="6222358" y="2472908"/>
              <a:ext cx="3706" cy="1637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43" y="0"/>
                  </a:moveTo>
                  <a:cubicBezTo>
                    <a:pt x="15" y="22"/>
                    <a:pt x="0" y="34"/>
                    <a:pt x="8" y="34"/>
                  </a:cubicBezTo>
                  <a:cubicBezTo>
                    <a:pt x="13" y="34"/>
                    <a:pt x="24" y="30"/>
                    <a:pt x="43" y="22"/>
                  </a:cubicBezTo>
                  <a:cubicBezTo>
                    <a:pt x="76" y="6"/>
                    <a:pt x="76" y="3"/>
                    <a:pt x="68" y="3"/>
                  </a:cubicBezTo>
                  <a:cubicBezTo>
                    <a:pt x="64" y="3"/>
                    <a:pt x="58" y="4"/>
                    <a:pt x="53" y="4"/>
                  </a:cubicBezTo>
                  <a:cubicBezTo>
                    <a:pt x="48" y="4"/>
                    <a:pt x="43" y="3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flipH="1">
              <a:off x="6362911" y="2536542"/>
              <a:ext cx="1348" cy="110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cubicBezTo>
                    <a:pt x="0" y="11"/>
                    <a:pt x="0" y="11"/>
                    <a:pt x="7" y="11"/>
                  </a:cubicBezTo>
                  <a:cubicBezTo>
                    <a:pt x="14" y="11"/>
                    <a:pt x="28" y="11"/>
                    <a:pt x="28" y="22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flipH="1">
              <a:off x="6383031" y="2553485"/>
              <a:ext cx="3755" cy="2214"/>
            </a:xfrm>
            <a:custGeom>
              <a:avLst/>
              <a:gdLst/>
              <a:ahLst/>
              <a:cxnLst/>
              <a:rect l="l" t="t" r="r" b="b"/>
              <a:pathLst>
                <a:path w="78" h="46" extrusionOk="0">
                  <a:moveTo>
                    <a:pt x="77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flipH="1">
              <a:off x="6404788" y="2555651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0"/>
                  </a:moveTo>
                  <a:lnTo>
                    <a:pt x="0" y="55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flipH="1">
              <a:off x="6626350" y="2682918"/>
              <a:ext cx="2262" cy="1637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0"/>
                  </a:moveTo>
                  <a:cubicBezTo>
                    <a:pt x="28" y="0"/>
                    <a:pt x="16" y="6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flipH="1">
              <a:off x="6720308" y="2747081"/>
              <a:ext cx="5343" cy="322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0" y="0"/>
                  </a:moveTo>
                  <a:cubicBezTo>
                    <a:pt x="88" y="0"/>
                    <a:pt x="33" y="33"/>
                    <a:pt x="0" y="66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flipH="1">
              <a:off x="6516171" y="2684507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45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flipH="1">
              <a:off x="6037282" y="287223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flipH="1">
              <a:off x="6139616" y="2929895"/>
              <a:ext cx="2696" cy="1252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2" y="0"/>
                  </a:moveTo>
                  <a:cubicBezTo>
                    <a:pt x="43" y="0"/>
                    <a:pt x="18" y="16"/>
                    <a:pt x="0" y="25"/>
                  </a:cubicBezTo>
                  <a:lnTo>
                    <a:pt x="55" y="3"/>
                  </a:lnTo>
                  <a:cubicBezTo>
                    <a:pt x="55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6287051" y="301697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6187365" y="2959738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6318338" y="3030785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5984767" y="284729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22" y="0"/>
                  </a:lnTo>
                  <a:cubicBezTo>
                    <a:pt x="0" y="22"/>
                    <a:pt x="11" y="11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5757188" y="2720174"/>
              <a:ext cx="6594" cy="3225"/>
            </a:xfrm>
            <a:custGeom>
              <a:avLst/>
              <a:gdLst/>
              <a:ahLst/>
              <a:cxnLst/>
              <a:rect l="l" t="t" r="r" b="b"/>
              <a:pathLst>
                <a:path w="137" h="67" extrusionOk="0">
                  <a:moveTo>
                    <a:pt x="104" y="0"/>
                  </a:moveTo>
                  <a:cubicBezTo>
                    <a:pt x="97" y="0"/>
                    <a:pt x="86" y="3"/>
                    <a:pt x="68" y="8"/>
                  </a:cubicBezTo>
                  <a:cubicBezTo>
                    <a:pt x="73" y="8"/>
                    <a:pt x="77" y="7"/>
                    <a:pt x="79" y="7"/>
                  </a:cubicBezTo>
                  <a:cubicBezTo>
                    <a:pt x="119" y="7"/>
                    <a:pt x="0" y="67"/>
                    <a:pt x="49" y="67"/>
                  </a:cubicBezTo>
                  <a:cubicBezTo>
                    <a:pt x="56" y="67"/>
                    <a:pt x="66" y="66"/>
                    <a:pt x="79" y="63"/>
                  </a:cubicBezTo>
                  <a:cubicBezTo>
                    <a:pt x="70" y="54"/>
                    <a:pt x="136" y="0"/>
                    <a:pt x="10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 flipH="1">
              <a:off x="5876080" y="2791076"/>
              <a:ext cx="2166" cy="578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34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12"/>
                    <a:pt x="23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 flipH="1">
              <a:off x="5846381" y="2776780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 flipH="1">
              <a:off x="6187365" y="2951748"/>
              <a:ext cx="2984" cy="1588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17" y="1"/>
                  </a:moveTo>
                  <a:cubicBezTo>
                    <a:pt x="32" y="8"/>
                    <a:pt x="1" y="33"/>
                    <a:pt x="5" y="33"/>
                  </a:cubicBezTo>
                  <a:cubicBezTo>
                    <a:pt x="8" y="33"/>
                    <a:pt x="22" y="25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 flipH="1">
              <a:off x="6285992" y="301644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 flipH="1">
              <a:off x="5709046" y="2705686"/>
              <a:ext cx="611026" cy="330976"/>
            </a:xfrm>
            <a:custGeom>
              <a:avLst/>
              <a:gdLst/>
              <a:ahLst/>
              <a:cxnLst/>
              <a:rect l="l" t="t" r="r" b="b"/>
              <a:pathLst>
                <a:path w="12694" h="6876" extrusionOk="0">
                  <a:moveTo>
                    <a:pt x="10259" y="1092"/>
                  </a:moveTo>
                  <a:lnTo>
                    <a:pt x="10237" y="1114"/>
                  </a:lnTo>
                  <a:lnTo>
                    <a:pt x="10215" y="1125"/>
                  </a:lnTo>
                  <a:lnTo>
                    <a:pt x="10204" y="1114"/>
                  </a:lnTo>
                  <a:lnTo>
                    <a:pt x="10259" y="1092"/>
                  </a:lnTo>
                  <a:close/>
                  <a:moveTo>
                    <a:pt x="9774" y="1323"/>
                  </a:moveTo>
                  <a:lnTo>
                    <a:pt x="9763" y="1334"/>
                  </a:lnTo>
                  <a:lnTo>
                    <a:pt x="9763" y="1323"/>
                  </a:lnTo>
                  <a:close/>
                  <a:moveTo>
                    <a:pt x="9422" y="1499"/>
                  </a:moveTo>
                  <a:lnTo>
                    <a:pt x="9422" y="1510"/>
                  </a:lnTo>
                  <a:lnTo>
                    <a:pt x="9400" y="1510"/>
                  </a:lnTo>
                  <a:lnTo>
                    <a:pt x="9422" y="1499"/>
                  </a:lnTo>
                  <a:close/>
                  <a:moveTo>
                    <a:pt x="7362" y="2513"/>
                  </a:moveTo>
                  <a:cubicBezTo>
                    <a:pt x="7318" y="2535"/>
                    <a:pt x="7274" y="2557"/>
                    <a:pt x="7229" y="2590"/>
                  </a:cubicBezTo>
                  <a:lnTo>
                    <a:pt x="7252" y="2557"/>
                  </a:lnTo>
                  <a:lnTo>
                    <a:pt x="7252" y="2557"/>
                  </a:lnTo>
                  <a:lnTo>
                    <a:pt x="7207" y="2590"/>
                  </a:lnTo>
                  <a:lnTo>
                    <a:pt x="7207" y="2579"/>
                  </a:lnTo>
                  <a:cubicBezTo>
                    <a:pt x="7252" y="2557"/>
                    <a:pt x="7307" y="2524"/>
                    <a:pt x="7362" y="2513"/>
                  </a:cubicBezTo>
                  <a:close/>
                  <a:moveTo>
                    <a:pt x="7229" y="2601"/>
                  </a:moveTo>
                  <a:cubicBezTo>
                    <a:pt x="7229" y="2622"/>
                    <a:pt x="7123" y="2700"/>
                    <a:pt x="7110" y="2719"/>
                  </a:cubicBezTo>
                  <a:lnTo>
                    <a:pt x="7110" y="2719"/>
                  </a:lnTo>
                  <a:cubicBezTo>
                    <a:pt x="7116" y="2705"/>
                    <a:pt x="7112" y="2700"/>
                    <a:pt x="7103" y="2700"/>
                  </a:cubicBezTo>
                  <a:cubicBezTo>
                    <a:pt x="7079" y="2700"/>
                    <a:pt x="7019" y="2733"/>
                    <a:pt x="6996" y="2733"/>
                  </a:cubicBezTo>
                  <a:cubicBezTo>
                    <a:pt x="6989" y="2733"/>
                    <a:pt x="6985" y="2730"/>
                    <a:pt x="6987" y="2722"/>
                  </a:cubicBezTo>
                  <a:cubicBezTo>
                    <a:pt x="6998" y="2700"/>
                    <a:pt x="7020" y="2678"/>
                    <a:pt x="7053" y="2656"/>
                  </a:cubicBezTo>
                  <a:lnTo>
                    <a:pt x="7075" y="2678"/>
                  </a:lnTo>
                  <a:lnTo>
                    <a:pt x="7141" y="2612"/>
                  </a:lnTo>
                  <a:lnTo>
                    <a:pt x="7207" y="2612"/>
                  </a:lnTo>
                  <a:lnTo>
                    <a:pt x="7229" y="2601"/>
                  </a:lnTo>
                  <a:close/>
                  <a:moveTo>
                    <a:pt x="6624" y="2909"/>
                  </a:moveTo>
                  <a:cubicBezTo>
                    <a:pt x="6603" y="2916"/>
                    <a:pt x="6600" y="2919"/>
                    <a:pt x="6600" y="2922"/>
                  </a:cubicBezTo>
                  <a:lnTo>
                    <a:pt x="6600" y="2922"/>
                  </a:lnTo>
                  <a:cubicBezTo>
                    <a:pt x="6608" y="2918"/>
                    <a:pt x="6615" y="2914"/>
                    <a:pt x="6624" y="2909"/>
                  </a:cubicBezTo>
                  <a:close/>
                  <a:moveTo>
                    <a:pt x="6933" y="2951"/>
                  </a:moveTo>
                  <a:cubicBezTo>
                    <a:pt x="6918" y="2960"/>
                    <a:pt x="6905" y="2969"/>
                    <a:pt x="6899" y="2975"/>
                  </a:cubicBezTo>
                  <a:cubicBezTo>
                    <a:pt x="6917" y="2965"/>
                    <a:pt x="6928" y="2957"/>
                    <a:pt x="6933" y="2951"/>
                  </a:cubicBezTo>
                  <a:close/>
                  <a:moveTo>
                    <a:pt x="5753" y="3130"/>
                  </a:moveTo>
                  <a:cubicBezTo>
                    <a:pt x="5751" y="3131"/>
                    <a:pt x="5749" y="3132"/>
                    <a:pt x="5747" y="3133"/>
                  </a:cubicBezTo>
                  <a:lnTo>
                    <a:pt x="5747" y="3133"/>
                  </a:lnTo>
                  <a:cubicBezTo>
                    <a:pt x="5749" y="3132"/>
                    <a:pt x="5751" y="3131"/>
                    <a:pt x="5753" y="3130"/>
                  </a:cubicBezTo>
                  <a:close/>
                  <a:moveTo>
                    <a:pt x="6511" y="3161"/>
                  </a:moveTo>
                  <a:lnTo>
                    <a:pt x="6511" y="3161"/>
                  </a:lnTo>
                  <a:cubicBezTo>
                    <a:pt x="6504" y="3165"/>
                    <a:pt x="6498" y="3169"/>
                    <a:pt x="6491" y="3174"/>
                  </a:cubicBezTo>
                  <a:cubicBezTo>
                    <a:pt x="6497" y="3171"/>
                    <a:pt x="6504" y="3166"/>
                    <a:pt x="6511" y="3161"/>
                  </a:cubicBezTo>
                  <a:close/>
                  <a:moveTo>
                    <a:pt x="5092" y="3548"/>
                  </a:moveTo>
                  <a:lnTo>
                    <a:pt x="5092" y="3548"/>
                  </a:lnTo>
                  <a:cubicBezTo>
                    <a:pt x="5088" y="3550"/>
                    <a:pt x="5085" y="3551"/>
                    <a:pt x="5082" y="3553"/>
                  </a:cubicBezTo>
                  <a:lnTo>
                    <a:pt x="5082" y="3553"/>
                  </a:lnTo>
                  <a:cubicBezTo>
                    <a:pt x="5085" y="3551"/>
                    <a:pt x="5088" y="3550"/>
                    <a:pt x="5092" y="3548"/>
                  </a:cubicBezTo>
                  <a:close/>
                  <a:moveTo>
                    <a:pt x="6833" y="2799"/>
                  </a:moveTo>
                  <a:lnTo>
                    <a:pt x="6833" y="2799"/>
                  </a:lnTo>
                  <a:cubicBezTo>
                    <a:pt x="6822" y="2810"/>
                    <a:pt x="6811" y="2821"/>
                    <a:pt x="6767" y="2843"/>
                  </a:cubicBezTo>
                  <a:lnTo>
                    <a:pt x="6778" y="2821"/>
                  </a:lnTo>
                  <a:lnTo>
                    <a:pt x="6778" y="2821"/>
                  </a:lnTo>
                  <a:cubicBezTo>
                    <a:pt x="6734" y="2854"/>
                    <a:pt x="6690" y="2898"/>
                    <a:pt x="6602" y="2931"/>
                  </a:cubicBezTo>
                  <a:cubicBezTo>
                    <a:pt x="6602" y="2927"/>
                    <a:pt x="6600" y="2925"/>
                    <a:pt x="6600" y="2922"/>
                  </a:cubicBezTo>
                  <a:lnTo>
                    <a:pt x="6600" y="2922"/>
                  </a:lnTo>
                  <a:cubicBezTo>
                    <a:pt x="6449" y="3007"/>
                    <a:pt x="6362" y="3100"/>
                    <a:pt x="6194" y="3163"/>
                  </a:cubicBezTo>
                  <a:cubicBezTo>
                    <a:pt x="6203" y="3148"/>
                    <a:pt x="6202" y="3143"/>
                    <a:pt x="6196" y="3143"/>
                  </a:cubicBezTo>
                  <a:cubicBezTo>
                    <a:pt x="6181" y="3143"/>
                    <a:pt x="6141" y="3167"/>
                    <a:pt x="6118" y="3167"/>
                  </a:cubicBezTo>
                  <a:cubicBezTo>
                    <a:pt x="6113" y="3167"/>
                    <a:pt x="6109" y="3166"/>
                    <a:pt x="6106" y="3163"/>
                  </a:cubicBezTo>
                  <a:lnTo>
                    <a:pt x="6018" y="3229"/>
                  </a:lnTo>
                  <a:lnTo>
                    <a:pt x="6062" y="3218"/>
                  </a:lnTo>
                  <a:lnTo>
                    <a:pt x="6062" y="3218"/>
                  </a:lnTo>
                  <a:cubicBezTo>
                    <a:pt x="5985" y="3262"/>
                    <a:pt x="5918" y="3317"/>
                    <a:pt x="5852" y="3350"/>
                  </a:cubicBezTo>
                  <a:lnTo>
                    <a:pt x="5896" y="3306"/>
                  </a:lnTo>
                  <a:lnTo>
                    <a:pt x="5753" y="3394"/>
                  </a:lnTo>
                  <a:lnTo>
                    <a:pt x="5841" y="3361"/>
                  </a:lnTo>
                  <a:lnTo>
                    <a:pt x="5841" y="3361"/>
                  </a:lnTo>
                  <a:cubicBezTo>
                    <a:pt x="5776" y="3416"/>
                    <a:pt x="5873" y="3384"/>
                    <a:pt x="5766" y="3437"/>
                  </a:cubicBezTo>
                  <a:lnTo>
                    <a:pt x="5766" y="3437"/>
                  </a:lnTo>
                  <a:cubicBezTo>
                    <a:pt x="5767" y="3437"/>
                    <a:pt x="5767" y="3437"/>
                    <a:pt x="5767" y="3437"/>
                  </a:cubicBezTo>
                  <a:lnTo>
                    <a:pt x="5767" y="3437"/>
                  </a:lnTo>
                  <a:cubicBezTo>
                    <a:pt x="5767" y="3437"/>
                    <a:pt x="5672" y="3482"/>
                    <a:pt x="5632" y="3482"/>
                  </a:cubicBezTo>
                  <a:cubicBezTo>
                    <a:pt x="5599" y="3515"/>
                    <a:pt x="5555" y="3548"/>
                    <a:pt x="5500" y="3570"/>
                  </a:cubicBezTo>
                  <a:cubicBezTo>
                    <a:pt x="5478" y="3570"/>
                    <a:pt x="5489" y="3537"/>
                    <a:pt x="5478" y="3537"/>
                  </a:cubicBezTo>
                  <a:cubicBezTo>
                    <a:pt x="5456" y="3581"/>
                    <a:pt x="5290" y="3648"/>
                    <a:pt x="5257" y="3703"/>
                  </a:cubicBezTo>
                  <a:lnTo>
                    <a:pt x="5257" y="3670"/>
                  </a:lnTo>
                  <a:lnTo>
                    <a:pt x="5235" y="3703"/>
                  </a:lnTo>
                  <a:cubicBezTo>
                    <a:pt x="5213" y="3714"/>
                    <a:pt x="5202" y="3719"/>
                    <a:pt x="5197" y="3719"/>
                  </a:cubicBezTo>
                  <a:cubicBezTo>
                    <a:pt x="5191" y="3719"/>
                    <a:pt x="5191" y="3714"/>
                    <a:pt x="5191" y="3703"/>
                  </a:cubicBezTo>
                  <a:lnTo>
                    <a:pt x="5191" y="3703"/>
                  </a:lnTo>
                  <a:cubicBezTo>
                    <a:pt x="5070" y="3769"/>
                    <a:pt x="5246" y="3725"/>
                    <a:pt x="5103" y="3780"/>
                  </a:cubicBezTo>
                  <a:cubicBezTo>
                    <a:pt x="5114" y="3769"/>
                    <a:pt x="5103" y="3769"/>
                    <a:pt x="5125" y="3758"/>
                  </a:cubicBezTo>
                  <a:lnTo>
                    <a:pt x="5125" y="3758"/>
                  </a:lnTo>
                  <a:cubicBezTo>
                    <a:pt x="4982" y="3824"/>
                    <a:pt x="4872" y="3912"/>
                    <a:pt x="4751" y="3978"/>
                  </a:cubicBezTo>
                  <a:cubicBezTo>
                    <a:pt x="4707" y="3967"/>
                    <a:pt x="4806" y="3923"/>
                    <a:pt x="4806" y="3912"/>
                  </a:cubicBezTo>
                  <a:lnTo>
                    <a:pt x="4850" y="3890"/>
                  </a:lnTo>
                  <a:lnTo>
                    <a:pt x="4850" y="3890"/>
                  </a:lnTo>
                  <a:lnTo>
                    <a:pt x="4839" y="3912"/>
                  </a:lnTo>
                  <a:lnTo>
                    <a:pt x="4905" y="3868"/>
                  </a:lnTo>
                  <a:lnTo>
                    <a:pt x="4894" y="3868"/>
                  </a:lnTo>
                  <a:lnTo>
                    <a:pt x="4949" y="3813"/>
                  </a:lnTo>
                  <a:cubicBezTo>
                    <a:pt x="4954" y="3807"/>
                    <a:pt x="4963" y="3805"/>
                    <a:pt x="4968" y="3805"/>
                  </a:cubicBezTo>
                  <a:cubicBezTo>
                    <a:pt x="4974" y="3805"/>
                    <a:pt x="4976" y="3807"/>
                    <a:pt x="4971" y="3813"/>
                  </a:cubicBezTo>
                  <a:cubicBezTo>
                    <a:pt x="5048" y="3780"/>
                    <a:pt x="4960" y="3802"/>
                    <a:pt x="4993" y="3769"/>
                  </a:cubicBezTo>
                  <a:cubicBezTo>
                    <a:pt x="5010" y="3760"/>
                    <a:pt x="5023" y="3757"/>
                    <a:pt x="5033" y="3757"/>
                  </a:cubicBezTo>
                  <a:cubicBezTo>
                    <a:pt x="5047" y="3757"/>
                    <a:pt x="5051" y="3766"/>
                    <a:pt x="5037" y="3780"/>
                  </a:cubicBezTo>
                  <a:cubicBezTo>
                    <a:pt x="5158" y="3681"/>
                    <a:pt x="5390" y="3526"/>
                    <a:pt x="5533" y="3471"/>
                  </a:cubicBezTo>
                  <a:lnTo>
                    <a:pt x="5533" y="3471"/>
                  </a:lnTo>
                  <a:lnTo>
                    <a:pt x="5511" y="3493"/>
                  </a:lnTo>
                  <a:cubicBezTo>
                    <a:pt x="5632" y="3449"/>
                    <a:pt x="5610" y="3383"/>
                    <a:pt x="5720" y="3350"/>
                  </a:cubicBezTo>
                  <a:lnTo>
                    <a:pt x="5720" y="3350"/>
                  </a:lnTo>
                  <a:lnTo>
                    <a:pt x="5709" y="3361"/>
                  </a:lnTo>
                  <a:cubicBezTo>
                    <a:pt x="5940" y="3240"/>
                    <a:pt x="6194" y="3086"/>
                    <a:pt x="6392" y="3020"/>
                  </a:cubicBezTo>
                  <a:cubicBezTo>
                    <a:pt x="6414" y="2975"/>
                    <a:pt x="6635" y="2920"/>
                    <a:pt x="6624" y="2865"/>
                  </a:cubicBezTo>
                  <a:cubicBezTo>
                    <a:pt x="6712" y="2832"/>
                    <a:pt x="6734" y="2832"/>
                    <a:pt x="6778" y="2821"/>
                  </a:cubicBezTo>
                  <a:lnTo>
                    <a:pt x="6778" y="2821"/>
                  </a:lnTo>
                  <a:cubicBezTo>
                    <a:pt x="6778" y="2821"/>
                    <a:pt x="6778" y="2821"/>
                    <a:pt x="6778" y="2821"/>
                  </a:cubicBezTo>
                  <a:cubicBezTo>
                    <a:pt x="6800" y="2810"/>
                    <a:pt x="6811" y="2810"/>
                    <a:pt x="6833" y="2799"/>
                  </a:cubicBezTo>
                  <a:close/>
                  <a:moveTo>
                    <a:pt x="4416" y="4076"/>
                  </a:moveTo>
                  <a:cubicBezTo>
                    <a:pt x="4396" y="4084"/>
                    <a:pt x="4378" y="4094"/>
                    <a:pt x="4354" y="4110"/>
                  </a:cubicBezTo>
                  <a:cubicBezTo>
                    <a:pt x="4343" y="4110"/>
                    <a:pt x="4343" y="4099"/>
                    <a:pt x="4365" y="4088"/>
                  </a:cubicBezTo>
                  <a:cubicBezTo>
                    <a:pt x="4365" y="4090"/>
                    <a:pt x="4367" y="4091"/>
                    <a:pt x="4369" y="4091"/>
                  </a:cubicBezTo>
                  <a:cubicBezTo>
                    <a:pt x="4378" y="4091"/>
                    <a:pt x="4396" y="4084"/>
                    <a:pt x="4416" y="4076"/>
                  </a:cubicBezTo>
                  <a:close/>
                  <a:moveTo>
                    <a:pt x="3963" y="4141"/>
                  </a:moveTo>
                  <a:cubicBezTo>
                    <a:pt x="3962" y="4142"/>
                    <a:pt x="3960" y="4143"/>
                    <a:pt x="3957" y="4143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59" y="4144"/>
                    <a:pt x="3961" y="4142"/>
                    <a:pt x="3963" y="4141"/>
                  </a:cubicBezTo>
                  <a:close/>
                  <a:moveTo>
                    <a:pt x="4255" y="4176"/>
                  </a:moveTo>
                  <a:lnTo>
                    <a:pt x="4255" y="4176"/>
                  </a:lnTo>
                  <a:cubicBezTo>
                    <a:pt x="4233" y="4187"/>
                    <a:pt x="4222" y="4198"/>
                    <a:pt x="4211" y="4198"/>
                  </a:cubicBezTo>
                  <a:cubicBezTo>
                    <a:pt x="4211" y="4198"/>
                    <a:pt x="4233" y="4187"/>
                    <a:pt x="4255" y="4176"/>
                  </a:cubicBezTo>
                  <a:close/>
                  <a:moveTo>
                    <a:pt x="3274" y="4595"/>
                  </a:moveTo>
                  <a:cubicBezTo>
                    <a:pt x="3269" y="4598"/>
                    <a:pt x="3264" y="4602"/>
                    <a:pt x="3259" y="4606"/>
                  </a:cubicBezTo>
                  <a:lnTo>
                    <a:pt x="3259" y="4606"/>
                  </a:lnTo>
                  <a:cubicBezTo>
                    <a:pt x="3265" y="4602"/>
                    <a:pt x="3271" y="4598"/>
                    <a:pt x="3274" y="4595"/>
                  </a:cubicBezTo>
                  <a:close/>
                  <a:moveTo>
                    <a:pt x="3259" y="4606"/>
                  </a:moveTo>
                  <a:lnTo>
                    <a:pt x="3259" y="4606"/>
                  </a:lnTo>
                  <a:cubicBezTo>
                    <a:pt x="3251" y="4610"/>
                    <a:pt x="3242" y="4616"/>
                    <a:pt x="3234" y="4622"/>
                  </a:cubicBezTo>
                  <a:lnTo>
                    <a:pt x="3234" y="4622"/>
                  </a:lnTo>
                  <a:cubicBezTo>
                    <a:pt x="3243" y="4616"/>
                    <a:pt x="3251" y="4611"/>
                    <a:pt x="3259" y="4606"/>
                  </a:cubicBezTo>
                  <a:close/>
                  <a:moveTo>
                    <a:pt x="3188" y="4997"/>
                  </a:moveTo>
                  <a:cubicBezTo>
                    <a:pt x="3172" y="5005"/>
                    <a:pt x="3156" y="5014"/>
                    <a:pt x="3142" y="5025"/>
                  </a:cubicBezTo>
                  <a:lnTo>
                    <a:pt x="3188" y="4997"/>
                  </a:lnTo>
                  <a:close/>
                  <a:moveTo>
                    <a:pt x="4740" y="3945"/>
                  </a:moveTo>
                  <a:lnTo>
                    <a:pt x="4740" y="3945"/>
                  </a:lnTo>
                  <a:cubicBezTo>
                    <a:pt x="4596" y="4037"/>
                    <a:pt x="4453" y="4139"/>
                    <a:pt x="4310" y="4223"/>
                  </a:cubicBezTo>
                  <a:lnTo>
                    <a:pt x="4310" y="4223"/>
                  </a:lnTo>
                  <a:cubicBezTo>
                    <a:pt x="4310" y="4222"/>
                    <a:pt x="4310" y="4221"/>
                    <a:pt x="4310" y="4220"/>
                  </a:cubicBezTo>
                  <a:lnTo>
                    <a:pt x="4310" y="4220"/>
                  </a:lnTo>
                  <a:lnTo>
                    <a:pt x="4277" y="4242"/>
                  </a:lnTo>
                  <a:cubicBezTo>
                    <a:pt x="4288" y="4236"/>
                    <a:pt x="4299" y="4230"/>
                    <a:pt x="4310" y="4223"/>
                  </a:cubicBezTo>
                  <a:lnTo>
                    <a:pt x="4310" y="4223"/>
                  </a:lnTo>
                  <a:cubicBezTo>
                    <a:pt x="4306" y="4273"/>
                    <a:pt x="4190" y="4276"/>
                    <a:pt x="4114" y="4331"/>
                  </a:cubicBezTo>
                  <a:lnTo>
                    <a:pt x="4114" y="4331"/>
                  </a:lnTo>
                  <a:cubicBezTo>
                    <a:pt x="4120" y="4324"/>
                    <a:pt x="4120" y="4317"/>
                    <a:pt x="4117" y="4317"/>
                  </a:cubicBezTo>
                  <a:lnTo>
                    <a:pt x="4117" y="4317"/>
                  </a:lnTo>
                  <a:cubicBezTo>
                    <a:pt x="4115" y="4317"/>
                    <a:pt x="4114" y="4317"/>
                    <a:pt x="4112" y="4320"/>
                  </a:cubicBezTo>
                  <a:cubicBezTo>
                    <a:pt x="3990" y="4375"/>
                    <a:pt x="3880" y="4463"/>
                    <a:pt x="3715" y="4584"/>
                  </a:cubicBezTo>
                  <a:lnTo>
                    <a:pt x="3737" y="4562"/>
                  </a:lnTo>
                  <a:lnTo>
                    <a:pt x="3737" y="4562"/>
                  </a:lnTo>
                  <a:cubicBezTo>
                    <a:pt x="3660" y="4584"/>
                    <a:pt x="3550" y="4661"/>
                    <a:pt x="3473" y="4694"/>
                  </a:cubicBezTo>
                  <a:cubicBezTo>
                    <a:pt x="3463" y="4713"/>
                    <a:pt x="3429" y="4740"/>
                    <a:pt x="3441" y="4740"/>
                  </a:cubicBezTo>
                  <a:cubicBezTo>
                    <a:pt x="3442" y="4740"/>
                    <a:pt x="3444" y="4740"/>
                    <a:pt x="3447" y="4739"/>
                  </a:cubicBezTo>
                  <a:lnTo>
                    <a:pt x="3447" y="4739"/>
                  </a:lnTo>
                  <a:cubicBezTo>
                    <a:pt x="3196" y="4818"/>
                    <a:pt x="3042" y="5036"/>
                    <a:pt x="2823" y="5113"/>
                  </a:cubicBezTo>
                  <a:cubicBezTo>
                    <a:pt x="2841" y="5095"/>
                    <a:pt x="2859" y="5077"/>
                    <a:pt x="2853" y="5077"/>
                  </a:cubicBezTo>
                  <a:lnTo>
                    <a:pt x="2853" y="5077"/>
                  </a:lnTo>
                  <a:cubicBezTo>
                    <a:pt x="2851" y="5077"/>
                    <a:pt x="2849" y="5078"/>
                    <a:pt x="2845" y="5080"/>
                  </a:cubicBezTo>
                  <a:lnTo>
                    <a:pt x="2690" y="5190"/>
                  </a:lnTo>
                  <a:cubicBezTo>
                    <a:pt x="2697" y="5193"/>
                    <a:pt x="2701" y="5194"/>
                    <a:pt x="2706" y="5194"/>
                  </a:cubicBezTo>
                  <a:cubicBezTo>
                    <a:pt x="2716" y="5194"/>
                    <a:pt x="2725" y="5187"/>
                    <a:pt x="2757" y="5179"/>
                  </a:cubicBezTo>
                  <a:lnTo>
                    <a:pt x="2757" y="5179"/>
                  </a:lnTo>
                  <a:cubicBezTo>
                    <a:pt x="2746" y="5201"/>
                    <a:pt x="2701" y="5234"/>
                    <a:pt x="2657" y="5267"/>
                  </a:cubicBezTo>
                  <a:cubicBezTo>
                    <a:pt x="2690" y="5239"/>
                    <a:pt x="2688" y="5231"/>
                    <a:pt x="2671" y="5231"/>
                  </a:cubicBezTo>
                  <a:cubicBezTo>
                    <a:pt x="2655" y="5231"/>
                    <a:pt x="2624" y="5239"/>
                    <a:pt x="2602" y="5245"/>
                  </a:cubicBezTo>
                  <a:lnTo>
                    <a:pt x="2613" y="5267"/>
                  </a:lnTo>
                  <a:cubicBezTo>
                    <a:pt x="2503" y="5289"/>
                    <a:pt x="2613" y="5311"/>
                    <a:pt x="2481" y="5366"/>
                  </a:cubicBezTo>
                  <a:lnTo>
                    <a:pt x="2481" y="5355"/>
                  </a:lnTo>
                  <a:cubicBezTo>
                    <a:pt x="2448" y="5388"/>
                    <a:pt x="2404" y="5421"/>
                    <a:pt x="2360" y="5454"/>
                  </a:cubicBezTo>
                  <a:cubicBezTo>
                    <a:pt x="2327" y="5443"/>
                    <a:pt x="2404" y="5410"/>
                    <a:pt x="2393" y="5388"/>
                  </a:cubicBezTo>
                  <a:lnTo>
                    <a:pt x="2393" y="5388"/>
                  </a:lnTo>
                  <a:cubicBezTo>
                    <a:pt x="2327" y="5432"/>
                    <a:pt x="2283" y="5509"/>
                    <a:pt x="2206" y="5531"/>
                  </a:cubicBezTo>
                  <a:lnTo>
                    <a:pt x="2305" y="5465"/>
                  </a:lnTo>
                  <a:lnTo>
                    <a:pt x="2305" y="5465"/>
                  </a:lnTo>
                  <a:cubicBezTo>
                    <a:pt x="2217" y="5476"/>
                    <a:pt x="2217" y="5487"/>
                    <a:pt x="2162" y="5520"/>
                  </a:cubicBezTo>
                  <a:lnTo>
                    <a:pt x="2173" y="5520"/>
                  </a:lnTo>
                  <a:lnTo>
                    <a:pt x="2140" y="5531"/>
                  </a:lnTo>
                  <a:cubicBezTo>
                    <a:pt x="2162" y="5509"/>
                    <a:pt x="2129" y="5509"/>
                    <a:pt x="2140" y="5487"/>
                  </a:cubicBezTo>
                  <a:cubicBezTo>
                    <a:pt x="2177" y="5458"/>
                    <a:pt x="2194" y="5449"/>
                    <a:pt x="2204" y="5449"/>
                  </a:cubicBezTo>
                  <a:cubicBezTo>
                    <a:pt x="2218" y="5449"/>
                    <a:pt x="2216" y="5467"/>
                    <a:pt x="2238" y="5467"/>
                  </a:cubicBezTo>
                  <a:cubicBezTo>
                    <a:pt x="2242" y="5467"/>
                    <a:pt x="2245" y="5466"/>
                    <a:pt x="2250" y="5465"/>
                  </a:cubicBezTo>
                  <a:cubicBezTo>
                    <a:pt x="2305" y="5410"/>
                    <a:pt x="2349" y="5355"/>
                    <a:pt x="2404" y="5322"/>
                  </a:cubicBezTo>
                  <a:lnTo>
                    <a:pt x="2415" y="5333"/>
                  </a:lnTo>
                  <a:cubicBezTo>
                    <a:pt x="2470" y="5267"/>
                    <a:pt x="2624" y="5190"/>
                    <a:pt x="2690" y="5113"/>
                  </a:cubicBezTo>
                  <a:lnTo>
                    <a:pt x="2712" y="5113"/>
                  </a:lnTo>
                  <a:cubicBezTo>
                    <a:pt x="2690" y="5113"/>
                    <a:pt x="2679" y="5091"/>
                    <a:pt x="2679" y="5080"/>
                  </a:cubicBezTo>
                  <a:cubicBezTo>
                    <a:pt x="2712" y="5058"/>
                    <a:pt x="2746" y="5025"/>
                    <a:pt x="2768" y="5025"/>
                  </a:cubicBezTo>
                  <a:cubicBezTo>
                    <a:pt x="2746" y="5047"/>
                    <a:pt x="2746" y="5047"/>
                    <a:pt x="2735" y="5069"/>
                  </a:cubicBezTo>
                  <a:lnTo>
                    <a:pt x="2779" y="5025"/>
                  </a:lnTo>
                  <a:cubicBezTo>
                    <a:pt x="2834" y="5025"/>
                    <a:pt x="2724" y="5080"/>
                    <a:pt x="2735" y="5091"/>
                  </a:cubicBezTo>
                  <a:cubicBezTo>
                    <a:pt x="2812" y="5036"/>
                    <a:pt x="2900" y="4948"/>
                    <a:pt x="2966" y="4914"/>
                  </a:cubicBezTo>
                  <a:lnTo>
                    <a:pt x="2966" y="4914"/>
                  </a:lnTo>
                  <a:cubicBezTo>
                    <a:pt x="2994" y="4933"/>
                    <a:pt x="2872" y="4999"/>
                    <a:pt x="2894" y="4999"/>
                  </a:cubicBezTo>
                  <a:cubicBezTo>
                    <a:pt x="2898" y="4999"/>
                    <a:pt x="2906" y="4997"/>
                    <a:pt x="2922" y="4992"/>
                  </a:cubicBezTo>
                  <a:lnTo>
                    <a:pt x="2922" y="4992"/>
                  </a:lnTo>
                  <a:lnTo>
                    <a:pt x="2812" y="5036"/>
                  </a:lnTo>
                  <a:cubicBezTo>
                    <a:pt x="2910" y="5036"/>
                    <a:pt x="2790" y="5070"/>
                    <a:pt x="2824" y="5070"/>
                  </a:cubicBezTo>
                  <a:cubicBezTo>
                    <a:pt x="2828" y="5070"/>
                    <a:pt x="2835" y="5070"/>
                    <a:pt x="2845" y="5069"/>
                  </a:cubicBezTo>
                  <a:cubicBezTo>
                    <a:pt x="2988" y="5003"/>
                    <a:pt x="2988" y="4970"/>
                    <a:pt x="3131" y="4892"/>
                  </a:cubicBezTo>
                  <a:cubicBezTo>
                    <a:pt x="3153" y="4859"/>
                    <a:pt x="3109" y="4881"/>
                    <a:pt x="3131" y="4848"/>
                  </a:cubicBezTo>
                  <a:cubicBezTo>
                    <a:pt x="3307" y="4705"/>
                    <a:pt x="3318" y="4815"/>
                    <a:pt x="3440" y="4705"/>
                  </a:cubicBezTo>
                  <a:cubicBezTo>
                    <a:pt x="3462" y="4661"/>
                    <a:pt x="3462" y="4628"/>
                    <a:pt x="3572" y="4584"/>
                  </a:cubicBezTo>
                  <a:lnTo>
                    <a:pt x="3572" y="4584"/>
                  </a:lnTo>
                  <a:lnTo>
                    <a:pt x="3550" y="4628"/>
                  </a:lnTo>
                  <a:cubicBezTo>
                    <a:pt x="3682" y="4551"/>
                    <a:pt x="3605" y="4540"/>
                    <a:pt x="3748" y="4485"/>
                  </a:cubicBezTo>
                  <a:lnTo>
                    <a:pt x="3748" y="4485"/>
                  </a:lnTo>
                  <a:cubicBezTo>
                    <a:pt x="3728" y="4504"/>
                    <a:pt x="3665" y="4542"/>
                    <a:pt x="3667" y="4542"/>
                  </a:cubicBezTo>
                  <a:cubicBezTo>
                    <a:pt x="3667" y="4542"/>
                    <a:pt x="3669" y="4541"/>
                    <a:pt x="3671" y="4540"/>
                  </a:cubicBezTo>
                  <a:cubicBezTo>
                    <a:pt x="3770" y="4518"/>
                    <a:pt x="3726" y="4485"/>
                    <a:pt x="3792" y="4452"/>
                  </a:cubicBezTo>
                  <a:lnTo>
                    <a:pt x="3825" y="4463"/>
                  </a:lnTo>
                  <a:cubicBezTo>
                    <a:pt x="3957" y="4375"/>
                    <a:pt x="4112" y="4275"/>
                    <a:pt x="4255" y="4176"/>
                  </a:cubicBezTo>
                  <a:lnTo>
                    <a:pt x="4255" y="4176"/>
                  </a:lnTo>
                  <a:cubicBezTo>
                    <a:pt x="4255" y="4185"/>
                    <a:pt x="4240" y="4201"/>
                    <a:pt x="4252" y="4201"/>
                  </a:cubicBezTo>
                  <a:cubicBezTo>
                    <a:pt x="4255" y="4201"/>
                    <a:pt x="4260" y="4200"/>
                    <a:pt x="4266" y="4198"/>
                  </a:cubicBezTo>
                  <a:cubicBezTo>
                    <a:pt x="4409" y="4099"/>
                    <a:pt x="4585" y="4022"/>
                    <a:pt x="4740" y="3945"/>
                  </a:cubicBezTo>
                  <a:close/>
                  <a:moveTo>
                    <a:pt x="2135" y="5516"/>
                  </a:moveTo>
                  <a:cubicBezTo>
                    <a:pt x="2145" y="5516"/>
                    <a:pt x="2137" y="5526"/>
                    <a:pt x="2129" y="5542"/>
                  </a:cubicBezTo>
                  <a:lnTo>
                    <a:pt x="2051" y="5576"/>
                  </a:lnTo>
                  <a:lnTo>
                    <a:pt x="2051" y="5576"/>
                  </a:lnTo>
                  <a:lnTo>
                    <a:pt x="2085" y="5564"/>
                  </a:lnTo>
                  <a:lnTo>
                    <a:pt x="2085" y="5564"/>
                  </a:lnTo>
                  <a:cubicBezTo>
                    <a:pt x="2029" y="5675"/>
                    <a:pt x="1919" y="5686"/>
                    <a:pt x="1831" y="5796"/>
                  </a:cubicBezTo>
                  <a:cubicBezTo>
                    <a:pt x="1870" y="5747"/>
                    <a:pt x="1875" y="5735"/>
                    <a:pt x="1867" y="5735"/>
                  </a:cubicBezTo>
                  <a:cubicBezTo>
                    <a:pt x="1860" y="5735"/>
                    <a:pt x="1844" y="5745"/>
                    <a:pt x="1836" y="5745"/>
                  </a:cubicBezTo>
                  <a:cubicBezTo>
                    <a:pt x="1833" y="5745"/>
                    <a:pt x="1831" y="5744"/>
                    <a:pt x="1831" y="5741"/>
                  </a:cubicBezTo>
                  <a:cubicBezTo>
                    <a:pt x="1808" y="5749"/>
                    <a:pt x="1779" y="5756"/>
                    <a:pt x="1764" y="5756"/>
                  </a:cubicBezTo>
                  <a:cubicBezTo>
                    <a:pt x="1758" y="5756"/>
                    <a:pt x="1754" y="5755"/>
                    <a:pt x="1754" y="5752"/>
                  </a:cubicBezTo>
                  <a:cubicBezTo>
                    <a:pt x="1787" y="5719"/>
                    <a:pt x="1842" y="5686"/>
                    <a:pt x="1809" y="5675"/>
                  </a:cubicBezTo>
                  <a:cubicBezTo>
                    <a:pt x="1864" y="5667"/>
                    <a:pt x="1869" y="5659"/>
                    <a:pt x="1882" y="5659"/>
                  </a:cubicBezTo>
                  <a:cubicBezTo>
                    <a:pt x="1888" y="5659"/>
                    <a:pt x="1895" y="5660"/>
                    <a:pt x="1908" y="5664"/>
                  </a:cubicBezTo>
                  <a:cubicBezTo>
                    <a:pt x="1897" y="5620"/>
                    <a:pt x="1963" y="5620"/>
                    <a:pt x="1996" y="5564"/>
                  </a:cubicBezTo>
                  <a:cubicBezTo>
                    <a:pt x="2021" y="5555"/>
                    <a:pt x="2036" y="5553"/>
                    <a:pt x="2045" y="5553"/>
                  </a:cubicBezTo>
                  <a:cubicBezTo>
                    <a:pt x="2054" y="5553"/>
                    <a:pt x="2059" y="5555"/>
                    <a:pt x="2065" y="5555"/>
                  </a:cubicBezTo>
                  <a:cubicBezTo>
                    <a:pt x="2073" y="5555"/>
                    <a:pt x="2084" y="5549"/>
                    <a:pt x="2118" y="5520"/>
                  </a:cubicBezTo>
                  <a:cubicBezTo>
                    <a:pt x="2126" y="5517"/>
                    <a:pt x="2132" y="5516"/>
                    <a:pt x="2135" y="5516"/>
                  </a:cubicBezTo>
                  <a:close/>
                  <a:moveTo>
                    <a:pt x="1748" y="5714"/>
                  </a:moveTo>
                  <a:cubicBezTo>
                    <a:pt x="1778" y="5714"/>
                    <a:pt x="1732" y="5755"/>
                    <a:pt x="1732" y="5774"/>
                  </a:cubicBezTo>
                  <a:cubicBezTo>
                    <a:pt x="1688" y="5807"/>
                    <a:pt x="1644" y="5807"/>
                    <a:pt x="1600" y="5873"/>
                  </a:cubicBezTo>
                  <a:lnTo>
                    <a:pt x="1567" y="5880"/>
                  </a:lnTo>
                  <a:lnTo>
                    <a:pt x="1567" y="5880"/>
                  </a:lnTo>
                  <a:cubicBezTo>
                    <a:pt x="1577" y="5875"/>
                    <a:pt x="1586" y="5869"/>
                    <a:pt x="1600" y="5862"/>
                  </a:cubicBezTo>
                  <a:cubicBezTo>
                    <a:pt x="1589" y="5829"/>
                    <a:pt x="1677" y="5763"/>
                    <a:pt x="1721" y="5719"/>
                  </a:cubicBezTo>
                  <a:cubicBezTo>
                    <a:pt x="1733" y="5715"/>
                    <a:pt x="1742" y="5714"/>
                    <a:pt x="1748" y="5714"/>
                  </a:cubicBezTo>
                  <a:close/>
                  <a:moveTo>
                    <a:pt x="1667" y="5930"/>
                  </a:moveTo>
                  <a:lnTo>
                    <a:pt x="1667" y="5930"/>
                  </a:lnTo>
                  <a:cubicBezTo>
                    <a:pt x="1664" y="5930"/>
                    <a:pt x="1658" y="5934"/>
                    <a:pt x="1651" y="5937"/>
                  </a:cubicBezTo>
                  <a:lnTo>
                    <a:pt x="1651" y="5937"/>
                  </a:lnTo>
                  <a:cubicBezTo>
                    <a:pt x="1653" y="5937"/>
                    <a:pt x="1654" y="5936"/>
                    <a:pt x="1656" y="5936"/>
                  </a:cubicBezTo>
                  <a:cubicBezTo>
                    <a:pt x="1660" y="5936"/>
                    <a:pt x="1663" y="5937"/>
                    <a:pt x="1666" y="5939"/>
                  </a:cubicBezTo>
                  <a:cubicBezTo>
                    <a:pt x="1670" y="5933"/>
                    <a:pt x="1670" y="5930"/>
                    <a:pt x="1667" y="5930"/>
                  </a:cubicBezTo>
                  <a:close/>
                  <a:moveTo>
                    <a:pt x="1651" y="5937"/>
                  </a:moveTo>
                  <a:lnTo>
                    <a:pt x="1651" y="5937"/>
                  </a:lnTo>
                  <a:cubicBezTo>
                    <a:pt x="1645" y="5938"/>
                    <a:pt x="1639" y="5940"/>
                    <a:pt x="1632" y="5943"/>
                  </a:cubicBezTo>
                  <a:lnTo>
                    <a:pt x="1632" y="5943"/>
                  </a:lnTo>
                  <a:cubicBezTo>
                    <a:pt x="1632" y="5944"/>
                    <a:pt x="1632" y="5945"/>
                    <a:pt x="1633" y="5945"/>
                  </a:cubicBezTo>
                  <a:cubicBezTo>
                    <a:pt x="1636" y="5945"/>
                    <a:pt x="1643" y="5941"/>
                    <a:pt x="1651" y="5937"/>
                  </a:cubicBezTo>
                  <a:close/>
                  <a:moveTo>
                    <a:pt x="309" y="6710"/>
                  </a:moveTo>
                  <a:lnTo>
                    <a:pt x="309" y="6710"/>
                  </a:lnTo>
                  <a:cubicBezTo>
                    <a:pt x="308" y="6711"/>
                    <a:pt x="308" y="6712"/>
                    <a:pt x="307" y="6713"/>
                  </a:cubicBezTo>
                  <a:lnTo>
                    <a:pt x="307" y="6713"/>
                  </a:lnTo>
                  <a:lnTo>
                    <a:pt x="311" y="6710"/>
                  </a:lnTo>
                  <a:close/>
                  <a:moveTo>
                    <a:pt x="307" y="6713"/>
                  </a:moveTo>
                  <a:lnTo>
                    <a:pt x="234" y="6765"/>
                  </a:lnTo>
                  <a:cubicBezTo>
                    <a:pt x="269" y="6751"/>
                    <a:pt x="290" y="6733"/>
                    <a:pt x="307" y="6713"/>
                  </a:cubicBezTo>
                  <a:close/>
                  <a:moveTo>
                    <a:pt x="12363" y="1"/>
                  </a:moveTo>
                  <a:cubicBezTo>
                    <a:pt x="12308" y="34"/>
                    <a:pt x="12253" y="56"/>
                    <a:pt x="12187" y="78"/>
                  </a:cubicBezTo>
                  <a:cubicBezTo>
                    <a:pt x="12143" y="100"/>
                    <a:pt x="12099" y="122"/>
                    <a:pt x="12044" y="133"/>
                  </a:cubicBezTo>
                  <a:cubicBezTo>
                    <a:pt x="11956" y="166"/>
                    <a:pt x="11846" y="210"/>
                    <a:pt x="11746" y="254"/>
                  </a:cubicBezTo>
                  <a:cubicBezTo>
                    <a:pt x="11846" y="265"/>
                    <a:pt x="11680" y="287"/>
                    <a:pt x="11713" y="331"/>
                  </a:cubicBezTo>
                  <a:cubicBezTo>
                    <a:pt x="11669" y="353"/>
                    <a:pt x="11647" y="364"/>
                    <a:pt x="11636" y="364"/>
                  </a:cubicBezTo>
                  <a:lnTo>
                    <a:pt x="11460" y="397"/>
                  </a:lnTo>
                  <a:cubicBezTo>
                    <a:pt x="11455" y="399"/>
                    <a:pt x="11452" y="399"/>
                    <a:pt x="11450" y="399"/>
                  </a:cubicBezTo>
                  <a:cubicBezTo>
                    <a:pt x="11434" y="399"/>
                    <a:pt x="11503" y="364"/>
                    <a:pt x="11493" y="364"/>
                  </a:cubicBezTo>
                  <a:lnTo>
                    <a:pt x="11493" y="364"/>
                  </a:lnTo>
                  <a:cubicBezTo>
                    <a:pt x="11452" y="381"/>
                    <a:pt x="11434" y="385"/>
                    <a:pt x="11424" y="385"/>
                  </a:cubicBezTo>
                  <a:cubicBezTo>
                    <a:pt x="11412" y="385"/>
                    <a:pt x="11410" y="380"/>
                    <a:pt x="11396" y="380"/>
                  </a:cubicBezTo>
                  <a:cubicBezTo>
                    <a:pt x="11389" y="380"/>
                    <a:pt x="11378" y="381"/>
                    <a:pt x="11361" y="386"/>
                  </a:cubicBezTo>
                  <a:cubicBezTo>
                    <a:pt x="11383" y="386"/>
                    <a:pt x="11328" y="420"/>
                    <a:pt x="11251" y="442"/>
                  </a:cubicBezTo>
                  <a:lnTo>
                    <a:pt x="11361" y="431"/>
                  </a:lnTo>
                  <a:lnTo>
                    <a:pt x="11361" y="431"/>
                  </a:lnTo>
                  <a:cubicBezTo>
                    <a:pt x="11207" y="530"/>
                    <a:pt x="11196" y="453"/>
                    <a:pt x="11041" y="552"/>
                  </a:cubicBezTo>
                  <a:lnTo>
                    <a:pt x="11096" y="508"/>
                  </a:lnTo>
                  <a:lnTo>
                    <a:pt x="11096" y="508"/>
                  </a:lnTo>
                  <a:cubicBezTo>
                    <a:pt x="11008" y="552"/>
                    <a:pt x="10777" y="651"/>
                    <a:pt x="10711" y="717"/>
                  </a:cubicBezTo>
                  <a:cubicBezTo>
                    <a:pt x="10708" y="720"/>
                    <a:pt x="10703" y="721"/>
                    <a:pt x="10699" y="721"/>
                  </a:cubicBezTo>
                  <a:cubicBezTo>
                    <a:pt x="10688" y="721"/>
                    <a:pt x="10679" y="711"/>
                    <a:pt x="10711" y="695"/>
                  </a:cubicBezTo>
                  <a:lnTo>
                    <a:pt x="10711" y="695"/>
                  </a:lnTo>
                  <a:cubicBezTo>
                    <a:pt x="10502" y="783"/>
                    <a:pt x="10281" y="937"/>
                    <a:pt x="10105" y="992"/>
                  </a:cubicBezTo>
                  <a:lnTo>
                    <a:pt x="10116" y="970"/>
                  </a:lnTo>
                  <a:lnTo>
                    <a:pt x="10116" y="970"/>
                  </a:lnTo>
                  <a:cubicBezTo>
                    <a:pt x="10083" y="992"/>
                    <a:pt x="10061" y="1025"/>
                    <a:pt x="10006" y="1036"/>
                  </a:cubicBezTo>
                  <a:cubicBezTo>
                    <a:pt x="10014" y="1029"/>
                    <a:pt x="10016" y="1021"/>
                    <a:pt x="10013" y="1021"/>
                  </a:cubicBezTo>
                  <a:lnTo>
                    <a:pt x="10013" y="1021"/>
                  </a:lnTo>
                  <a:cubicBezTo>
                    <a:pt x="10011" y="1021"/>
                    <a:pt x="10009" y="1022"/>
                    <a:pt x="10006" y="1025"/>
                  </a:cubicBezTo>
                  <a:cubicBezTo>
                    <a:pt x="9984" y="1036"/>
                    <a:pt x="9918" y="1081"/>
                    <a:pt x="9863" y="1103"/>
                  </a:cubicBezTo>
                  <a:lnTo>
                    <a:pt x="9896" y="1070"/>
                  </a:lnTo>
                  <a:lnTo>
                    <a:pt x="9896" y="1070"/>
                  </a:lnTo>
                  <a:cubicBezTo>
                    <a:pt x="9697" y="1147"/>
                    <a:pt x="9609" y="1246"/>
                    <a:pt x="9455" y="1323"/>
                  </a:cubicBezTo>
                  <a:cubicBezTo>
                    <a:pt x="9451" y="1317"/>
                    <a:pt x="9441" y="1314"/>
                    <a:pt x="9429" y="1314"/>
                  </a:cubicBezTo>
                  <a:cubicBezTo>
                    <a:pt x="9376" y="1314"/>
                    <a:pt x="9264" y="1360"/>
                    <a:pt x="9202" y="1378"/>
                  </a:cubicBezTo>
                  <a:cubicBezTo>
                    <a:pt x="8970" y="1477"/>
                    <a:pt x="8827" y="1587"/>
                    <a:pt x="8618" y="1697"/>
                  </a:cubicBezTo>
                  <a:cubicBezTo>
                    <a:pt x="8474" y="1731"/>
                    <a:pt x="8177" y="1896"/>
                    <a:pt x="7957" y="1984"/>
                  </a:cubicBezTo>
                  <a:cubicBezTo>
                    <a:pt x="7961" y="1982"/>
                    <a:pt x="7965" y="1982"/>
                    <a:pt x="7967" y="1982"/>
                  </a:cubicBezTo>
                  <a:cubicBezTo>
                    <a:pt x="7983" y="1982"/>
                    <a:pt x="7963" y="2009"/>
                    <a:pt x="7935" y="2028"/>
                  </a:cubicBezTo>
                  <a:cubicBezTo>
                    <a:pt x="7891" y="2045"/>
                    <a:pt x="7835" y="2096"/>
                    <a:pt x="7812" y="2096"/>
                  </a:cubicBezTo>
                  <a:cubicBezTo>
                    <a:pt x="7806" y="2096"/>
                    <a:pt x="7802" y="2093"/>
                    <a:pt x="7802" y="2083"/>
                  </a:cubicBezTo>
                  <a:lnTo>
                    <a:pt x="7813" y="2083"/>
                  </a:lnTo>
                  <a:cubicBezTo>
                    <a:pt x="7809" y="2082"/>
                    <a:pt x="7805" y="2082"/>
                    <a:pt x="7800" y="2082"/>
                  </a:cubicBezTo>
                  <a:cubicBezTo>
                    <a:pt x="7752" y="2082"/>
                    <a:pt x="7663" y="2130"/>
                    <a:pt x="7593" y="2160"/>
                  </a:cubicBezTo>
                  <a:lnTo>
                    <a:pt x="7593" y="2215"/>
                  </a:lnTo>
                  <a:cubicBezTo>
                    <a:pt x="7362" y="2248"/>
                    <a:pt x="7075" y="2502"/>
                    <a:pt x="6932" y="2513"/>
                  </a:cubicBezTo>
                  <a:cubicBezTo>
                    <a:pt x="6888" y="2546"/>
                    <a:pt x="6833" y="2579"/>
                    <a:pt x="6789" y="2612"/>
                  </a:cubicBezTo>
                  <a:lnTo>
                    <a:pt x="6778" y="2590"/>
                  </a:lnTo>
                  <a:cubicBezTo>
                    <a:pt x="6646" y="2645"/>
                    <a:pt x="6568" y="2689"/>
                    <a:pt x="6414" y="2777"/>
                  </a:cubicBezTo>
                  <a:lnTo>
                    <a:pt x="6436" y="2744"/>
                  </a:lnTo>
                  <a:lnTo>
                    <a:pt x="6436" y="2744"/>
                  </a:lnTo>
                  <a:cubicBezTo>
                    <a:pt x="6337" y="2788"/>
                    <a:pt x="6348" y="2865"/>
                    <a:pt x="6260" y="2920"/>
                  </a:cubicBezTo>
                  <a:lnTo>
                    <a:pt x="6216" y="2898"/>
                  </a:lnTo>
                  <a:cubicBezTo>
                    <a:pt x="6051" y="2986"/>
                    <a:pt x="5874" y="3042"/>
                    <a:pt x="5731" y="3163"/>
                  </a:cubicBezTo>
                  <a:cubicBezTo>
                    <a:pt x="5731" y="3153"/>
                    <a:pt x="5731" y="3143"/>
                    <a:pt x="5747" y="3133"/>
                  </a:cubicBezTo>
                  <a:lnTo>
                    <a:pt x="5747" y="3133"/>
                  </a:lnTo>
                  <a:cubicBezTo>
                    <a:pt x="5666" y="3178"/>
                    <a:pt x="5461" y="3267"/>
                    <a:pt x="5495" y="3293"/>
                  </a:cubicBezTo>
                  <a:lnTo>
                    <a:pt x="5495" y="3293"/>
                  </a:lnTo>
                  <a:cubicBezTo>
                    <a:pt x="5494" y="3292"/>
                    <a:pt x="5493" y="3292"/>
                    <a:pt x="5491" y="3292"/>
                  </a:cubicBezTo>
                  <a:cubicBezTo>
                    <a:pt x="5451" y="3292"/>
                    <a:pt x="5317" y="3389"/>
                    <a:pt x="5246" y="3449"/>
                  </a:cubicBezTo>
                  <a:lnTo>
                    <a:pt x="5246" y="3416"/>
                  </a:lnTo>
                  <a:cubicBezTo>
                    <a:pt x="5191" y="3482"/>
                    <a:pt x="5191" y="3493"/>
                    <a:pt x="5092" y="3559"/>
                  </a:cubicBezTo>
                  <a:cubicBezTo>
                    <a:pt x="5086" y="3563"/>
                    <a:pt x="5080" y="3564"/>
                    <a:pt x="5076" y="3564"/>
                  </a:cubicBezTo>
                  <a:cubicBezTo>
                    <a:pt x="5069" y="3564"/>
                    <a:pt x="5069" y="3559"/>
                    <a:pt x="5082" y="3553"/>
                  </a:cubicBezTo>
                  <a:lnTo>
                    <a:pt x="5082" y="3553"/>
                  </a:lnTo>
                  <a:cubicBezTo>
                    <a:pt x="5007" y="3583"/>
                    <a:pt x="5043" y="3605"/>
                    <a:pt x="4938" y="3648"/>
                  </a:cubicBezTo>
                  <a:lnTo>
                    <a:pt x="4971" y="3614"/>
                  </a:lnTo>
                  <a:lnTo>
                    <a:pt x="4971" y="3614"/>
                  </a:lnTo>
                  <a:cubicBezTo>
                    <a:pt x="4883" y="3659"/>
                    <a:pt x="4894" y="3659"/>
                    <a:pt x="4861" y="3703"/>
                  </a:cubicBezTo>
                  <a:cubicBezTo>
                    <a:pt x="4812" y="3732"/>
                    <a:pt x="4718" y="3770"/>
                    <a:pt x="4683" y="3770"/>
                  </a:cubicBezTo>
                  <a:cubicBezTo>
                    <a:pt x="4679" y="3770"/>
                    <a:pt x="4676" y="3770"/>
                    <a:pt x="4674" y="3769"/>
                  </a:cubicBezTo>
                  <a:cubicBezTo>
                    <a:pt x="4663" y="3791"/>
                    <a:pt x="4629" y="3835"/>
                    <a:pt x="4574" y="3857"/>
                  </a:cubicBezTo>
                  <a:lnTo>
                    <a:pt x="4585" y="3824"/>
                  </a:lnTo>
                  <a:lnTo>
                    <a:pt x="4585" y="3824"/>
                  </a:lnTo>
                  <a:cubicBezTo>
                    <a:pt x="4442" y="3890"/>
                    <a:pt x="4398" y="3967"/>
                    <a:pt x="4288" y="4011"/>
                  </a:cubicBezTo>
                  <a:lnTo>
                    <a:pt x="4266" y="4000"/>
                  </a:lnTo>
                  <a:cubicBezTo>
                    <a:pt x="4376" y="3934"/>
                    <a:pt x="4464" y="3890"/>
                    <a:pt x="4464" y="3890"/>
                  </a:cubicBezTo>
                  <a:cubicBezTo>
                    <a:pt x="4463" y="3889"/>
                    <a:pt x="4460" y="3888"/>
                    <a:pt x="4457" y="3888"/>
                  </a:cubicBezTo>
                  <a:cubicBezTo>
                    <a:pt x="4444" y="3888"/>
                    <a:pt x="4422" y="3894"/>
                    <a:pt x="4407" y="3894"/>
                  </a:cubicBezTo>
                  <a:cubicBezTo>
                    <a:pt x="4391" y="3894"/>
                    <a:pt x="4384" y="3887"/>
                    <a:pt x="4409" y="3857"/>
                  </a:cubicBezTo>
                  <a:lnTo>
                    <a:pt x="4409" y="3857"/>
                  </a:lnTo>
                  <a:cubicBezTo>
                    <a:pt x="4354" y="3912"/>
                    <a:pt x="4244" y="4011"/>
                    <a:pt x="4156" y="4055"/>
                  </a:cubicBezTo>
                  <a:lnTo>
                    <a:pt x="4134" y="4055"/>
                  </a:lnTo>
                  <a:lnTo>
                    <a:pt x="4145" y="4044"/>
                  </a:lnTo>
                  <a:lnTo>
                    <a:pt x="4145" y="4044"/>
                  </a:lnTo>
                  <a:cubicBezTo>
                    <a:pt x="4123" y="4055"/>
                    <a:pt x="4112" y="4066"/>
                    <a:pt x="4090" y="4088"/>
                  </a:cubicBezTo>
                  <a:cubicBezTo>
                    <a:pt x="4068" y="4099"/>
                    <a:pt x="4046" y="4110"/>
                    <a:pt x="4013" y="4121"/>
                  </a:cubicBezTo>
                  <a:cubicBezTo>
                    <a:pt x="4012" y="4120"/>
                    <a:pt x="4010" y="4120"/>
                    <a:pt x="4009" y="4120"/>
                  </a:cubicBezTo>
                  <a:cubicBezTo>
                    <a:pt x="4001" y="4120"/>
                    <a:pt x="3984" y="4129"/>
                    <a:pt x="3963" y="4141"/>
                  </a:cubicBezTo>
                  <a:lnTo>
                    <a:pt x="3963" y="4141"/>
                  </a:lnTo>
                  <a:cubicBezTo>
                    <a:pt x="3983" y="4134"/>
                    <a:pt x="3994" y="4128"/>
                    <a:pt x="3998" y="4128"/>
                  </a:cubicBezTo>
                  <a:cubicBezTo>
                    <a:pt x="4001" y="4128"/>
                    <a:pt x="4001" y="4129"/>
                    <a:pt x="4001" y="4132"/>
                  </a:cubicBezTo>
                  <a:cubicBezTo>
                    <a:pt x="3990" y="4132"/>
                    <a:pt x="3979" y="4143"/>
                    <a:pt x="3957" y="4165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28" y="4163"/>
                    <a:pt x="3892" y="4187"/>
                    <a:pt x="3869" y="4198"/>
                  </a:cubicBezTo>
                  <a:cubicBezTo>
                    <a:pt x="3878" y="4216"/>
                    <a:pt x="3843" y="4234"/>
                    <a:pt x="3860" y="4234"/>
                  </a:cubicBezTo>
                  <a:cubicBezTo>
                    <a:pt x="3864" y="4234"/>
                    <a:pt x="3870" y="4233"/>
                    <a:pt x="3880" y="4231"/>
                  </a:cubicBezTo>
                  <a:cubicBezTo>
                    <a:pt x="3880" y="4231"/>
                    <a:pt x="3891" y="4220"/>
                    <a:pt x="3924" y="4209"/>
                  </a:cubicBezTo>
                  <a:lnTo>
                    <a:pt x="3935" y="4187"/>
                  </a:lnTo>
                  <a:lnTo>
                    <a:pt x="3935" y="4198"/>
                  </a:lnTo>
                  <a:cubicBezTo>
                    <a:pt x="3968" y="4176"/>
                    <a:pt x="4001" y="4154"/>
                    <a:pt x="4046" y="4132"/>
                  </a:cubicBezTo>
                  <a:lnTo>
                    <a:pt x="4046" y="4132"/>
                  </a:lnTo>
                  <a:cubicBezTo>
                    <a:pt x="4024" y="4165"/>
                    <a:pt x="3990" y="4187"/>
                    <a:pt x="3935" y="4209"/>
                  </a:cubicBezTo>
                  <a:cubicBezTo>
                    <a:pt x="3913" y="4231"/>
                    <a:pt x="3902" y="4264"/>
                    <a:pt x="3891" y="4275"/>
                  </a:cubicBezTo>
                  <a:cubicBezTo>
                    <a:pt x="3821" y="4286"/>
                    <a:pt x="3705" y="4332"/>
                    <a:pt x="3668" y="4332"/>
                  </a:cubicBezTo>
                  <a:cubicBezTo>
                    <a:pt x="3665" y="4332"/>
                    <a:pt x="3662" y="4332"/>
                    <a:pt x="3660" y="4331"/>
                  </a:cubicBezTo>
                  <a:cubicBezTo>
                    <a:pt x="3528" y="4419"/>
                    <a:pt x="3340" y="4529"/>
                    <a:pt x="3285" y="4617"/>
                  </a:cubicBezTo>
                  <a:cubicBezTo>
                    <a:pt x="3269" y="4634"/>
                    <a:pt x="3255" y="4636"/>
                    <a:pt x="3244" y="4636"/>
                  </a:cubicBezTo>
                  <a:cubicBezTo>
                    <a:pt x="3239" y="4636"/>
                    <a:pt x="3234" y="4636"/>
                    <a:pt x="3230" y="4636"/>
                  </a:cubicBezTo>
                  <a:cubicBezTo>
                    <a:pt x="3225" y="4636"/>
                    <a:pt x="3222" y="4636"/>
                    <a:pt x="3219" y="4639"/>
                  </a:cubicBezTo>
                  <a:cubicBezTo>
                    <a:pt x="3223" y="4632"/>
                    <a:pt x="3228" y="4627"/>
                    <a:pt x="3234" y="4622"/>
                  </a:cubicBezTo>
                  <a:lnTo>
                    <a:pt x="3234" y="4622"/>
                  </a:lnTo>
                  <a:cubicBezTo>
                    <a:pt x="3153" y="4673"/>
                    <a:pt x="3043" y="4734"/>
                    <a:pt x="3043" y="4771"/>
                  </a:cubicBezTo>
                  <a:cubicBezTo>
                    <a:pt x="3023" y="4780"/>
                    <a:pt x="3013" y="4783"/>
                    <a:pt x="3009" y="4783"/>
                  </a:cubicBezTo>
                  <a:cubicBezTo>
                    <a:pt x="2997" y="4783"/>
                    <a:pt x="3020" y="4763"/>
                    <a:pt x="3013" y="4763"/>
                  </a:cubicBezTo>
                  <a:lnTo>
                    <a:pt x="3013" y="4763"/>
                  </a:lnTo>
                  <a:cubicBezTo>
                    <a:pt x="3009" y="4763"/>
                    <a:pt x="2995" y="4770"/>
                    <a:pt x="2955" y="4793"/>
                  </a:cubicBezTo>
                  <a:lnTo>
                    <a:pt x="2966" y="4771"/>
                  </a:lnTo>
                  <a:lnTo>
                    <a:pt x="2966" y="4771"/>
                  </a:lnTo>
                  <a:cubicBezTo>
                    <a:pt x="2679" y="4892"/>
                    <a:pt x="2591" y="5102"/>
                    <a:pt x="2272" y="5234"/>
                  </a:cubicBezTo>
                  <a:cubicBezTo>
                    <a:pt x="2294" y="5223"/>
                    <a:pt x="2305" y="5212"/>
                    <a:pt x="2305" y="5212"/>
                  </a:cubicBezTo>
                  <a:lnTo>
                    <a:pt x="2305" y="5212"/>
                  </a:lnTo>
                  <a:cubicBezTo>
                    <a:pt x="1963" y="5399"/>
                    <a:pt x="1655" y="5664"/>
                    <a:pt x="1313" y="5840"/>
                  </a:cubicBezTo>
                  <a:cubicBezTo>
                    <a:pt x="1214" y="5884"/>
                    <a:pt x="1225" y="5906"/>
                    <a:pt x="1170" y="5961"/>
                  </a:cubicBezTo>
                  <a:lnTo>
                    <a:pt x="1137" y="5950"/>
                  </a:lnTo>
                  <a:lnTo>
                    <a:pt x="1060" y="6038"/>
                  </a:lnTo>
                  <a:cubicBezTo>
                    <a:pt x="939" y="6148"/>
                    <a:pt x="796" y="6137"/>
                    <a:pt x="652" y="6292"/>
                  </a:cubicBezTo>
                  <a:lnTo>
                    <a:pt x="685" y="6281"/>
                  </a:lnTo>
                  <a:lnTo>
                    <a:pt x="685" y="6281"/>
                  </a:lnTo>
                  <a:cubicBezTo>
                    <a:pt x="626" y="6320"/>
                    <a:pt x="521" y="6405"/>
                    <a:pt x="501" y="6405"/>
                  </a:cubicBezTo>
                  <a:cubicBezTo>
                    <a:pt x="499" y="6405"/>
                    <a:pt x="498" y="6404"/>
                    <a:pt x="498" y="6402"/>
                  </a:cubicBezTo>
                  <a:cubicBezTo>
                    <a:pt x="498" y="6413"/>
                    <a:pt x="487" y="6435"/>
                    <a:pt x="465" y="6435"/>
                  </a:cubicBezTo>
                  <a:lnTo>
                    <a:pt x="454" y="6424"/>
                  </a:lnTo>
                  <a:lnTo>
                    <a:pt x="322" y="6545"/>
                  </a:lnTo>
                  <a:cubicBezTo>
                    <a:pt x="291" y="6565"/>
                    <a:pt x="275" y="6571"/>
                    <a:pt x="266" y="6571"/>
                  </a:cubicBezTo>
                  <a:cubicBezTo>
                    <a:pt x="250" y="6571"/>
                    <a:pt x="252" y="6554"/>
                    <a:pt x="234" y="6554"/>
                  </a:cubicBezTo>
                  <a:cubicBezTo>
                    <a:pt x="219" y="6554"/>
                    <a:pt x="192" y="6564"/>
                    <a:pt x="134" y="6600"/>
                  </a:cubicBezTo>
                  <a:cubicBezTo>
                    <a:pt x="82" y="6652"/>
                    <a:pt x="0" y="6744"/>
                    <a:pt x="11" y="6744"/>
                  </a:cubicBezTo>
                  <a:cubicBezTo>
                    <a:pt x="11" y="6744"/>
                    <a:pt x="12" y="6744"/>
                    <a:pt x="13" y="6743"/>
                  </a:cubicBezTo>
                  <a:cubicBezTo>
                    <a:pt x="31" y="6734"/>
                    <a:pt x="63" y="6718"/>
                    <a:pt x="81" y="6718"/>
                  </a:cubicBezTo>
                  <a:cubicBezTo>
                    <a:pt x="85" y="6718"/>
                    <a:pt x="88" y="6719"/>
                    <a:pt x="90" y="6721"/>
                  </a:cubicBezTo>
                  <a:lnTo>
                    <a:pt x="79" y="6732"/>
                  </a:lnTo>
                  <a:lnTo>
                    <a:pt x="57" y="6732"/>
                  </a:lnTo>
                  <a:lnTo>
                    <a:pt x="57" y="6743"/>
                  </a:lnTo>
                  <a:lnTo>
                    <a:pt x="35" y="6765"/>
                  </a:lnTo>
                  <a:cubicBezTo>
                    <a:pt x="44" y="6790"/>
                    <a:pt x="46" y="6821"/>
                    <a:pt x="88" y="6821"/>
                  </a:cubicBezTo>
                  <a:cubicBezTo>
                    <a:pt x="102" y="6821"/>
                    <a:pt x="121" y="6818"/>
                    <a:pt x="146" y="6809"/>
                  </a:cubicBezTo>
                  <a:cubicBezTo>
                    <a:pt x="168" y="6831"/>
                    <a:pt x="179" y="6853"/>
                    <a:pt x="212" y="6876"/>
                  </a:cubicBezTo>
                  <a:cubicBezTo>
                    <a:pt x="234" y="6853"/>
                    <a:pt x="245" y="6842"/>
                    <a:pt x="267" y="6820"/>
                  </a:cubicBezTo>
                  <a:lnTo>
                    <a:pt x="267" y="6842"/>
                  </a:lnTo>
                  <a:cubicBezTo>
                    <a:pt x="300" y="6798"/>
                    <a:pt x="333" y="6754"/>
                    <a:pt x="289" y="6743"/>
                  </a:cubicBezTo>
                  <a:lnTo>
                    <a:pt x="289" y="6743"/>
                  </a:lnTo>
                  <a:cubicBezTo>
                    <a:pt x="267" y="6798"/>
                    <a:pt x="256" y="6787"/>
                    <a:pt x="234" y="6842"/>
                  </a:cubicBezTo>
                  <a:lnTo>
                    <a:pt x="212" y="6865"/>
                  </a:lnTo>
                  <a:cubicBezTo>
                    <a:pt x="190" y="6842"/>
                    <a:pt x="190" y="6831"/>
                    <a:pt x="190" y="6820"/>
                  </a:cubicBezTo>
                  <a:lnTo>
                    <a:pt x="157" y="6809"/>
                  </a:lnTo>
                  <a:lnTo>
                    <a:pt x="190" y="6798"/>
                  </a:lnTo>
                  <a:lnTo>
                    <a:pt x="267" y="6710"/>
                  </a:lnTo>
                  <a:lnTo>
                    <a:pt x="309" y="6710"/>
                  </a:lnTo>
                  <a:cubicBezTo>
                    <a:pt x="318" y="6700"/>
                    <a:pt x="325" y="6688"/>
                    <a:pt x="333" y="6677"/>
                  </a:cubicBezTo>
                  <a:cubicBezTo>
                    <a:pt x="336" y="6680"/>
                    <a:pt x="340" y="6682"/>
                    <a:pt x="345" y="6682"/>
                  </a:cubicBezTo>
                  <a:cubicBezTo>
                    <a:pt x="357" y="6682"/>
                    <a:pt x="372" y="6674"/>
                    <a:pt x="388" y="6666"/>
                  </a:cubicBezTo>
                  <a:lnTo>
                    <a:pt x="454" y="6578"/>
                  </a:lnTo>
                  <a:lnTo>
                    <a:pt x="454" y="6578"/>
                  </a:lnTo>
                  <a:cubicBezTo>
                    <a:pt x="470" y="6578"/>
                    <a:pt x="452" y="6606"/>
                    <a:pt x="464" y="6606"/>
                  </a:cubicBezTo>
                  <a:cubicBezTo>
                    <a:pt x="469" y="6606"/>
                    <a:pt x="479" y="6602"/>
                    <a:pt x="498" y="6589"/>
                  </a:cubicBezTo>
                  <a:cubicBezTo>
                    <a:pt x="542" y="6545"/>
                    <a:pt x="443" y="6589"/>
                    <a:pt x="509" y="6534"/>
                  </a:cubicBezTo>
                  <a:cubicBezTo>
                    <a:pt x="564" y="6512"/>
                    <a:pt x="553" y="6534"/>
                    <a:pt x="608" y="6490"/>
                  </a:cubicBezTo>
                  <a:lnTo>
                    <a:pt x="608" y="6490"/>
                  </a:lnTo>
                  <a:cubicBezTo>
                    <a:pt x="619" y="6490"/>
                    <a:pt x="608" y="6501"/>
                    <a:pt x="586" y="6523"/>
                  </a:cubicBezTo>
                  <a:cubicBezTo>
                    <a:pt x="630" y="6479"/>
                    <a:pt x="718" y="6435"/>
                    <a:pt x="729" y="6391"/>
                  </a:cubicBezTo>
                  <a:cubicBezTo>
                    <a:pt x="777" y="6381"/>
                    <a:pt x="856" y="6307"/>
                    <a:pt x="892" y="6307"/>
                  </a:cubicBezTo>
                  <a:cubicBezTo>
                    <a:pt x="898" y="6307"/>
                    <a:pt x="903" y="6309"/>
                    <a:pt x="906" y="6314"/>
                  </a:cubicBezTo>
                  <a:cubicBezTo>
                    <a:pt x="917" y="6303"/>
                    <a:pt x="972" y="6237"/>
                    <a:pt x="1016" y="6203"/>
                  </a:cubicBezTo>
                  <a:lnTo>
                    <a:pt x="1016" y="6203"/>
                  </a:lnTo>
                  <a:cubicBezTo>
                    <a:pt x="1006" y="6220"/>
                    <a:pt x="1005" y="6226"/>
                    <a:pt x="1011" y="6226"/>
                  </a:cubicBezTo>
                  <a:cubicBezTo>
                    <a:pt x="1032" y="6226"/>
                    <a:pt x="1141" y="6139"/>
                    <a:pt x="1179" y="6139"/>
                  </a:cubicBezTo>
                  <a:cubicBezTo>
                    <a:pt x="1186" y="6139"/>
                    <a:pt x="1191" y="6141"/>
                    <a:pt x="1192" y="6148"/>
                  </a:cubicBezTo>
                  <a:cubicBezTo>
                    <a:pt x="1236" y="6071"/>
                    <a:pt x="1401" y="5983"/>
                    <a:pt x="1490" y="5895"/>
                  </a:cubicBezTo>
                  <a:lnTo>
                    <a:pt x="1490" y="5895"/>
                  </a:lnTo>
                  <a:lnTo>
                    <a:pt x="1468" y="5928"/>
                  </a:lnTo>
                  <a:cubicBezTo>
                    <a:pt x="1501" y="5906"/>
                    <a:pt x="1512" y="5895"/>
                    <a:pt x="1534" y="5895"/>
                  </a:cubicBezTo>
                  <a:cubicBezTo>
                    <a:pt x="1521" y="5904"/>
                    <a:pt x="1518" y="5908"/>
                    <a:pt x="1521" y="5908"/>
                  </a:cubicBezTo>
                  <a:cubicBezTo>
                    <a:pt x="1526" y="5908"/>
                    <a:pt x="1555" y="5893"/>
                    <a:pt x="1564" y="5893"/>
                  </a:cubicBezTo>
                  <a:cubicBezTo>
                    <a:pt x="1566" y="5893"/>
                    <a:pt x="1567" y="5894"/>
                    <a:pt x="1567" y="5895"/>
                  </a:cubicBezTo>
                  <a:cubicBezTo>
                    <a:pt x="1479" y="5983"/>
                    <a:pt x="1324" y="6038"/>
                    <a:pt x="1192" y="6148"/>
                  </a:cubicBezTo>
                  <a:lnTo>
                    <a:pt x="1159" y="6170"/>
                  </a:lnTo>
                  <a:cubicBezTo>
                    <a:pt x="1038" y="6270"/>
                    <a:pt x="1027" y="6314"/>
                    <a:pt x="917" y="6402"/>
                  </a:cubicBezTo>
                  <a:cubicBezTo>
                    <a:pt x="910" y="6405"/>
                    <a:pt x="906" y="6406"/>
                    <a:pt x="903" y="6406"/>
                  </a:cubicBezTo>
                  <a:cubicBezTo>
                    <a:pt x="887" y="6406"/>
                    <a:pt x="928" y="6358"/>
                    <a:pt x="928" y="6358"/>
                  </a:cubicBezTo>
                  <a:lnTo>
                    <a:pt x="928" y="6358"/>
                  </a:lnTo>
                  <a:cubicBezTo>
                    <a:pt x="862" y="6391"/>
                    <a:pt x="807" y="6424"/>
                    <a:pt x="751" y="6479"/>
                  </a:cubicBezTo>
                  <a:cubicBezTo>
                    <a:pt x="757" y="6473"/>
                    <a:pt x="757" y="6471"/>
                    <a:pt x="751" y="6471"/>
                  </a:cubicBezTo>
                  <a:cubicBezTo>
                    <a:pt x="746" y="6471"/>
                    <a:pt x="735" y="6473"/>
                    <a:pt x="718" y="6479"/>
                  </a:cubicBezTo>
                  <a:cubicBezTo>
                    <a:pt x="674" y="6512"/>
                    <a:pt x="707" y="6523"/>
                    <a:pt x="630" y="6556"/>
                  </a:cubicBezTo>
                  <a:cubicBezTo>
                    <a:pt x="641" y="6545"/>
                    <a:pt x="641" y="6523"/>
                    <a:pt x="663" y="6490"/>
                  </a:cubicBezTo>
                  <a:lnTo>
                    <a:pt x="663" y="6490"/>
                  </a:lnTo>
                  <a:cubicBezTo>
                    <a:pt x="608" y="6545"/>
                    <a:pt x="553" y="6600"/>
                    <a:pt x="498" y="6644"/>
                  </a:cubicBezTo>
                  <a:cubicBezTo>
                    <a:pt x="476" y="6644"/>
                    <a:pt x="531" y="6600"/>
                    <a:pt x="542" y="6578"/>
                  </a:cubicBezTo>
                  <a:lnTo>
                    <a:pt x="542" y="6578"/>
                  </a:lnTo>
                  <a:cubicBezTo>
                    <a:pt x="476" y="6633"/>
                    <a:pt x="377" y="6710"/>
                    <a:pt x="366" y="6743"/>
                  </a:cubicBezTo>
                  <a:lnTo>
                    <a:pt x="396" y="6728"/>
                  </a:lnTo>
                  <a:lnTo>
                    <a:pt x="396" y="6728"/>
                  </a:lnTo>
                  <a:cubicBezTo>
                    <a:pt x="396" y="6729"/>
                    <a:pt x="397" y="6729"/>
                    <a:pt x="398" y="6729"/>
                  </a:cubicBezTo>
                  <a:cubicBezTo>
                    <a:pt x="401" y="6729"/>
                    <a:pt x="405" y="6727"/>
                    <a:pt x="410" y="6721"/>
                  </a:cubicBezTo>
                  <a:lnTo>
                    <a:pt x="410" y="6721"/>
                  </a:lnTo>
                  <a:lnTo>
                    <a:pt x="396" y="6728"/>
                  </a:lnTo>
                  <a:lnTo>
                    <a:pt x="396" y="6728"/>
                  </a:lnTo>
                  <a:cubicBezTo>
                    <a:pt x="390" y="6725"/>
                    <a:pt x="395" y="6707"/>
                    <a:pt x="410" y="6699"/>
                  </a:cubicBezTo>
                  <a:cubicBezTo>
                    <a:pt x="454" y="6644"/>
                    <a:pt x="498" y="6644"/>
                    <a:pt x="509" y="6644"/>
                  </a:cubicBezTo>
                  <a:lnTo>
                    <a:pt x="465" y="6688"/>
                  </a:lnTo>
                  <a:cubicBezTo>
                    <a:pt x="531" y="6688"/>
                    <a:pt x="630" y="6556"/>
                    <a:pt x="718" y="6501"/>
                  </a:cubicBezTo>
                  <a:lnTo>
                    <a:pt x="718" y="6501"/>
                  </a:lnTo>
                  <a:lnTo>
                    <a:pt x="707" y="6556"/>
                  </a:lnTo>
                  <a:lnTo>
                    <a:pt x="773" y="6468"/>
                  </a:lnTo>
                  <a:cubicBezTo>
                    <a:pt x="807" y="6468"/>
                    <a:pt x="829" y="6468"/>
                    <a:pt x="784" y="6501"/>
                  </a:cubicBezTo>
                  <a:cubicBezTo>
                    <a:pt x="862" y="6479"/>
                    <a:pt x="840" y="6457"/>
                    <a:pt x="906" y="6435"/>
                  </a:cubicBezTo>
                  <a:lnTo>
                    <a:pt x="906" y="6446"/>
                  </a:lnTo>
                  <a:lnTo>
                    <a:pt x="961" y="6391"/>
                  </a:lnTo>
                  <a:lnTo>
                    <a:pt x="961" y="6391"/>
                  </a:lnTo>
                  <a:cubicBezTo>
                    <a:pt x="950" y="6402"/>
                    <a:pt x="983" y="6402"/>
                    <a:pt x="939" y="6424"/>
                  </a:cubicBezTo>
                  <a:cubicBezTo>
                    <a:pt x="1060" y="6369"/>
                    <a:pt x="1104" y="6281"/>
                    <a:pt x="1159" y="6281"/>
                  </a:cubicBezTo>
                  <a:lnTo>
                    <a:pt x="1148" y="6292"/>
                  </a:lnTo>
                  <a:cubicBezTo>
                    <a:pt x="1302" y="6170"/>
                    <a:pt x="1148" y="6259"/>
                    <a:pt x="1247" y="6148"/>
                  </a:cubicBezTo>
                  <a:lnTo>
                    <a:pt x="1247" y="6148"/>
                  </a:lnTo>
                  <a:lnTo>
                    <a:pt x="1368" y="6159"/>
                  </a:lnTo>
                  <a:lnTo>
                    <a:pt x="1368" y="6126"/>
                  </a:lnTo>
                  <a:lnTo>
                    <a:pt x="1412" y="6104"/>
                  </a:lnTo>
                  <a:cubicBezTo>
                    <a:pt x="1433" y="6083"/>
                    <a:pt x="1437" y="6078"/>
                    <a:pt x="1434" y="6078"/>
                  </a:cubicBezTo>
                  <a:lnTo>
                    <a:pt x="1434" y="6078"/>
                  </a:lnTo>
                  <a:cubicBezTo>
                    <a:pt x="1432" y="6078"/>
                    <a:pt x="1424" y="6083"/>
                    <a:pt x="1421" y="6083"/>
                  </a:cubicBezTo>
                  <a:cubicBezTo>
                    <a:pt x="1418" y="6083"/>
                    <a:pt x="1418" y="6080"/>
                    <a:pt x="1423" y="6071"/>
                  </a:cubicBezTo>
                  <a:cubicBezTo>
                    <a:pt x="1492" y="6046"/>
                    <a:pt x="1580" y="5967"/>
                    <a:pt x="1632" y="5943"/>
                  </a:cubicBezTo>
                  <a:lnTo>
                    <a:pt x="1632" y="5943"/>
                  </a:lnTo>
                  <a:cubicBezTo>
                    <a:pt x="1633" y="5940"/>
                    <a:pt x="1639" y="5932"/>
                    <a:pt x="1655" y="5917"/>
                  </a:cubicBezTo>
                  <a:cubicBezTo>
                    <a:pt x="1660" y="5919"/>
                    <a:pt x="1666" y="5920"/>
                    <a:pt x="1671" y="5920"/>
                  </a:cubicBezTo>
                  <a:cubicBezTo>
                    <a:pt x="1719" y="5920"/>
                    <a:pt x="1762" y="5838"/>
                    <a:pt x="1831" y="5818"/>
                  </a:cubicBezTo>
                  <a:lnTo>
                    <a:pt x="1831" y="5818"/>
                  </a:lnTo>
                  <a:cubicBezTo>
                    <a:pt x="1823" y="5841"/>
                    <a:pt x="1788" y="5865"/>
                    <a:pt x="1795" y="5865"/>
                  </a:cubicBezTo>
                  <a:cubicBezTo>
                    <a:pt x="1798" y="5865"/>
                    <a:pt x="1809" y="5861"/>
                    <a:pt x="1831" y="5851"/>
                  </a:cubicBezTo>
                  <a:cubicBezTo>
                    <a:pt x="1853" y="5796"/>
                    <a:pt x="1974" y="5774"/>
                    <a:pt x="2029" y="5730"/>
                  </a:cubicBezTo>
                  <a:cubicBezTo>
                    <a:pt x="2029" y="5719"/>
                    <a:pt x="2040" y="5708"/>
                    <a:pt x="2051" y="5697"/>
                  </a:cubicBezTo>
                  <a:lnTo>
                    <a:pt x="2051" y="5697"/>
                  </a:lnTo>
                  <a:lnTo>
                    <a:pt x="2029" y="5730"/>
                  </a:lnTo>
                  <a:lnTo>
                    <a:pt x="2051" y="5741"/>
                  </a:lnTo>
                  <a:cubicBezTo>
                    <a:pt x="2062" y="5730"/>
                    <a:pt x="2051" y="5708"/>
                    <a:pt x="2051" y="5697"/>
                  </a:cubicBezTo>
                  <a:cubicBezTo>
                    <a:pt x="2096" y="5664"/>
                    <a:pt x="2184" y="5609"/>
                    <a:pt x="2250" y="5564"/>
                  </a:cubicBezTo>
                  <a:cubicBezTo>
                    <a:pt x="2250" y="5565"/>
                    <a:pt x="2250" y="5565"/>
                    <a:pt x="2251" y="5565"/>
                  </a:cubicBezTo>
                  <a:cubicBezTo>
                    <a:pt x="2266" y="5565"/>
                    <a:pt x="2442" y="5452"/>
                    <a:pt x="2547" y="5410"/>
                  </a:cubicBezTo>
                  <a:cubicBezTo>
                    <a:pt x="2547" y="5377"/>
                    <a:pt x="2646" y="5322"/>
                    <a:pt x="2712" y="5267"/>
                  </a:cubicBezTo>
                  <a:lnTo>
                    <a:pt x="2712" y="5267"/>
                  </a:lnTo>
                  <a:cubicBezTo>
                    <a:pt x="2712" y="5289"/>
                    <a:pt x="2712" y="5300"/>
                    <a:pt x="2679" y="5333"/>
                  </a:cubicBezTo>
                  <a:lnTo>
                    <a:pt x="2746" y="5289"/>
                  </a:lnTo>
                  <a:cubicBezTo>
                    <a:pt x="2757" y="5278"/>
                    <a:pt x="2768" y="5256"/>
                    <a:pt x="2812" y="5223"/>
                  </a:cubicBezTo>
                  <a:lnTo>
                    <a:pt x="2812" y="5256"/>
                  </a:lnTo>
                  <a:cubicBezTo>
                    <a:pt x="2889" y="5201"/>
                    <a:pt x="2966" y="5124"/>
                    <a:pt x="3087" y="5069"/>
                  </a:cubicBezTo>
                  <a:cubicBezTo>
                    <a:pt x="3087" y="5047"/>
                    <a:pt x="2966" y="5069"/>
                    <a:pt x="3076" y="4981"/>
                  </a:cubicBezTo>
                  <a:lnTo>
                    <a:pt x="3076" y="4981"/>
                  </a:lnTo>
                  <a:cubicBezTo>
                    <a:pt x="3087" y="4992"/>
                    <a:pt x="3109" y="5003"/>
                    <a:pt x="3076" y="5025"/>
                  </a:cubicBezTo>
                  <a:cubicBezTo>
                    <a:pt x="3087" y="5025"/>
                    <a:pt x="3109" y="5003"/>
                    <a:pt x="3131" y="4992"/>
                  </a:cubicBezTo>
                  <a:lnTo>
                    <a:pt x="3131" y="4992"/>
                  </a:lnTo>
                  <a:lnTo>
                    <a:pt x="3098" y="5036"/>
                  </a:lnTo>
                  <a:cubicBezTo>
                    <a:pt x="3153" y="5014"/>
                    <a:pt x="3109" y="5003"/>
                    <a:pt x="3153" y="4981"/>
                  </a:cubicBezTo>
                  <a:lnTo>
                    <a:pt x="3197" y="4992"/>
                  </a:lnTo>
                  <a:lnTo>
                    <a:pt x="3188" y="4997"/>
                  </a:lnTo>
                  <a:lnTo>
                    <a:pt x="3188" y="4997"/>
                  </a:lnTo>
                  <a:cubicBezTo>
                    <a:pt x="3223" y="4980"/>
                    <a:pt x="3259" y="4970"/>
                    <a:pt x="3274" y="4970"/>
                  </a:cubicBezTo>
                  <a:cubicBezTo>
                    <a:pt x="3263" y="4959"/>
                    <a:pt x="3263" y="4948"/>
                    <a:pt x="3296" y="4925"/>
                  </a:cubicBezTo>
                  <a:cubicBezTo>
                    <a:pt x="3328" y="4906"/>
                    <a:pt x="3343" y="4900"/>
                    <a:pt x="3351" y="4900"/>
                  </a:cubicBezTo>
                  <a:cubicBezTo>
                    <a:pt x="3361" y="4900"/>
                    <a:pt x="3362" y="4909"/>
                    <a:pt x="3374" y="4909"/>
                  </a:cubicBezTo>
                  <a:cubicBezTo>
                    <a:pt x="3379" y="4909"/>
                    <a:pt x="3385" y="4908"/>
                    <a:pt x="3396" y="4903"/>
                  </a:cubicBezTo>
                  <a:cubicBezTo>
                    <a:pt x="3407" y="4881"/>
                    <a:pt x="3473" y="4859"/>
                    <a:pt x="3462" y="4826"/>
                  </a:cubicBezTo>
                  <a:cubicBezTo>
                    <a:pt x="3469" y="4823"/>
                    <a:pt x="3475" y="4821"/>
                    <a:pt x="3481" y="4821"/>
                  </a:cubicBezTo>
                  <a:cubicBezTo>
                    <a:pt x="3492" y="4821"/>
                    <a:pt x="3502" y="4826"/>
                    <a:pt x="3517" y="4826"/>
                  </a:cubicBezTo>
                  <a:cubicBezTo>
                    <a:pt x="3550" y="4782"/>
                    <a:pt x="3726" y="4694"/>
                    <a:pt x="3660" y="4694"/>
                  </a:cubicBezTo>
                  <a:cubicBezTo>
                    <a:pt x="3792" y="4584"/>
                    <a:pt x="3979" y="4518"/>
                    <a:pt x="4123" y="4430"/>
                  </a:cubicBezTo>
                  <a:cubicBezTo>
                    <a:pt x="4211" y="4375"/>
                    <a:pt x="4321" y="4309"/>
                    <a:pt x="4376" y="4264"/>
                  </a:cubicBezTo>
                  <a:cubicBezTo>
                    <a:pt x="4396" y="4251"/>
                    <a:pt x="4421" y="4241"/>
                    <a:pt x="4434" y="4241"/>
                  </a:cubicBezTo>
                  <a:cubicBezTo>
                    <a:pt x="4443" y="4241"/>
                    <a:pt x="4446" y="4245"/>
                    <a:pt x="4442" y="4253"/>
                  </a:cubicBezTo>
                  <a:cubicBezTo>
                    <a:pt x="4508" y="4209"/>
                    <a:pt x="4508" y="4198"/>
                    <a:pt x="4618" y="4143"/>
                  </a:cubicBezTo>
                  <a:lnTo>
                    <a:pt x="4618" y="4143"/>
                  </a:lnTo>
                  <a:cubicBezTo>
                    <a:pt x="4585" y="4171"/>
                    <a:pt x="4594" y="4171"/>
                    <a:pt x="4598" y="4171"/>
                  </a:cubicBezTo>
                  <a:cubicBezTo>
                    <a:pt x="4602" y="4171"/>
                    <a:pt x="4602" y="4171"/>
                    <a:pt x="4552" y="4198"/>
                  </a:cubicBezTo>
                  <a:cubicBezTo>
                    <a:pt x="4640" y="4154"/>
                    <a:pt x="4674" y="4154"/>
                    <a:pt x="4751" y="4077"/>
                  </a:cubicBezTo>
                  <a:lnTo>
                    <a:pt x="4751" y="4077"/>
                  </a:lnTo>
                  <a:cubicBezTo>
                    <a:pt x="4745" y="4085"/>
                    <a:pt x="4748" y="4089"/>
                    <a:pt x="4756" y="4089"/>
                  </a:cubicBezTo>
                  <a:cubicBezTo>
                    <a:pt x="4779" y="4089"/>
                    <a:pt x="4847" y="4058"/>
                    <a:pt x="4872" y="4033"/>
                  </a:cubicBezTo>
                  <a:lnTo>
                    <a:pt x="4872" y="4033"/>
                  </a:lnTo>
                  <a:lnTo>
                    <a:pt x="4806" y="4055"/>
                  </a:lnTo>
                  <a:cubicBezTo>
                    <a:pt x="4850" y="4022"/>
                    <a:pt x="4894" y="4000"/>
                    <a:pt x="4938" y="3978"/>
                  </a:cubicBezTo>
                  <a:lnTo>
                    <a:pt x="4938" y="3978"/>
                  </a:lnTo>
                  <a:lnTo>
                    <a:pt x="4927" y="4022"/>
                  </a:lnTo>
                  <a:cubicBezTo>
                    <a:pt x="5136" y="3945"/>
                    <a:pt x="5235" y="3780"/>
                    <a:pt x="5401" y="3758"/>
                  </a:cubicBezTo>
                  <a:cubicBezTo>
                    <a:pt x="5411" y="3745"/>
                    <a:pt x="5410" y="3740"/>
                    <a:pt x="5404" y="3740"/>
                  </a:cubicBezTo>
                  <a:cubicBezTo>
                    <a:pt x="5389" y="3740"/>
                    <a:pt x="5344" y="3764"/>
                    <a:pt x="5326" y="3764"/>
                  </a:cubicBezTo>
                  <a:cubicBezTo>
                    <a:pt x="5318" y="3764"/>
                    <a:pt x="5316" y="3759"/>
                    <a:pt x="5324" y="3747"/>
                  </a:cubicBezTo>
                  <a:cubicBezTo>
                    <a:pt x="5412" y="3703"/>
                    <a:pt x="5522" y="3692"/>
                    <a:pt x="5555" y="3681"/>
                  </a:cubicBezTo>
                  <a:cubicBezTo>
                    <a:pt x="5676" y="3625"/>
                    <a:pt x="5643" y="3581"/>
                    <a:pt x="5764" y="3526"/>
                  </a:cubicBezTo>
                  <a:cubicBezTo>
                    <a:pt x="5742" y="3526"/>
                    <a:pt x="5720" y="3504"/>
                    <a:pt x="5808" y="3449"/>
                  </a:cubicBezTo>
                  <a:cubicBezTo>
                    <a:pt x="5842" y="3432"/>
                    <a:pt x="5868" y="3425"/>
                    <a:pt x="5884" y="3425"/>
                  </a:cubicBezTo>
                  <a:cubicBezTo>
                    <a:pt x="5910" y="3425"/>
                    <a:pt x="5913" y="3444"/>
                    <a:pt x="5885" y="3471"/>
                  </a:cubicBezTo>
                  <a:cubicBezTo>
                    <a:pt x="5863" y="3482"/>
                    <a:pt x="5852" y="3482"/>
                    <a:pt x="5852" y="3482"/>
                  </a:cubicBezTo>
                  <a:cubicBezTo>
                    <a:pt x="5824" y="3492"/>
                    <a:pt x="5795" y="3518"/>
                    <a:pt x="5816" y="3518"/>
                  </a:cubicBezTo>
                  <a:cubicBezTo>
                    <a:pt x="5820" y="3518"/>
                    <a:pt x="5824" y="3517"/>
                    <a:pt x="5830" y="3515"/>
                  </a:cubicBezTo>
                  <a:lnTo>
                    <a:pt x="5830" y="3493"/>
                  </a:lnTo>
                  <a:cubicBezTo>
                    <a:pt x="5875" y="3484"/>
                    <a:pt x="5954" y="3440"/>
                    <a:pt x="5973" y="3440"/>
                  </a:cubicBezTo>
                  <a:cubicBezTo>
                    <a:pt x="5977" y="3440"/>
                    <a:pt x="5978" y="3443"/>
                    <a:pt x="5974" y="3449"/>
                  </a:cubicBezTo>
                  <a:cubicBezTo>
                    <a:pt x="6007" y="3427"/>
                    <a:pt x="6012" y="3419"/>
                    <a:pt x="6004" y="3419"/>
                  </a:cubicBezTo>
                  <a:cubicBezTo>
                    <a:pt x="6001" y="3419"/>
                    <a:pt x="5996" y="3420"/>
                    <a:pt x="5989" y="3422"/>
                  </a:cubicBezTo>
                  <a:lnTo>
                    <a:pt x="5989" y="3422"/>
                  </a:lnTo>
                  <a:cubicBezTo>
                    <a:pt x="6076" y="3383"/>
                    <a:pt x="6131" y="3343"/>
                    <a:pt x="6238" y="3295"/>
                  </a:cubicBezTo>
                  <a:cubicBezTo>
                    <a:pt x="6216" y="3295"/>
                    <a:pt x="6194" y="3295"/>
                    <a:pt x="6216" y="3284"/>
                  </a:cubicBezTo>
                  <a:cubicBezTo>
                    <a:pt x="6381" y="3207"/>
                    <a:pt x="6282" y="3229"/>
                    <a:pt x="6392" y="3163"/>
                  </a:cubicBezTo>
                  <a:cubicBezTo>
                    <a:pt x="6398" y="3162"/>
                    <a:pt x="6402" y="3161"/>
                    <a:pt x="6406" y="3161"/>
                  </a:cubicBezTo>
                  <a:cubicBezTo>
                    <a:pt x="6430" y="3161"/>
                    <a:pt x="6420" y="3179"/>
                    <a:pt x="6429" y="3179"/>
                  </a:cubicBezTo>
                  <a:cubicBezTo>
                    <a:pt x="6435" y="3179"/>
                    <a:pt x="6449" y="3170"/>
                    <a:pt x="6491" y="3141"/>
                  </a:cubicBezTo>
                  <a:cubicBezTo>
                    <a:pt x="6506" y="3136"/>
                    <a:pt x="6516" y="3135"/>
                    <a:pt x="6523" y="3135"/>
                  </a:cubicBezTo>
                  <a:cubicBezTo>
                    <a:pt x="6540" y="3135"/>
                    <a:pt x="6527" y="3149"/>
                    <a:pt x="6511" y="3161"/>
                  </a:cubicBezTo>
                  <a:lnTo>
                    <a:pt x="6511" y="3161"/>
                  </a:lnTo>
                  <a:cubicBezTo>
                    <a:pt x="6601" y="3106"/>
                    <a:pt x="6690" y="3085"/>
                    <a:pt x="6752" y="3065"/>
                  </a:cubicBezTo>
                  <a:lnTo>
                    <a:pt x="6752" y="3065"/>
                  </a:lnTo>
                  <a:cubicBezTo>
                    <a:pt x="6735" y="3075"/>
                    <a:pt x="6720" y="3084"/>
                    <a:pt x="6701" y="3097"/>
                  </a:cubicBezTo>
                  <a:lnTo>
                    <a:pt x="6756" y="3064"/>
                  </a:lnTo>
                  <a:lnTo>
                    <a:pt x="6756" y="3064"/>
                  </a:lnTo>
                  <a:cubicBezTo>
                    <a:pt x="6754" y="3064"/>
                    <a:pt x="6753" y="3065"/>
                    <a:pt x="6752" y="3065"/>
                  </a:cubicBezTo>
                  <a:lnTo>
                    <a:pt x="6752" y="3065"/>
                  </a:lnTo>
                  <a:cubicBezTo>
                    <a:pt x="6763" y="3058"/>
                    <a:pt x="6775" y="3051"/>
                    <a:pt x="6789" y="3042"/>
                  </a:cubicBezTo>
                  <a:lnTo>
                    <a:pt x="6745" y="3042"/>
                  </a:lnTo>
                  <a:cubicBezTo>
                    <a:pt x="6778" y="3031"/>
                    <a:pt x="6811" y="3020"/>
                    <a:pt x="6811" y="3020"/>
                  </a:cubicBezTo>
                  <a:cubicBezTo>
                    <a:pt x="6833" y="2998"/>
                    <a:pt x="6767" y="3009"/>
                    <a:pt x="6822" y="2953"/>
                  </a:cubicBezTo>
                  <a:cubicBezTo>
                    <a:pt x="6869" y="2944"/>
                    <a:pt x="6933" y="2894"/>
                    <a:pt x="6964" y="2894"/>
                  </a:cubicBezTo>
                  <a:cubicBezTo>
                    <a:pt x="6969" y="2894"/>
                    <a:pt x="6973" y="2895"/>
                    <a:pt x="6976" y="2898"/>
                  </a:cubicBezTo>
                  <a:cubicBezTo>
                    <a:pt x="6865" y="2944"/>
                    <a:pt x="6963" y="2921"/>
                    <a:pt x="6933" y="2951"/>
                  </a:cubicBezTo>
                  <a:lnTo>
                    <a:pt x="6933" y="2951"/>
                  </a:lnTo>
                  <a:cubicBezTo>
                    <a:pt x="6946" y="2944"/>
                    <a:pt x="6961" y="2936"/>
                    <a:pt x="6976" y="2931"/>
                  </a:cubicBezTo>
                  <a:lnTo>
                    <a:pt x="6976" y="2931"/>
                  </a:lnTo>
                  <a:lnTo>
                    <a:pt x="6965" y="2942"/>
                  </a:lnTo>
                  <a:cubicBezTo>
                    <a:pt x="7108" y="2898"/>
                    <a:pt x="7009" y="2887"/>
                    <a:pt x="7141" y="2821"/>
                  </a:cubicBezTo>
                  <a:lnTo>
                    <a:pt x="7141" y="2821"/>
                  </a:lnTo>
                  <a:cubicBezTo>
                    <a:pt x="7137" y="2830"/>
                    <a:pt x="7143" y="2833"/>
                    <a:pt x="7152" y="2833"/>
                  </a:cubicBezTo>
                  <a:cubicBezTo>
                    <a:pt x="7168" y="2833"/>
                    <a:pt x="7194" y="2824"/>
                    <a:pt x="7207" y="2810"/>
                  </a:cubicBezTo>
                  <a:lnTo>
                    <a:pt x="7207" y="2810"/>
                  </a:lnTo>
                  <a:cubicBezTo>
                    <a:pt x="7192" y="2820"/>
                    <a:pt x="7182" y="2824"/>
                    <a:pt x="7178" y="2824"/>
                  </a:cubicBezTo>
                  <a:cubicBezTo>
                    <a:pt x="7167" y="2824"/>
                    <a:pt x="7187" y="2798"/>
                    <a:pt x="7218" y="2766"/>
                  </a:cubicBezTo>
                  <a:cubicBezTo>
                    <a:pt x="7307" y="2733"/>
                    <a:pt x="7307" y="2711"/>
                    <a:pt x="7351" y="2689"/>
                  </a:cubicBezTo>
                  <a:lnTo>
                    <a:pt x="7351" y="2689"/>
                  </a:lnTo>
                  <a:lnTo>
                    <a:pt x="7296" y="2711"/>
                  </a:lnTo>
                  <a:cubicBezTo>
                    <a:pt x="7307" y="2689"/>
                    <a:pt x="7351" y="2667"/>
                    <a:pt x="7406" y="2634"/>
                  </a:cubicBezTo>
                  <a:lnTo>
                    <a:pt x="7406" y="2634"/>
                  </a:lnTo>
                  <a:cubicBezTo>
                    <a:pt x="7417" y="2645"/>
                    <a:pt x="7362" y="2667"/>
                    <a:pt x="7384" y="2667"/>
                  </a:cubicBezTo>
                  <a:cubicBezTo>
                    <a:pt x="7439" y="2612"/>
                    <a:pt x="7549" y="2612"/>
                    <a:pt x="7626" y="2546"/>
                  </a:cubicBezTo>
                  <a:cubicBezTo>
                    <a:pt x="7634" y="2544"/>
                    <a:pt x="7640" y="2544"/>
                    <a:pt x="7645" y="2544"/>
                  </a:cubicBezTo>
                  <a:cubicBezTo>
                    <a:pt x="7668" y="2544"/>
                    <a:pt x="7660" y="2559"/>
                    <a:pt x="7677" y="2559"/>
                  </a:cubicBezTo>
                  <a:cubicBezTo>
                    <a:pt x="7681" y="2559"/>
                    <a:pt x="7686" y="2558"/>
                    <a:pt x="7692" y="2557"/>
                  </a:cubicBezTo>
                  <a:cubicBezTo>
                    <a:pt x="7780" y="2491"/>
                    <a:pt x="7813" y="2524"/>
                    <a:pt x="7913" y="2447"/>
                  </a:cubicBezTo>
                  <a:cubicBezTo>
                    <a:pt x="7900" y="2447"/>
                    <a:pt x="7891" y="2448"/>
                    <a:pt x="7886" y="2448"/>
                  </a:cubicBezTo>
                  <a:cubicBezTo>
                    <a:pt x="7874" y="2448"/>
                    <a:pt x="7887" y="2442"/>
                    <a:pt x="7935" y="2403"/>
                  </a:cubicBezTo>
                  <a:lnTo>
                    <a:pt x="7935" y="2403"/>
                  </a:lnTo>
                  <a:lnTo>
                    <a:pt x="7769" y="2502"/>
                  </a:lnTo>
                  <a:lnTo>
                    <a:pt x="7868" y="2414"/>
                  </a:lnTo>
                  <a:lnTo>
                    <a:pt x="7868" y="2414"/>
                  </a:lnTo>
                  <a:cubicBezTo>
                    <a:pt x="7813" y="2447"/>
                    <a:pt x="7758" y="2491"/>
                    <a:pt x="7725" y="2502"/>
                  </a:cubicBezTo>
                  <a:cubicBezTo>
                    <a:pt x="7755" y="2472"/>
                    <a:pt x="7764" y="2467"/>
                    <a:pt x="7758" y="2467"/>
                  </a:cubicBezTo>
                  <a:cubicBezTo>
                    <a:pt x="7755" y="2467"/>
                    <a:pt x="7747" y="2469"/>
                    <a:pt x="7736" y="2469"/>
                  </a:cubicBezTo>
                  <a:cubicBezTo>
                    <a:pt x="7824" y="2458"/>
                    <a:pt x="7868" y="2370"/>
                    <a:pt x="7968" y="2348"/>
                  </a:cubicBezTo>
                  <a:lnTo>
                    <a:pt x="7990" y="2392"/>
                  </a:lnTo>
                  <a:cubicBezTo>
                    <a:pt x="8133" y="2348"/>
                    <a:pt x="8210" y="2259"/>
                    <a:pt x="8386" y="2182"/>
                  </a:cubicBezTo>
                  <a:lnTo>
                    <a:pt x="8386" y="2182"/>
                  </a:lnTo>
                  <a:lnTo>
                    <a:pt x="8320" y="2204"/>
                  </a:lnTo>
                  <a:cubicBezTo>
                    <a:pt x="8342" y="2171"/>
                    <a:pt x="8430" y="2149"/>
                    <a:pt x="8474" y="2116"/>
                  </a:cubicBezTo>
                  <a:cubicBezTo>
                    <a:pt x="8479" y="2125"/>
                    <a:pt x="8488" y="2129"/>
                    <a:pt x="8499" y="2129"/>
                  </a:cubicBezTo>
                  <a:cubicBezTo>
                    <a:pt x="8513" y="2129"/>
                    <a:pt x="8532" y="2123"/>
                    <a:pt x="8552" y="2116"/>
                  </a:cubicBezTo>
                  <a:cubicBezTo>
                    <a:pt x="8541" y="2116"/>
                    <a:pt x="8673" y="2061"/>
                    <a:pt x="8673" y="2028"/>
                  </a:cubicBezTo>
                  <a:lnTo>
                    <a:pt x="8761" y="2006"/>
                  </a:lnTo>
                  <a:cubicBezTo>
                    <a:pt x="8893" y="1951"/>
                    <a:pt x="8893" y="1885"/>
                    <a:pt x="9025" y="1830"/>
                  </a:cubicBezTo>
                  <a:lnTo>
                    <a:pt x="9025" y="1830"/>
                  </a:lnTo>
                  <a:cubicBezTo>
                    <a:pt x="8992" y="1863"/>
                    <a:pt x="9058" y="1852"/>
                    <a:pt x="8981" y="1907"/>
                  </a:cubicBezTo>
                  <a:cubicBezTo>
                    <a:pt x="9025" y="1885"/>
                    <a:pt x="9058" y="1863"/>
                    <a:pt x="9058" y="1852"/>
                  </a:cubicBezTo>
                  <a:cubicBezTo>
                    <a:pt x="9091" y="1852"/>
                    <a:pt x="9168" y="1775"/>
                    <a:pt x="9213" y="1775"/>
                  </a:cubicBezTo>
                  <a:cubicBezTo>
                    <a:pt x="9235" y="1753"/>
                    <a:pt x="9235" y="1742"/>
                    <a:pt x="9279" y="1709"/>
                  </a:cubicBezTo>
                  <a:lnTo>
                    <a:pt x="9290" y="1720"/>
                  </a:lnTo>
                  <a:cubicBezTo>
                    <a:pt x="9279" y="1709"/>
                    <a:pt x="9356" y="1675"/>
                    <a:pt x="9301" y="1675"/>
                  </a:cubicBezTo>
                  <a:cubicBezTo>
                    <a:pt x="9466" y="1664"/>
                    <a:pt x="9686" y="1499"/>
                    <a:pt x="9819" y="1477"/>
                  </a:cubicBezTo>
                  <a:cubicBezTo>
                    <a:pt x="9918" y="1433"/>
                    <a:pt x="10028" y="1378"/>
                    <a:pt x="10116" y="1334"/>
                  </a:cubicBezTo>
                  <a:lnTo>
                    <a:pt x="10116" y="1334"/>
                  </a:lnTo>
                  <a:cubicBezTo>
                    <a:pt x="10116" y="1334"/>
                    <a:pt x="10116" y="1334"/>
                    <a:pt x="10105" y="1345"/>
                  </a:cubicBezTo>
                  <a:cubicBezTo>
                    <a:pt x="10237" y="1301"/>
                    <a:pt x="10160" y="1268"/>
                    <a:pt x="10303" y="1224"/>
                  </a:cubicBezTo>
                  <a:cubicBezTo>
                    <a:pt x="10311" y="1223"/>
                    <a:pt x="10317" y="1222"/>
                    <a:pt x="10322" y="1222"/>
                  </a:cubicBezTo>
                  <a:cubicBezTo>
                    <a:pt x="10360" y="1222"/>
                    <a:pt x="10264" y="1258"/>
                    <a:pt x="10274" y="1258"/>
                  </a:cubicBezTo>
                  <a:cubicBezTo>
                    <a:pt x="10275" y="1258"/>
                    <a:pt x="10277" y="1258"/>
                    <a:pt x="10281" y="1257"/>
                  </a:cubicBezTo>
                  <a:cubicBezTo>
                    <a:pt x="10287" y="1263"/>
                    <a:pt x="10295" y="1266"/>
                    <a:pt x="10304" y="1266"/>
                  </a:cubicBezTo>
                  <a:cubicBezTo>
                    <a:pt x="10359" y="1266"/>
                    <a:pt x="10462" y="1167"/>
                    <a:pt x="10557" y="1158"/>
                  </a:cubicBezTo>
                  <a:lnTo>
                    <a:pt x="10557" y="1158"/>
                  </a:lnTo>
                  <a:lnTo>
                    <a:pt x="10535" y="1180"/>
                  </a:lnTo>
                  <a:cubicBezTo>
                    <a:pt x="10612" y="1158"/>
                    <a:pt x="10700" y="1081"/>
                    <a:pt x="10821" y="1025"/>
                  </a:cubicBezTo>
                  <a:lnTo>
                    <a:pt x="10821" y="1036"/>
                  </a:lnTo>
                  <a:cubicBezTo>
                    <a:pt x="10887" y="970"/>
                    <a:pt x="11030" y="893"/>
                    <a:pt x="11141" y="838"/>
                  </a:cubicBezTo>
                  <a:lnTo>
                    <a:pt x="11141" y="838"/>
                  </a:lnTo>
                  <a:cubicBezTo>
                    <a:pt x="11119" y="882"/>
                    <a:pt x="11096" y="871"/>
                    <a:pt x="11130" y="882"/>
                  </a:cubicBezTo>
                  <a:cubicBezTo>
                    <a:pt x="11174" y="860"/>
                    <a:pt x="11096" y="860"/>
                    <a:pt x="11196" y="805"/>
                  </a:cubicBezTo>
                  <a:cubicBezTo>
                    <a:pt x="11218" y="805"/>
                    <a:pt x="11259" y="795"/>
                    <a:pt x="11291" y="795"/>
                  </a:cubicBezTo>
                  <a:cubicBezTo>
                    <a:pt x="11307" y="795"/>
                    <a:pt x="11320" y="798"/>
                    <a:pt x="11328" y="805"/>
                  </a:cubicBezTo>
                  <a:lnTo>
                    <a:pt x="11240" y="849"/>
                  </a:lnTo>
                  <a:cubicBezTo>
                    <a:pt x="11295" y="849"/>
                    <a:pt x="11361" y="794"/>
                    <a:pt x="11405" y="772"/>
                  </a:cubicBezTo>
                  <a:lnTo>
                    <a:pt x="11405" y="783"/>
                  </a:lnTo>
                  <a:cubicBezTo>
                    <a:pt x="11548" y="717"/>
                    <a:pt x="11537" y="684"/>
                    <a:pt x="11702" y="618"/>
                  </a:cubicBezTo>
                  <a:lnTo>
                    <a:pt x="11680" y="618"/>
                  </a:lnTo>
                  <a:cubicBezTo>
                    <a:pt x="11746" y="552"/>
                    <a:pt x="11758" y="607"/>
                    <a:pt x="11835" y="541"/>
                  </a:cubicBezTo>
                  <a:lnTo>
                    <a:pt x="11868" y="563"/>
                  </a:lnTo>
                  <a:cubicBezTo>
                    <a:pt x="11923" y="530"/>
                    <a:pt x="12055" y="453"/>
                    <a:pt x="12154" y="397"/>
                  </a:cubicBezTo>
                  <a:lnTo>
                    <a:pt x="12154" y="397"/>
                  </a:lnTo>
                  <a:cubicBezTo>
                    <a:pt x="12110" y="453"/>
                    <a:pt x="12000" y="508"/>
                    <a:pt x="11923" y="552"/>
                  </a:cubicBezTo>
                  <a:cubicBezTo>
                    <a:pt x="11989" y="530"/>
                    <a:pt x="12121" y="475"/>
                    <a:pt x="12143" y="442"/>
                  </a:cubicBezTo>
                  <a:lnTo>
                    <a:pt x="12143" y="442"/>
                  </a:lnTo>
                  <a:cubicBezTo>
                    <a:pt x="12121" y="464"/>
                    <a:pt x="12088" y="475"/>
                    <a:pt x="12066" y="486"/>
                  </a:cubicBezTo>
                  <a:cubicBezTo>
                    <a:pt x="12132" y="431"/>
                    <a:pt x="12209" y="375"/>
                    <a:pt x="12319" y="331"/>
                  </a:cubicBezTo>
                  <a:cubicBezTo>
                    <a:pt x="12322" y="343"/>
                    <a:pt x="12333" y="348"/>
                    <a:pt x="12348" y="348"/>
                  </a:cubicBezTo>
                  <a:cubicBezTo>
                    <a:pt x="12393" y="348"/>
                    <a:pt x="12483" y="309"/>
                    <a:pt x="12573" y="276"/>
                  </a:cubicBezTo>
                  <a:lnTo>
                    <a:pt x="12694" y="221"/>
                  </a:lnTo>
                  <a:lnTo>
                    <a:pt x="12573" y="144"/>
                  </a:lnTo>
                  <a:cubicBezTo>
                    <a:pt x="12518" y="111"/>
                    <a:pt x="12485" y="89"/>
                    <a:pt x="12441" y="45"/>
                  </a:cubicBezTo>
                  <a:cubicBezTo>
                    <a:pt x="12419" y="34"/>
                    <a:pt x="12396" y="12"/>
                    <a:pt x="123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 flipH="1">
              <a:off x="6130614" y="290775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flipH="1">
              <a:off x="6143900" y="2931628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flipH="1">
              <a:off x="5979473" y="2834589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 flipH="1">
              <a:off x="6231889" y="2980918"/>
              <a:ext cx="48" cy="110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"/>
                  </a:moveTo>
                  <a:lnTo>
                    <a:pt x="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 flipH="1">
              <a:off x="5969605" y="2828139"/>
              <a:ext cx="1444" cy="626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8" y="0"/>
                  </a:moveTo>
                  <a:cubicBezTo>
                    <a:pt x="26" y="0"/>
                    <a:pt x="13" y="6"/>
                    <a:pt x="1" y="13"/>
                  </a:cubicBezTo>
                  <a:lnTo>
                    <a:pt x="12" y="13"/>
                  </a:lnTo>
                  <a:cubicBezTo>
                    <a:pt x="26" y="4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 flipH="1">
              <a:off x="6046812" y="2871701"/>
              <a:ext cx="2744" cy="1637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0"/>
                  </a:moveTo>
                  <a:cubicBezTo>
                    <a:pt x="23" y="11"/>
                    <a:pt x="1" y="22"/>
                    <a:pt x="12" y="3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 flipH="1">
              <a:off x="6300866" y="3026549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 flipH="1">
              <a:off x="6273814" y="3008498"/>
              <a:ext cx="5872" cy="3755"/>
            </a:xfrm>
            <a:custGeom>
              <a:avLst/>
              <a:gdLst/>
              <a:ahLst/>
              <a:cxnLst/>
              <a:rect l="l" t="t" r="r" b="b"/>
              <a:pathLst>
                <a:path w="122" h="78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9" y="12"/>
                    <a:pt x="34" y="34"/>
                    <a:pt x="1" y="67"/>
                  </a:cubicBezTo>
                  <a:lnTo>
                    <a:pt x="1" y="78"/>
                  </a:lnTo>
                  <a:cubicBezTo>
                    <a:pt x="12" y="56"/>
                    <a:pt x="100" y="34"/>
                    <a:pt x="1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 flipH="1">
              <a:off x="6241997" y="2995262"/>
              <a:ext cx="9049" cy="4284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44" y="0"/>
                  </a:moveTo>
                  <a:lnTo>
                    <a:pt x="34" y="66"/>
                  </a:lnTo>
                  <a:cubicBezTo>
                    <a:pt x="42" y="62"/>
                    <a:pt x="51" y="60"/>
                    <a:pt x="57" y="60"/>
                  </a:cubicBezTo>
                  <a:cubicBezTo>
                    <a:pt x="68" y="60"/>
                    <a:pt x="68" y="67"/>
                    <a:pt x="34" y="88"/>
                  </a:cubicBezTo>
                  <a:cubicBezTo>
                    <a:pt x="188" y="22"/>
                    <a:pt x="1" y="88"/>
                    <a:pt x="1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 flipH="1">
              <a:off x="6225006" y="2984094"/>
              <a:ext cx="3369" cy="1733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0"/>
                  </a:moveTo>
                  <a:cubicBezTo>
                    <a:pt x="56" y="0"/>
                    <a:pt x="45" y="4"/>
                    <a:pt x="25" y="12"/>
                  </a:cubicBezTo>
                  <a:cubicBezTo>
                    <a:pt x="1" y="31"/>
                    <a:pt x="0" y="36"/>
                    <a:pt x="7" y="36"/>
                  </a:cubicBezTo>
                  <a:cubicBezTo>
                    <a:pt x="13" y="36"/>
                    <a:pt x="25" y="31"/>
                    <a:pt x="32" y="31"/>
                  </a:cubicBezTo>
                  <a:cubicBezTo>
                    <a:pt x="35" y="31"/>
                    <a:pt x="36" y="32"/>
                    <a:pt x="36" y="34"/>
                  </a:cubicBezTo>
                  <a:cubicBezTo>
                    <a:pt x="58" y="13"/>
                    <a:pt x="70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 flipH="1">
              <a:off x="6103611" y="2909871"/>
              <a:ext cx="1059" cy="1107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0"/>
                  </a:moveTo>
                  <a:lnTo>
                    <a:pt x="0" y="22"/>
                  </a:lnTo>
                  <a:cubicBezTo>
                    <a:pt x="17" y="10"/>
                    <a:pt x="21" y="7"/>
                    <a:pt x="19" y="7"/>
                  </a:cubicBezTo>
                  <a:lnTo>
                    <a:pt x="19" y="7"/>
                  </a:lnTo>
                  <a:cubicBezTo>
                    <a:pt x="18" y="7"/>
                    <a:pt x="13" y="9"/>
                    <a:pt x="8" y="9"/>
                  </a:cubicBezTo>
                  <a:cubicBezTo>
                    <a:pt x="4" y="9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 flipH="1">
              <a:off x="6063274" y="2888644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0" y="45"/>
                  </a:lnTo>
                  <a:lnTo>
                    <a:pt x="22" y="34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 flipH="1">
              <a:off x="5851676" y="2779427"/>
              <a:ext cx="2599" cy="178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20" y="0"/>
                  </a:moveTo>
                  <a:cubicBezTo>
                    <a:pt x="5" y="16"/>
                    <a:pt x="0" y="36"/>
                    <a:pt x="17" y="36"/>
                  </a:cubicBezTo>
                  <a:cubicBezTo>
                    <a:pt x="25" y="36"/>
                    <a:pt x="37" y="32"/>
                    <a:pt x="53" y="2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 flipH="1">
              <a:off x="5751989" y="2734855"/>
              <a:ext cx="5343" cy="1781"/>
            </a:xfrm>
            <a:custGeom>
              <a:avLst/>
              <a:gdLst/>
              <a:ahLst/>
              <a:cxnLst/>
              <a:rect l="l" t="t" r="r" b="b"/>
              <a:pathLst>
                <a:path w="111" h="37" extrusionOk="0">
                  <a:moveTo>
                    <a:pt x="111" y="1"/>
                  </a:moveTo>
                  <a:cubicBezTo>
                    <a:pt x="67" y="12"/>
                    <a:pt x="22" y="23"/>
                    <a:pt x="0" y="34"/>
                  </a:cubicBezTo>
                  <a:cubicBezTo>
                    <a:pt x="4" y="36"/>
                    <a:pt x="10" y="37"/>
                    <a:pt x="16" y="37"/>
                  </a:cubicBezTo>
                  <a:cubicBezTo>
                    <a:pt x="42" y="37"/>
                    <a:pt x="84" y="19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 flipH="1">
              <a:off x="5958293" y="2811774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34" y="22"/>
                  </a:moveTo>
                  <a:lnTo>
                    <a:pt x="67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 flipH="1">
              <a:off x="5962529" y="2872760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12" y="0"/>
                    <a:pt x="1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5855382" y="2819716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9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 flipH="1">
              <a:off x="5698945" y="2753964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 flipH="1">
              <a:off x="5806622" y="2794782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 flipH="1">
              <a:off x="5665540" y="2745493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 flipH="1">
              <a:off x="6015862" y="2897982"/>
              <a:ext cx="770" cy="289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0"/>
                  </a:moveTo>
                  <a:cubicBezTo>
                    <a:pt x="15" y="0"/>
                    <a:pt x="7" y="5"/>
                    <a:pt x="0" y="5"/>
                  </a:cubicBezTo>
                  <a:lnTo>
                    <a:pt x="11" y="5"/>
                  </a:ln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 flipH="1">
              <a:off x="6225102" y="3046573"/>
              <a:ext cx="4814" cy="3418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2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 flipH="1">
              <a:off x="6120025" y="296079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1" y="22"/>
                  </a:lnTo>
                  <a:cubicBezTo>
                    <a:pt x="12" y="11"/>
                    <a:pt x="23" y="11"/>
                    <a:pt x="34" y="0"/>
                  </a:cubicBezTo>
                  <a:cubicBezTo>
                    <a:pt x="23" y="11"/>
                    <a:pt x="12" y="11"/>
                    <a:pt x="1" y="22"/>
                  </a:cubicBezTo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 flipH="1">
              <a:off x="6148135" y="297827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 flipH="1">
              <a:off x="5804793" y="2801762"/>
              <a:ext cx="2936" cy="1588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57" y="0"/>
                  </a:moveTo>
                  <a:cubicBezTo>
                    <a:pt x="55" y="0"/>
                    <a:pt x="41" y="8"/>
                    <a:pt x="1" y="32"/>
                  </a:cubicBezTo>
                  <a:lnTo>
                    <a:pt x="34" y="32"/>
                  </a:lnTo>
                  <a:cubicBezTo>
                    <a:pt x="27" y="25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 flipH="1">
              <a:off x="5700534" y="2754494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 flipH="1">
              <a:off x="5664088" y="2740679"/>
              <a:ext cx="610304" cy="330447"/>
            </a:xfrm>
            <a:custGeom>
              <a:avLst/>
              <a:gdLst/>
              <a:ahLst/>
              <a:cxnLst/>
              <a:rect l="l" t="t" r="r" b="b"/>
              <a:pathLst>
                <a:path w="12679" h="6865" extrusionOk="0">
                  <a:moveTo>
                    <a:pt x="12246" y="109"/>
                  </a:moveTo>
                  <a:cubicBezTo>
                    <a:pt x="12245" y="109"/>
                    <a:pt x="12243" y="110"/>
                    <a:pt x="12241" y="111"/>
                  </a:cubicBezTo>
                  <a:lnTo>
                    <a:pt x="12246" y="109"/>
                  </a:lnTo>
                  <a:close/>
                  <a:moveTo>
                    <a:pt x="12593" y="133"/>
                  </a:moveTo>
                  <a:lnTo>
                    <a:pt x="12615" y="144"/>
                  </a:lnTo>
                  <a:cubicBezTo>
                    <a:pt x="12593" y="144"/>
                    <a:pt x="12582" y="144"/>
                    <a:pt x="12582" y="133"/>
                  </a:cubicBezTo>
                  <a:close/>
                  <a:moveTo>
                    <a:pt x="11953" y="237"/>
                  </a:moveTo>
                  <a:lnTo>
                    <a:pt x="11953" y="237"/>
                  </a:lnTo>
                  <a:cubicBezTo>
                    <a:pt x="11950" y="238"/>
                    <a:pt x="11948" y="240"/>
                    <a:pt x="11946" y="241"/>
                  </a:cubicBezTo>
                  <a:lnTo>
                    <a:pt x="11946" y="241"/>
                  </a:lnTo>
                  <a:cubicBezTo>
                    <a:pt x="11948" y="240"/>
                    <a:pt x="11951" y="239"/>
                    <a:pt x="11953" y="237"/>
                  </a:cubicBezTo>
                  <a:close/>
                  <a:moveTo>
                    <a:pt x="11260" y="574"/>
                  </a:moveTo>
                  <a:lnTo>
                    <a:pt x="11260" y="574"/>
                  </a:lnTo>
                  <a:cubicBezTo>
                    <a:pt x="11194" y="618"/>
                    <a:pt x="11106" y="651"/>
                    <a:pt x="11051" y="695"/>
                  </a:cubicBezTo>
                  <a:lnTo>
                    <a:pt x="11073" y="673"/>
                  </a:lnTo>
                  <a:lnTo>
                    <a:pt x="11073" y="673"/>
                  </a:lnTo>
                  <a:cubicBezTo>
                    <a:pt x="11029" y="695"/>
                    <a:pt x="10996" y="695"/>
                    <a:pt x="10974" y="695"/>
                  </a:cubicBezTo>
                  <a:cubicBezTo>
                    <a:pt x="11040" y="651"/>
                    <a:pt x="11150" y="629"/>
                    <a:pt x="11260" y="574"/>
                  </a:cubicBezTo>
                  <a:close/>
                  <a:moveTo>
                    <a:pt x="10930" y="728"/>
                  </a:moveTo>
                  <a:cubicBezTo>
                    <a:pt x="10908" y="761"/>
                    <a:pt x="10831" y="805"/>
                    <a:pt x="10797" y="838"/>
                  </a:cubicBezTo>
                  <a:cubicBezTo>
                    <a:pt x="10731" y="838"/>
                    <a:pt x="10764" y="816"/>
                    <a:pt x="10786" y="794"/>
                  </a:cubicBezTo>
                  <a:cubicBezTo>
                    <a:pt x="10820" y="772"/>
                    <a:pt x="10875" y="772"/>
                    <a:pt x="10930" y="728"/>
                  </a:cubicBezTo>
                  <a:close/>
                  <a:moveTo>
                    <a:pt x="10687" y="772"/>
                  </a:moveTo>
                  <a:lnTo>
                    <a:pt x="10687" y="772"/>
                  </a:lnTo>
                  <a:cubicBezTo>
                    <a:pt x="10637" y="813"/>
                    <a:pt x="10630" y="821"/>
                    <a:pt x="10638" y="821"/>
                  </a:cubicBezTo>
                  <a:cubicBezTo>
                    <a:pt x="10643" y="821"/>
                    <a:pt x="10654" y="817"/>
                    <a:pt x="10663" y="817"/>
                  </a:cubicBezTo>
                  <a:cubicBezTo>
                    <a:pt x="10671" y="817"/>
                    <a:pt x="10676" y="819"/>
                    <a:pt x="10676" y="827"/>
                  </a:cubicBezTo>
                  <a:cubicBezTo>
                    <a:pt x="10698" y="816"/>
                    <a:pt x="10731" y="816"/>
                    <a:pt x="10742" y="816"/>
                  </a:cubicBezTo>
                  <a:cubicBezTo>
                    <a:pt x="10709" y="838"/>
                    <a:pt x="10676" y="860"/>
                    <a:pt x="10698" y="860"/>
                  </a:cubicBezTo>
                  <a:cubicBezTo>
                    <a:pt x="10665" y="866"/>
                    <a:pt x="10652" y="869"/>
                    <a:pt x="10640" y="869"/>
                  </a:cubicBezTo>
                  <a:cubicBezTo>
                    <a:pt x="10629" y="869"/>
                    <a:pt x="10621" y="866"/>
                    <a:pt x="10599" y="860"/>
                  </a:cubicBezTo>
                  <a:cubicBezTo>
                    <a:pt x="10599" y="904"/>
                    <a:pt x="10544" y="893"/>
                    <a:pt x="10500" y="948"/>
                  </a:cubicBezTo>
                  <a:cubicBezTo>
                    <a:pt x="10484" y="951"/>
                    <a:pt x="10472" y="952"/>
                    <a:pt x="10463" y="952"/>
                  </a:cubicBezTo>
                  <a:cubicBezTo>
                    <a:pt x="10439" y="952"/>
                    <a:pt x="10437" y="945"/>
                    <a:pt x="10427" y="945"/>
                  </a:cubicBezTo>
                  <a:cubicBezTo>
                    <a:pt x="10423" y="945"/>
                    <a:pt x="10419" y="946"/>
                    <a:pt x="10412" y="948"/>
                  </a:cubicBezTo>
                  <a:lnTo>
                    <a:pt x="10401" y="959"/>
                  </a:lnTo>
                  <a:cubicBezTo>
                    <a:pt x="10467" y="860"/>
                    <a:pt x="10577" y="860"/>
                    <a:pt x="10687" y="772"/>
                  </a:cubicBezTo>
                  <a:close/>
                  <a:moveTo>
                    <a:pt x="10390" y="959"/>
                  </a:moveTo>
                  <a:lnTo>
                    <a:pt x="10368" y="970"/>
                  </a:lnTo>
                  <a:lnTo>
                    <a:pt x="10357" y="970"/>
                  </a:lnTo>
                  <a:lnTo>
                    <a:pt x="10390" y="959"/>
                  </a:lnTo>
                  <a:close/>
                  <a:moveTo>
                    <a:pt x="10346" y="982"/>
                  </a:moveTo>
                  <a:lnTo>
                    <a:pt x="10346" y="1004"/>
                  </a:lnTo>
                  <a:cubicBezTo>
                    <a:pt x="10304" y="1028"/>
                    <a:pt x="10285" y="1036"/>
                    <a:pt x="10275" y="1036"/>
                  </a:cubicBezTo>
                  <a:cubicBezTo>
                    <a:pt x="10258" y="1036"/>
                    <a:pt x="10267" y="1015"/>
                    <a:pt x="10247" y="1015"/>
                  </a:cubicBezTo>
                  <a:cubicBezTo>
                    <a:pt x="10258" y="1015"/>
                    <a:pt x="10280" y="1004"/>
                    <a:pt x="10313" y="993"/>
                  </a:cubicBezTo>
                  <a:lnTo>
                    <a:pt x="10302" y="993"/>
                  </a:lnTo>
                  <a:lnTo>
                    <a:pt x="10346" y="982"/>
                  </a:lnTo>
                  <a:close/>
                  <a:moveTo>
                    <a:pt x="9343" y="1356"/>
                  </a:moveTo>
                  <a:cubicBezTo>
                    <a:pt x="9335" y="1361"/>
                    <a:pt x="9330" y="1366"/>
                    <a:pt x="9327" y="1371"/>
                  </a:cubicBezTo>
                  <a:lnTo>
                    <a:pt x="9327" y="1371"/>
                  </a:lnTo>
                  <a:cubicBezTo>
                    <a:pt x="9333" y="1366"/>
                    <a:pt x="9339" y="1360"/>
                    <a:pt x="9343" y="1356"/>
                  </a:cubicBezTo>
                  <a:close/>
                  <a:moveTo>
                    <a:pt x="8243" y="1972"/>
                  </a:moveTo>
                  <a:cubicBezTo>
                    <a:pt x="8243" y="1973"/>
                    <a:pt x="8242" y="1973"/>
                    <a:pt x="8242" y="1973"/>
                  </a:cubicBezTo>
                  <a:cubicBezTo>
                    <a:pt x="8242" y="1975"/>
                    <a:pt x="8242" y="1976"/>
                    <a:pt x="8242" y="1976"/>
                  </a:cubicBezTo>
                  <a:cubicBezTo>
                    <a:pt x="8242" y="1976"/>
                    <a:pt x="8242" y="1975"/>
                    <a:pt x="8243" y="1972"/>
                  </a:cubicBezTo>
                  <a:close/>
                  <a:moveTo>
                    <a:pt x="8153" y="2072"/>
                  </a:moveTo>
                  <a:lnTo>
                    <a:pt x="8153" y="2072"/>
                  </a:lnTo>
                  <a:cubicBezTo>
                    <a:pt x="8142" y="2083"/>
                    <a:pt x="8131" y="2094"/>
                    <a:pt x="8109" y="2105"/>
                  </a:cubicBezTo>
                  <a:cubicBezTo>
                    <a:pt x="8120" y="2094"/>
                    <a:pt x="8142" y="2083"/>
                    <a:pt x="8153" y="2072"/>
                  </a:cubicBezTo>
                  <a:close/>
                  <a:moveTo>
                    <a:pt x="8407" y="2127"/>
                  </a:moveTo>
                  <a:lnTo>
                    <a:pt x="8396" y="2149"/>
                  </a:lnTo>
                  <a:cubicBezTo>
                    <a:pt x="8363" y="2160"/>
                    <a:pt x="8352" y="2160"/>
                    <a:pt x="8352" y="2160"/>
                  </a:cubicBezTo>
                  <a:cubicBezTo>
                    <a:pt x="8363" y="2149"/>
                    <a:pt x="8374" y="2149"/>
                    <a:pt x="8396" y="2138"/>
                  </a:cubicBezTo>
                  <a:lnTo>
                    <a:pt x="8407" y="2127"/>
                  </a:lnTo>
                  <a:close/>
                  <a:moveTo>
                    <a:pt x="7999" y="2160"/>
                  </a:moveTo>
                  <a:cubicBezTo>
                    <a:pt x="8010" y="2160"/>
                    <a:pt x="7999" y="2171"/>
                    <a:pt x="7988" y="2182"/>
                  </a:cubicBezTo>
                  <a:cubicBezTo>
                    <a:pt x="7988" y="2180"/>
                    <a:pt x="7986" y="2179"/>
                    <a:pt x="7983" y="2179"/>
                  </a:cubicBezTo>
                  <a:cubicBezTo>
                    <a:pt x="7971" y="2179"/>
                    <a:pt x="7937" y="2193"/>
                    <a:pt x="7911" y="2193"/>
                  </a:cubicBezTo>
                  <a:cubicBezTo>
                    <a:pt x="7933" y="2182"/>
                    <a:pt x="7966" y="2171"/>
                    <a:pt x="7999" y="2160"/>
                  </a:cubicBezTo>
                  <a:close/>
                  <a:moveTo>
                    <a:pt x="10269" y="970"/>
                  </a:moveTo>
                  <a:lnTo>
                    <a:pt x="10170" y="1026"/>
                  </a:lnTo>
                  <a:cubicBezTo>
                    <a:pt x="10192" y="1026"/>
                    <a:pt x="10214" y="1026"/>
                    <a:pt x="10236" y="1015"/>
                  </a:cubicBezTo>
                  <a:lnTo>
                    <a:pt x="10236" y="1015"/>
                  </a:lnTo>
                  <a:cubicBezTo>
                    <a:pt x="10159" y="1059"/>
                    <a:pt x="10114" y="1114"/>
                    <a:pt x="10059" y="1136"/>
                  </a:cubicBezTo>
                  <a:lnTo>
                    <a:pt x="10059" y="1125"/>
                  </a:lnTo>
                  <a:cubicBezTo>
                    <a:pt x="9993" y="1180"/>
                    <a:pt x="9828" y="1235"/>
                    <a:pt x="9751" y="1301"/>
                  </a:cubicBezTo>
                  <a:lnTo>
                    <a:pt x="9729" y="1301"/>
                  </a:lnTo>
                  <a:cubicBezTo>
                    <a:pt x="9751" y="1312"/>
                    <a:pt x="9762" y="1323"/>
                    <a:pt x="9762" y="1334"/>
                  </a:cubicBezTo>
                  <a:cubicBezTo>
                    <a:pt x="9724" y="1353"/>
                    <a:pt x="9694" y="1380"/>
                    <a:pt x="9672" y="1380"/>
                  </a:cubicBezTo>
                  <a:cubicBezTo>
                    <a:pt x="9669" y="1380"/>
                    <a:pt x="9666" y="1380"/>
                    <a:pt x="9663" y="1378"/>
                  </a:cubicBezTo>
                  <a:cubicBezTo>
                    <a:pt x="9696" y="1367"/>
                    <a:pt x="9685" y="1356"/>
                    <a:pt x="9696" y="1345"/>
                  </a:cubicBezTo>
                  <a:lnTo>
                    <a:pt x="9696" y="1345"/>
                  </a:lnTo>
                  <a:lnTo>
                    <a:pt x="9652" y="1378"/>
                  </a:lnTo>
                  <a:cubicBezTo>
                    <a:pt x="9597" y="1367"/>
                    <a:pt x="9718" y="1334"/>
                    <a:pt x="9707" y="1323"/>
                  </a:cubicBezTo>
                  <a:lnTo>
                    <a:pt x="9707" y="1323"/>
                  </a:lnTo>
                  <a:cubicBezTo>
                    <a:pt x="9619" y="1367"/>
                    <a:pt x="9520" y="1444"/>
                    <a:pt x="9453" y="1466"/>
                  </a:cubicBezTo>
                  <a:cubicBezTo>
                    <a:pt x="9425" y="1447"/>
                    <a:pt x="9560" y="1396"/>
                    <a:pt x="9535" y="1396"/>
                  </a:cubicBezTo>
                  <a:cubicBezTo>
                    <a:pt x="9531" y="1396"/>
                    <a:pt x="9522" y="1397"/>
                    <a:pt x="9508" y="1400"/>
                  </a:cubicBezTo>
                  <a:lnTo>
                    <a:pt x="9619" y="1367"/>
                  </a:lnTo>
                  <a:cubicBezTo>
                    <a:pt x="9520" y="1356"/>
                    <a:pt x="9663" y="1334"/>
                    <a:pt x="9597" y="1323"/>
                  </a:cubicBezTo>
                  <a:lnTo>
                    <a:pt x="9586" y="1323"/>
                  </a:lnTo>
                  <a:cubicBezTo>
                    <a:pt x="9442" y="1389"/>
                    <a:pt x="9431" y="1411"/>
                    <a:pt x="9288" y="1477"/>
                  </a:cubicBezTo>
                  <a:cubicBezTo>
                    <a:pt x="9266" y="1499"/>
                    <a:pt x="9310" y="1488"/>
                    <a:pt x="9288" y="1521"/>
                  </a:cubicBezTo>
                  <a:cubicBezTo>
                    <a:pt x="9195" y="1582"/>
                    <a:pt x="9145" y="1585"/>
                    <a:pt x="9104" y="1585"/>
                  </a:cubicBezTo>
                  <a:cubicBezTo>
                    <a:pt x="9099" y="1585"/>
                    <a:pt x="9095" y="1585"/>
                    <a:pt x="9091" y="1585"/>
                  </a:cubicBezTo>
                  <a:cubicBezTo>
                    <a:pt x="9055" y="1585"/>
                    <a:pt x="9023" y="1587"/>
                    <a:pt x="8969" y="1632"/>
                  </a:cubicBezTo>
                  <a:cubicBezTo>
                    <a:pt x="8936" y="1676"/>
                    <a:pt x="8936" y="1709"/>
                    <a:pt x="8825" y="1742"/>
                  </a:cubicBezTo>
                  <a:lnTo>
                    <a:pt x="8847" y="1698"/>
                  </a:lnTo>
                  <a:lnTo>
                    <a:pt x="8847" y="1698"/>
                  </a:lnTo>
                  <a:cubicBezTo>
                    <a:pt x="8704" y="1764"/>
                    <a:pt x="8781" y="1775"/>
                    <a:pt x="8627" y="1830"/>
                  </a:cubicBezTo>
                  <a:cubicBezTo>
                    <a:pt x="8647" y="1810"/>
                    <a:pt x="8719" y="1773"/>
                    <a:pt x="8719" y="1773"/>
                  </a:cubicBezTo>
                  <a:lnTo>
                    <a:pt x="8719" y="1773"/>
                  </a:lnTo>
                  <a:cubicBezTo>
                    <a:pt x="8719" y="1773"/>
                    <a:pt x="8718" y="1774"/>
                    <a:pt x="8715" y="1775"/>
                  </a:cubicBezTo>
                  <a:cubicBezTo>
                    <a:pt x="8605" y="1797"/>
                    <a:pt x="8660" y="1819"/>
                    <a:pt x="8583" y="1852"/>
                  </a:cubicBezTo>
                  <a:lnTo>
                    <a:pt x="8561" y="1841"/>
                  </a:lnTo>
                  <a:cubicBezTo>
                    <a:pt x="8418" y="1918"/>
                    <a:pt x="8253" y="2006"/>
                    <a:pt x="8098" y="2094"/>
                  </a:cubicBezTo>
                  <a:cubicBezTo>
                    <a:pt x="8107" y="2085"/>
                    <a:pt x="8123" y="2069"/>
                    <a:pt x="8106" y="2069"/>
                  </a:cubicBezTo>
                  <a:cubicBezTo>
                    <a:pt x="8102" y="2069"/>
                    <a:pt x="8096" y="2070"/>
                    <a:pt x="8087" y="2072"/>
                  </a:cubicBezTo>
                  <a:cubicBezTo>
                    <a:pt x="7944" y="2149"/>
                    <a:pt x="7790" y="2226"/>
                    <a:pt x="7625" y="2293"/>
                  </a:cubicBezTo>
                  <a:cubicBezTo>
                    <a:pt x="7779" y="2204"/>
                    <a:pt x="7922" y="2105"/>
                    <a:pt x="8076" y="2039"/>
                  </a:cubicBezTo>
                  <a:lnTo>
                    <a:pt x="8076" y="2039"/>
                  </a:lnTo>
                  <a:lnTo>
                    <a:pt x="8043" y="2050"/>
                  </a:lnTo>
                  <a:cubicBezTo>
                    <a:pt x="8043" y="2008"/>
                    <a:pt x="8176" y="2006"/>
                    <a:pt x="8254" y="1957"/>
                  </a:cubicBezTo>
                  <a:lnTo>
                    <a:pt x="8254" y="1957"/>
                  </a:lnTo>
                  <a:cubicBezTo>
                    <a:pt x="8248" y="1963"/>
                    <a:pt x="8245" y="1969"/>
                    <a:pt x="8243" y="1972"/>
                  </a:cubicBezTo>
                  <a:lnTo>
                    <a:pt x="8243" y="1972"/>
                  </a:lnTo>
                  <a:cubicBezTo>
                    <a:pt x="8375" y="1928"/>
                    <a:pt x="8485" y="1840"/>
                    <a:pt x="8660" y="1742"/>
                  </a:cubicBezTo>
                  <a:lnTo>
                    <a:pt x="8660" y="1742"/>
                  </a:lnTo>
                  <a:lnTo>
                    <a:pt x="8649" y="1764"/>
                  </a:lnTo>
                  <a:cubicBezTo>
                    <a:pt x="8715" y="1742"/>
                    <a:pt x="8836" y="1687"/>
                    <a:pt x="8914" y="1654"/>
                  </a:cubicBezTo>
                  <a:cubicBezTo>
                    <a:pt x="8936" y="1632"/>
                    <a:pt x="8980" y="1609"/>
                    <a:pt x="8947" y="1609"/>
                  </a:cubicBezTo>
                  <a:cubicBezTo>
                    <a:pt x="9200" y="1554"/>
                    <a:pt x="9376" y="1356"/>
                    <a:pt x="9608" y="1312"/>
                  </a:cubicBezTo>
                  <a:lnTo>
                    <a:pt x="9608" y="1312"/>
                  </a:lnTo>
                  <a:lnTo>
                    <a:pt x="9597" y="1323"/>
                  </a:lnTo>
                  <a:lnTo>
                    <a:pt x="9751" y="1246"/>
                  </a:lnTo>
                  <a:cubicBezTo>
                    <a:pt x="9744" y="1242"/>
                    <a:pt x="9737" y="1241"/>
                    <a:pt x="9731" y="1241"/>
                  </a:cubicBezTo>
                  <a:cubicBezTo>
                    <a:pt x="9718" y="1241"/>
                    <a:pt x="9703" y="1246"/>
                    <a:pt x="9674" y="1246"/>
                  </a:cubicBezTo>
                  <a:cubicBezTo>
                    <a:pt x="9696" y="1235"/>
                    <a:pt x="9740" y="1202"/>
                    <a:pt x="9784" y="1180"/>
                  </a:cubicBezTo>
                  <a:lnTo>
                    <a:pt x="9784" y="1180"/>
                  </a:lnTo>
                  <a:cubicBezTo>
                    <a:pt x="9745" y="1202"/>
                    <a:pt x="9751" y="1207"/>
                    <a:pt x="9770" y="1207"/>
                  </a:cubicBezTo>
                  <a:cubicBezTo>
                    <a:pt x="9789" y="1207"/>
                    <a:pt x="9822" y="1202"/>
                    <a:pt x="9839" y="1202"/>
                  </a:cubicBezTo>
                  <a:lnTo>
                    <a:pt x="9839" y="1180"/>
                  </a:lnTo>
                  <a:cubicBezTo>
                    <a:pt x="9949" y="1169"/>
                    <a:pt x="9839" y="1136"/>
                    <a:pt x="9971" y="1103"/>
                  </a:cubicBezTo>
                  <a:lnTo>
                    <a:pt x="9971" y="1114"/>
                  </a:lnTo>
                  <a:cubicBezTo>
                    <a:pt x="10015" y="1081"/>
                    <a:pt x="10059" y="1048"/>
                    <a:pt x="10103" y="1026"/>
                  </a:cubicBezTo>
                  <a:lnTo>
                    <a:pt x="10103" y="1026"/>
                  </a:lnTo>
                  <a:cubicBezTo>
                    <a:pt x="10136" y="1037"/>
                    <a:pt x="10059" y="1059"/>
                    <a:pt x="10070" y="1081"/>
                  </a:cubicBezTo>
                  <a:cubicBezTo>
                    <a:pt x="10136" y="1048"/>
                    <a:pt x="10192" y="982"/>
                    <a:pt x="10269" y="970"/>
                  </a:cubicBezTo>
                  <a:close/>
                  <a:moveTo>
                    <a:pt x="7252" y="2679"/>
                  </a:moveTo>
                  <a:cubicBezTo>
                    <a:pt x="7245" y="2682"/>
                    <a:pt x="7237" y="2686"/>
                    <a:pt x="7228" y="2689"/>
                  </a:cubicBezTo>
                  <a:cubicBezTo>
                    <a:pt x="7239" y="2686"/>
                    <a:pt x="7247" y="2683"/>
                    <a:pt x="7252" y="2679"/>
                  </a:cubicBezTo>
                  <a:close/>
                  <a:moveTo>
                    <a:pt x="5718" y="3300"/>
                  </a:moveTo>
                  <a:lnTo>
                    <a:pt x="5718" y="3300"/>
                  </a:lnTo>
                  <a:cubicBezTo>
                    <a:pt x="5714" y="3302"/>
                    <a:pt x="5711" y="3304"/>
                    <a:pt x="5708" y="3306"/>
                  </a:cubicBezTo>
                  <a:cubicBezTo>
                    <a:pt x="5712" y="3304"/>
                    <a:pt x="5716" y="3302"/>
                    <a:pt x="5718" y="3300"/>
                  </a:cubicBezTo>
                  <a:close/>
                  <a:moveTo>
                    <a:pt x="7592" y="2282"/>
                  </a:moveTo>
                  <a:cubicBezTo>
                    <a:pt x="7636" y="2282"/>
                    <a:pt x="7558" y="2315"/>
                    <a:pt x="7536" y="2337"/>
                  </a:cubicBezTo>
                  <a:lnTo>
                    <a:pt x="7492" y="2348"/>
                  </a:lnTo>
                  <a:lnTo>
                    <a:pt x="7492" y="2337"/>
                  </a:lnTo>
                  <a:lnTo>
                    <a:pt x="7426" y="2381"/>
                  </a:lnTo>
                  <a:lnTo>
                    <a:pt x="7437" y="2381"/>
                  </a:lnTo>
                  <a:lnTo>
                    <a:pt x="7393" y="2425"/>
                  </a:lnTo>
                  <a:cubicBezTo>
                    <a:pt x="7382" y="2430"/>
                    <a:pt x="7371" y="2433"/>
                    <a:pt x="7366" y="2433"/>
                  </a:cubicBezTo>
                  <a:cubicBezTo>
                    <a:pt x="7360" y="2433"/>
                    <a:pt x="7360" y="2430"/>
                    <a:pt x="7371" y="2425"/>
                  </a:cubicBezTo>
                  <a:lnTo>
                    <a:pt x="7371" y="2425"/>
                  </a:lnTo>
                  <a:cubicBezTo>
                    <a:pt x="7294" y="2447"/>
                    <a:pt x="7371" y="2436"/>
                    <a:pt x="7338" y="2469"/>
                  </a:cubicBezTo>
                  <a:cubicBezTo>
                    <a:pt x="7321" y="2477"/>
                    <a:pt x="7308" y="2481"/>
                    <a:pt x="7299" y="2481"/>
                  </a:cubicBezTo>
                  <a:cubicBezTo>
                    <a:pt x="7285" y="2481"/>
                    <a:pt x="7285" y="2471"/>
                    <a:pt x="7305" y="2458"/>
                  </a:cubicBezTo>
                  <a:lnTo>
                    <a:pt x="7305" y="2458"/>
                  </a:lnTo>
                  <a:cubicBezTo>
                    <a:pt x="7173" y="2546"/>
                    <a:pt x="6941" y="2700"/>
                    <a:pt x="6787" y="2744"/>
                  </a:cubicBezTo>
                  <a:lnTo>
                    <a:pt x="6809" y="2722"/>
                  </a:lnTo>
                  <a:lnTo>
                    <a:pt x="6809" y="2722"/>
                  </a:lnTo>
                  <a:cubicBezTo>
                    <a:pt x="6699" y="2777"/>
                    <a:pt x="6710" y="2832"/>
                    <a:pt x="6600" y="2865"/>
                  </a:cubicBezTo>
                  <a:lnTo>
                    <a:pt x="6622" y="2854"/>
                  </a:lnTo>
                  <a:lnTo>
                    <a:pt x="6622" y="2854"/>
                  </a:lnTo>
                  <a:cubicBezTo>
                    <a:pt x="6380" y="2965"/>
                    <a:pt x="6126" y="3130"/>
                    <a:pt x="5928" y="3196"/>
                  </a:cubicBezTo>
                  <a:cubicBezTo>
                    <a:pt x="5917" y="3240"/>
                    <a:pt x="5686" y="3306"/>
                    <a:pt x="5697" y="3361"/>
                  </a:cubicBezTo>
                  <a:cubicBezTo>
                    <a:pt x="5619" y="3383"/>
                    <a:pt x="5586" y="3394"/>
                    <a:pt x="5553" y="3405"/>
                  </a:cubicBezTo>
                  <a:cubicBezTo>
                    <a:pt x="5597" y="3361"/>
                    <a:pt x="5641" y="3328"/>
                    <a:pt x="5719" y="3284"/>
                  </a:cubicBezTo>
                  <a:lnTo>
                    <a:pt x="5719" y="3284"/>
                  </a:lnTo>
                  <a:cubicBezTo>
                    <a:pt x="5719" y="3293"/>
                    <a:pt x="5725" y="3295"/>
                    <a:pt x="5718" y="3300"/>
                  </a:cubicBezTo>
                  <a:lnTo>
                    <a:pt x="5718" y="3300"/>
                  </a:lnTo>
                  <a:cubicBezTo>
                    <a:pt x="5866" y="3214"/>
                    <a:pt x="5954" y="3128"/>
                    <a:pt x="6126" y="3042"/>
                  </a:cubicBezTo>
                  <a:lnTo>
                    <a:pt x="6126" y="3042"/>
                  </a:lnTo>
                  <a:cubicBezTo>
                    <a:pt x="6116" y="3062"/>
                    <a:pt x="6119" y="3069"/>
                    <a:pt x="6128" y="3069"/>
                  </a:cubicBezTo>
                  <a:cubicBezTo>
                    <a:pt x="6144" y="3069"/>
                    <a:pt x="6181" y="3049"/>
                    <a:pt x="6202" y="3049"/>
                  </a:cubicBezTo>
                  <a:cubicBezTo>
                    <a:pt x="6207" y="3049"/>
                    <a:pt x="6211" y="3050"/>
                    <a:pt x="6214" y="3053"/>
                  </a:cubicBezTo>
                  <a:lnTo>
                    <a:pt x="6303" y="2987"/>
                  </a:lnTo>
                  <a:lnTo>
                    <a:pt x="6258" y="2998"/>
                  </a:lnTo>
                  <a:cubicBezTo>
                    <a:pt x="6347" y="2954"/>
                    <a:pt x="6402" y="2898"/>
                    <a:pt x="6479" y="2865"/>
                  </a:cubicBezTo>
                  <a:lnTo>
                    <a:pt x="6479" y="2865"/>
                  </a:lnTo>
                  <a:lnTo>
                    <a:pt x="6424" y="2910"/>
                  </a:lnTo>
                  <a:lnTo>
                    <a:pt x="6567" y="2832"/>
                  </a:lnTo>
                  <a:lnTo>
                    <a:pt x="6479" y="2865"/>
                  </a:lnTo>
                  <a:cubicBezTo>
                    <a:pt x="6556" y="2799"/>
                    <a:pt x="6457" y="2832"/>
                    <a:pt x="6567" y="2777"/>
                  </a:cubicBezTo>
                  <a:lnTo>
                    <a:pt x="6567" y="2777"/>
                  </a:lnTo>
                  <a:cubicBezTo>
                    <a:pt x="6563" y="2781"/>
                    <a:pt x="6563" y="2782"/>
                    <a:pt x="6565" y="2782"/>
                  </a:cubicBezTo>
                  <a:cubicBezTo>
                    <a:pt x="6576" y="2782"/>
                    <a:pt x="6653" y="2742"/>
                    <a:pt x="6699" y="2733"/>
                  </a:cubicBezTo>
                  <a:cubicBezTo>
                    <a:pt x="6732" y="2700"/>
                    <a:pt x="6765" y="2678"/>
                    <a:pt x="6831" y="2645"/>
                  </a:cubicBezTo>
                  <a:cubicBezTo>
                    <a:pt x="6853" y="2645"/>
                    <a:pt x="6831" y="2689"/>
                    <a:pt x="6853" y="2689"/>
                  </a:cubicBezTo>
                  <a:cubicBezTo>
                    <a:pt x="6875" y="2645"/>
                    <a:pt x="7041" y="2579"/>
                    <a:pt x="7074" y="2535"/>
                  </a:cubicBezTo>
                  <a:lnTo>
                    <a:pt x="7074" y="2557"/>
                  </a:lnTo>
                  <a:lnTo>
                    <a:pt x="7096" y="2524"/>
                  </a:lnTo>
                  <a:cubicBezTo>
                    <a:pt x="7118" y="2518"/>
                    <a:pt x="7129" y="2516"/>
                    <a:pt x="7134" y="2516"/>
                  </a:cubicBezTo>
                  <a:cubicBezTo>
                    <a:pt x="7140" y="2516"/>
                    <a:pt x="7140" y="2518"/>
                    <a:pt x="7140" y="2524"/>
                  </a:cubicBezTo>
                  <a:cubicBezTo>
                    <a:pt x="7261" y="2469"/>
                    <a:pt x="7085" y="2513"/>
                    <a:pt x="7228" y="2458"/>
                  </a:cubicBezTo>
                  <a:lnTo>
                    <a:pt x="7228" y="2458"/>
                  </a:lnTo>
                  <a:cubicBezTo>
                    <a:pt x="7217" y="2469"/>
                    <a:pt x="7228" y="2469"/>
                    <a:pt x="7206" y="2480"/>
                  </a:cubicBezTo>
                  <a:cubicBezTo>
                    <a:pt x="7349" y="2414"/>
                    <a:pt x="7459" y="2337"/>
                    <a:pt x="7592" y="2282"/>
                  </a:cubicBezTo>
                  <a:close/>
                  <a:moveTo>
                    <a:pt x="5139" y="3405"/>
                  </a:moveTo>
                  <a:lnTo>
                    <a:pt x="5139" y="3405"/>
                  </a:lnTo>
                  <a:cubicBezTo>
                    <a:pt x="5133" y="3406"/>
                    <a:pt x="5124" y="3409"/>
                    <a:pt x="5113" y="3416"/>
                  </a:cubicBezTo>
                  <a:cubicBezTo>
                    <a:pt x="5119" y="3413"/>
                    <a:pt x="5129" y="3409"/>
                    <a:pt x="5139" y="3405"/>
                  </a:cubicBezTo>
                  <a:close/>
                  <a:moveTo>
                    <a:pt x="5553" y="3383"/>
                  </a:moveTo>
                  <a:lnTo>
                    <a:pt x="5542" y="3405"/>
                  </a:lnTo>
                  <a:cubicBezTo>
                    <a:pt x="5531" y="3416"/>
                    <a:pt x="5509" y="3416"/>
                    <a:pt x="5487" y="3427"/>
                  </a:cubicBezTo>
                  <a:cubicBezTo>
                    <a:pt x="5498" y="3416"/>
                    <a:pt x="5509" y="3405"/>
                    <a:pt x="5553" y="3383"/>
                  </a:cubicBezTo>
                  <a:close/>
                  <a:moveTo>
                    <a:pt x="5333" y="3501"/>
                  </a:moveTo>
                  <a:cubicBezTo>
                    <a:pt x="5341" y="3501"/>
                    <a:pt x="5346" y="3505"/>
                    <a:pt x="5344" y="3515"/>
                  </a:cubicBezTo>
                  <a:cubicBezTo>
                    <a:pt x="5322" y="3537"/>
                    <a:pt x="5311" y="3560"/>
                    <a:pt x="5267" y="3582"/>
                  </a:cubicBezTo>
                  <a:lnTo>
                    <a:pt x="5256" y="3560"/>
                  </a:lnTo>
                  <a:lnTo>
                    <a:pt x="5190" y="3626"/>
                  </a:lnTo>
                  <a:lnTo>
                    <a:pt x="5124" y="3626"/>
                  </a:lnTo>
                  <a:lnTo>
                    <a:pt x="5102" y="3637"/>
                  </a:lnTo>
                  <a:cubicBezTo>
                    <a:pt x="5092" y="3616"/>
                    <a:pt x="5202" y="3541"/>
                    <a:pt x="5220" y="3511"/>
                  </a:cubicBezTo>
                  <a:lnTo>
                    <a:pt x="5220" y="3511"/>
                  </a:lnTo>
                  <a:cubicBezTo>
                    <a:pt x="5216" y="3526"/>
                    <a:pt x="5220" y="3531"/>
                    <a:pt x="5230" y="3531"/>
                  </a:cubicBezTo>
                  <a:cubicBezTo>
                    <a:pt x="5254" y="3531"/>
                    <a:pt x="5309" y="3501"/>
                    <a:pt x="5333" y="3501"/>
                  </a:cubicBezTo>
                  <a:close/>
                  <a:moveTo>
                    <a:pt x="5124" y="3659"/>
                  </a:moveTo>
                  <a:cubicBezTo>
                    <a:pt x="5080" y="3692"/>
                    <a:pt x="5014" y="3725"/>
                    <a:pt x="4958" y="3736"/>
                  </a:cubicBezTo>
                  <a:cubicBezTo>
                    <a:pt x="5003" y="3714"/>
                    <a:pt x="5047" y="3692"/>
                    <a:pt x="5091" y="3659"/>
                  </a:cubicBezTo>
                  <a:lnTo>
                    <a:pt x="5102" y="3659"/>
                  </a:lnTo>
                  <a:lnTo>
                    <a:pt x="5080" y="3670"/>
                  </a:lnTo>
                  <a:lnTo>
                    <a:pt x="5113" y="3659"/>
                  </a:lnTo>
                  <a:close/>
                  <a:moveTo>
                    <a:pt x="4617" y="3912"/>
                  </a:moveTo>
                  <a:lnTo>
                    <a:pt x="4617" y="3934"/>
                  </a:lnTo>
                  <a:cubicBezTo>
                    <a:pt x="4595" y="3934"/>
                    <a:pt x="4562" y="3956"/>
                    <a:pt x="4518" y="3967"/>
                  </a:cubicBezTo>
                  <a:cubicBezTo>
                    <a:pt x="4551" y="3956"/>
                    <a:pt x="4584" y="3934"/>
                    <a:pt x="4617" y="3912"/>
                  </a:cubicBezTo>
                  <a:close/>
                  <a:moveTo>
                    <a:pt x="3857" y="4397"/>
                  </a:moveTo>
                  <a:lnTo>
                    <a:pt x="3835" y="4419"/>
                  </a:lnTo>
                  <a:lnTo>
                    <a:pt x="3813" y="4430"/>
                  </a:lnTo>
                  <a:lnTo>
                    <a:pt x="3857" y="4397"/>
                  </a:lnTo>
                  <a:close/>
                  <a:moveTo>
                    <a:pt x="3065" y="4865"/>
                  </a:moveTo>
                  <a:cubicBezTo>
                    <a:pt x="3035" y="4884"/>
                    <a:pt x="3004" y="4895"/>
                    <a:pt x="2964" y="4915"/>
                  </a:cubicBezTo>
                  <a:cubicBezTo>
                    <a:pt x="2986" y="4904"/>
                    <a:pt x="3008" y="4893"/>
                    <a:pt x="3008" y="4871"/>
                  </a:cubicBezTo>
                  <a:cubicBezTo>
                    <a:pt x="3008" y="4877"/>
                    <a:pt x="3012" y="4880"/>
                    <a:pt x="3017" y="4880"/>
                  </a:cubicBezTo>
                  <a:cubicBezTo>
                    <a:pt x="3027" y="4880"/>
                    <a:pt x="3044" y="4872"/>
                    <a:pt x="3065" y="4865"/>
                  </a:cubicBezTo>
                  <a:close/>
                  <a:moveTo>
                    <a:pt x="2678" y="5102"/>
                  </a:moveTo>
                  <a:lnTo>
                    <a:pt x="2667" y="5124"/>
                  </a:lnTo>
                  <a:cubicBezTo>
                    <a:pt x="2667" y="5121"/>
                    <a:pt x="2665" y="5119"/>
                    <a:pt x="2662" y="5119"/>
                  </a:cubicBezTo>
                  <a:cubicBezTo>
                    <a:pt x="2658" y="5119"/>
                    <a:pt x="2653" y="5121"/>
                    <a:pt x="2648" y="5124"/>
                  </a:cubicBezTo>
                  <a:lnTo>
                    <a:pt x="2648" y="5124"/>
                  </a:lnTo>
                  <a:lnTo>
                    <a:pt x="2678" y="5102"/>
                  </a:lnTo>
                  <a:close/>
                  <a:moveTo>
                    <a:pt x="2259" y="5355"/>
                  </a:moveTo>
                  <a:lnTo>
                    <a:pt x="2237" y="5377"/>
                  </a:lnTo>
                  <a:lnTo>
                    <a:pt x="2237" y="5366"/>
                  </a:lnTo>
                  <a:lnTo>
                    <a:pt x="2259" y="5355"/>
                  </a:lnTo>
                  <a:close/>
                  <a:moveTo>
                    <a:pt x="2260" y="5383"/>
                  </a:moveTo>
                  <a:cubicBezTo>
                    <a:pt x="2263" y="5383"/>
                    <a:pt x="2263" y="5385"/>
                    <a:pt x="2259" y="5388"/>
                  </a:cubicBezTo>
                  <a:cubicBezTo>
                    <a:pt x="2237" y="5410"/>
                    <a:pt x="2215" y="5421"/>
                    <a:pt x="2193" y="5421"/>
                  </a:cubicBezTo>
                  <a:lnTo>
                    <a:pt x="2226" y="5388"/>
                  </a:lnTo>
                  <a:cubicBezTo>
                    <a:pt x="2241" y="5388"/>
                    <a:pt x="2256" y="5383"/>
                    <a:pt x="2260" y="5383"/>
                  </a:cubicBezTo>
                  <a:close/>
                  <a:moveTo>
                    <a:pt x="2083" y="5476"/>
                  </a:moveTo>
                  <a:lnTo>
                    <a:pt x="2072" y="5487"/>
                  </a:lnTo>
                  <a:cubicBezTo>
                    <a:pt x="2039" y="5510"/>
                    <a:pt x="2006" y="5532"/>
                    <a:pt x="1973" y="5543"/>
                  </a:cubicBezTo>
                  <a:cubicBezTo>
                    <a:pt x="2006" y="5521"/>
                    <a:pt x="2050" y="5499"/>
                    <a:pt x="2083" y="5476"/>
                  </a:cubicBezTo>
                  <a:close/>
                  <a:moveTo>
                    <a:pt x="12461" y="1"/>
                  </a:moveTo>
                  <a:cubicBezTo>
                    <a:pt x="12450" y="12"/>
                    <a:pt x="12428" y="23"/>
                    <a:pt x="12406" y="34"/>
                  </a:cubicBezTo>
                  <a:lnTo>
                    <a:pt x="12406" y="23"/>
                  </a:lnTo>
                  <a:cubicBezTo>
                    <a:pt x="12362" y="45"/>
                    <a:pt x="12329" y="89"/>
                    <a:pt x="12362" y="100"/>
                  </a:cubicBezTo>
                  <a:cubicBezTo>
                    <a:pt x="12395" y="56"/>
                    <a:pt x="12417" y="67"/>
                    <a:pt x="12439" y="23"/>
                  </a:cubicBezTo>
                  <a:lnTo>
                    <a:pt x="12461" y="12"/>
                  </a:lnTo>
                  <a:cubicBezTo>
                    <a:pt x="12483" y="23"/>
                    <a:pt x="12494" y="34"/>
                    <a:pt x="12483" y="45"/>
                  </a:cubicBezTo>
                  <a:lnTo>
                    <a:pt x="12494" y="45"/>
                  </a:lnTo>
                  <a:lnTo>
                    <a:pt x="12406" y="111"/>
                  </a:lnTo>
                  <a:lnTo>
                    <a:pt x="12362" y="111"/>
                  </a:lnTo>
                  <a:lnTo>
                    <a:pt x="12450" y="67"/>
                  </a:lnTo>
                  <a:lnTo>
                    <a:pt x="12450" y="67"/>
                  </a:lnTo>
                  <a:cubicBezTo>
                    <a:pt x="12395" y="78"/>
                    <a:pt x="12362" y="100"/>
                    <a:pt x="12340" y="133"/>
                  </a:cubicBezTo>
                  <a:cubicBezTo>
                    <a:pt x="12329" y="128"/>
                    <a:pt x="12321" y="125"/>
                    <a:pt x="12312" y="125"/>
                  </a:cubicBezTo>
                  <a:cubicBezTo>
                    <a:pt x="12304" y="125"/>
                    <a:pt x="12296" y="128"/>
                    <a:pt x="12285" y="133"/>
                  </a:cubicBezTo>
                  <a:lnTo>
                    <a:pt x="12186" y="210"/>
                  </a:lnTo>
                  <a:cubicBezTo>
                    <a:pt x="12176" y="201"/>
                    <a:pt x="12207" y="175"/>
                    <a:pt x="12181" y="175"/>
                  </a:cubicBezTo>
                  <a:cubicBezTo>
                    <a:pt x="12177" y="175"/>
                    <a:pt x="12171" y="176"/>
                    <a:pt x="12164" y="177"/>
                  </a:cubicBezTo>
                  <a:cubicBezTo>
                    <a:pt x="12219" y="155"/>
                    <a:pt x="12285" y="111"/>
                    <a:pt x="12296" y="89"/>
                  </a:cubicBezTo>
                  <a:lnTo>
                    <a:pt x="12296" y="89"/>
                  </a:lnTo>
                  <a:lnTo>
                    <a:pt x="12246" y="109"/>
                  </a:lnTo>
                  <a:lnTo>
                    <a:pt x="12246" y="109"/>
                  </a:lnTo>
                  <a:cubicBezTo>
                    <a:pt x="12248" y="108"/>
                    <a:pt x="12250" y="108"/>
                    <a:pt x="12251" y="108"/>
                  </a:cubicBezTo>
                  <a:cubicBezTo>
                    <a:pt x="12262" y="108"/>
                    <a:pt x="12259" y="124"/>
                    <a:pt x="12241" y="133"/>
                  </a:cubicBezTo>
                  <a:cubicBezTo>
                    <a:pt x="12210" y="158"/>
                    <a:pt x="12183" y="165"/>
                    <a:pt x="12165" y="165"/>
                  </a:cubicBezTo>
                  <a:cubicBezTo>
                    <a:pt x="12150" y="165"/>
                    <a:pt x="12142" y="160"/>
                    <a:pt x="12142" y="155"/>
                  </a:cubicBezTo>
                  <a:lnTo>
                    <a:pt x="12186" y="133"/>
                  </a:lnTo>
                  <a:cubicBezTo>
                    <a:pt x="12180" y="131"/>
                    <a:pt x="12173" y="130"/>
                    <a:pt x="12167" y="130"/>
                  </a:cubicBezTo>
                  <a:cubicBezTo>
                    <a:pt x="12111" y="130"/>
                    <a:pt x="12030" y="192"/>
                    <a:pt x="11953" y="237"/>
                  </a:cubicBezTo>
                  <a:lnTo>
                    <a:pt x="11953" y="237"/>
                  </a:lnTo>
                  <a:cubicBezTo>
                    <a:pt x="11963" y="232"/>
                    <a:pt x="11977" y="227"/>
                    <a:pt x="11998" y="221"/>
                  </a:cubicBezTo>
                  <a:lnTo>
                    <a:pt x="11998" y="221"/>
                  </a:lnTo>
                  <a:cubicBezTo>
                    <a:pt x="11987" y="243"/>
                    <a:pt x="11976" y="254"/>
                    <a:pt x="11954" y="276"/>
                  </a:cubicBezTo>
                  <a:cubicBezTo>
                    <a:pt x="12009" y="243"/>
                    <a:pt x="12075" y="199"/>
                    <a:pt x="12142" y="166"/>
                  </a:cubicBezTo>
                  <a:cubicBezTo>
                    <a:pt x="12164" y="166"/>
                    <a:pt x="12109" y="199"/>
                    <a:pt x="12086" y="221"/>
                  </a:cubicBezTo>
                  <a:cubicBezTo>
                    <a:pt x="12109" y="210"/>
                    <a:pt x="12131" y="199"/>
                    <a:pt x="12153" y="188"/>
                  </a:cubicBezTo>
                  <a:lnTo>
                    <a:pt x="12153" y="188"/>
                  </a:lnTo>
                  <a:cubicBezTo>
                    <a:pt x="12131" y="221"/>
                    <a:pt x="12208" y="199"/>
                    <a:pt x="12131" y="243"/>
                  </a:cubicBezTo>
                  <a:cubicBezTo>
                    <a:pt x="12109" y="243"/>
                    <a:pt x="12097" y="242"/>
                    <a:pt x="12088" y="242"/>
                  </a:cubicBezTo>
                  <a:cubicBezTo>
                    <a:pt x="12074" y="242"/>
                    <a:pt x="12064" y="246"/>
                    <a:pt x="12031" y="265"/>
                  </a:cubicBezTo>
                  <a:cubicBezTo>
                    <a:pt x="12020" y="265"/>
                    <a:pt x="12031" y="254"/>
                    <a:pt x="12053" y="232"/>
                  </a:cubicBezTo>
                  <a:lnTo>
                    <a:pt x="12053" y="232"/>
                  </a:lnTo>
                  <a:cubicBezTo>
                    <a:pt x="11998" y="265"/>
                    <a:pt x="11910" y="298"/>
                    <a:pt x="11888" y="332"/>
                  </a:cubicBezTo>
                  <a:cubicBezTo>
                    <a:pt x="11855" y="332"/>
                    <a:pt x="11800" y="365"/>
                    <a:pt x="11756" y="376"/>
                  </a:cubicBezTo>
                  <a:lnTo>
                    <a:pt x="11756" y="365"/>
                  </a:lnTo>
                  <a:cubicBezTo>
                    <a:pt x="11756" y="376"/>
                    <a:pt x="11734" y="387"/>
                    <a:pt x="11723" y="387"/>
                  </a:cubicBezTo>
                  <a:lnTo>
                    <a:pt x="11701" y="376"/>
                  </a:lnTo>
                  <a:lnTo>
                    <a:pt x="11690" y="398"/>
                  </a:lnTo>
                  <a:cubicBezTo>
                    <a:pt x="11657" y="398"/>
                    <a:pt x="11624" y="409"/>
                    <a:pt x="11613" y="420"/>
                  </a:cubicBezTo>
                  <a:cubicBezTo>
                    <a:pt x="11635" y="420"/>
                    <a:pt x="11646" y="420"/>
                    <a:pt x="11668" y="409"/>
                  </a:cubicBezTo>
                  <a:lnTo>
                    <a:pt x="11668" y="409"/>
                  </a:lnTo>
                  <a:cubicBezTo>
                    <a:pt x="11635" y="431"/>
                    <a:pt x="11602" y="453"/>
                    <a:pt x="11569" y="475"/>
                  </a:cubicBezTo>
                  <a:cubicBezTo>
                    <a:pt x="11585" y="456"/>
                    <a:pt x="11586" y="449"/>
                    <a:pt x="11578" y="449"/>
                  </a:cubicBezTo>
                  <a:cubicBezTo>
                    <a:pt x="11553" y="449"/>
                    <a:pt x="11450" y="508"/>
                    <a:pt x="11410" y="508"/>
                  </a:cubicBezTo>
                  <a:cubicBezTo>
                    <a:pt x="11408" y="508"/>
                    <a:pt x="11405" y="508"/>
                    <a:pt x="11403" y="508"/>
                  </a:cubicBezTo>
                  <a:cubicBezTo>
                    <a:pt x="11536" y="431"/>
                    <a:pt x="11558" y="387"/>
                    <a:pt x="11690" y="320"/>
                  </a:cubicBezTo>
                  <a:cubicBezTo>
                    <a:pt x="11694" y="319"/>
                    <a:pt x="11697" y="319"/>
                    <a:pt x="11699" y="319"/>
                  </a:cubicBezTo>
                  <a:cubicBezTo>
                    <a:pt x="11721" y="319"/>
                    <a:pt x="11657" y="365"/>
                    <a:pt x="11657" y="365"/>
                  </a:cubicBezTo>
                  <a:cubicBezTo>
                    <a:pt x="11734" y="343"/>
                    <a:pt x="11789" y="309"/>
                    <a:pt x="11855" y="276"/>
                  </a:cubicBezTo>
                  <a:lnTo>
                    <a:pt x="11855" y="276"/>
                  </a:lnTo>
                  <a:cubicBezTo>
                    <a:pt x="11844" y="287"/>
                    <a:pt x="11866" y="287"/>
                    <a:pt x="11888" y="287"/>
                  </a:cubicBezTo>
                  <a:cubicBezTo>
                    <a:pt x="11927" y="272"/>
                    <a:pt x="11922" y="257"/>
                    <a:pt x="11946" y="241"/>
                  </a:cubicBezTo>
                  <a:lnTo>
                    <a:pt x="11946" y="241"/>
                  </a:lnTo>
                  <a:cubicBezTo>
                    <a:pt x="11930" y="250"/>
                    <a:pt x="11914" y="259"/>
                    <a:pt x="11899" y="265"/>
                  </a:cubicBezTo>
                  <a:lnTo>
                    <a:pt x="11921" y="210"/>
                  </a:lnTo>
                  <a:lnTo>
                    <a:pt x="11833" y="287"/>
                  </a:lnTo>
                  <a:cubicBezTo>
                    <a:pt x="11811" y="287"/>
                    <a:pt x="11789" y="276"/>
                    <a:pt x="11833" y="243"/>
                  </a:cubicBezTo>
                  <a:lnTo>
                    <a:pt x="11833" y="243"/>
                  </a:lnTo>
                  <a:cubicBezTo>
                    <a:pt x="11756" y="254"/>
                    <a:pt x="11778" y="287"/>
                    <a:pt x="11712" y="287"/>
                  </a:cubicBezTo>
                  <a:lnTo>
                    <a:pt x="11646" y="320"/>
                  </a:lnTo>
                  <a:cubicBezTo>
                    <a:pt x="11657" y="309"/>
                    <a:pt x="11624" y="309"/>
                    <a:pt x="11668" y="287"/>
                  </a:cubicBezTo>
                  <a:lnTo>
                    <a:pt x="11668" y="287"/>
                  </a:lnTo>
                  <a:cubicBezTo>
                    <a:pt x="11544" y="329"/>
                    <a:pt x="11488" y="399"/>
                    <a:pt x="11436" y="399"/>
                  </a:cubicBezTo>
                  <a:cubicBezTo>
                    <a:pt x="11433" y="399"/>
                    <a:pt x="11429" y="398"/>
                    <a:pt x="11425" y="398"/>
                  </a:cubicBezTo>
                  <a:lnTo>
                    <a:pt x="11436" y="387"/>
                  </a:lnTo>
                  <a:lnTo>
                    <a:pt x="11436" y="387"/>
                  </a:lnTo>
                  <a:cubicBezTo>
                    <a:pt x="11271" y="475"/>
                    <a:pt x="11425" y="420"/>
                    <a:pt x="11315" y="508"/>
                  </a:cubicBezTo>
                  <a:lnTo>
                    <a:pt x="11205" y="486"/>
                  </a:lnTo>
                  <a:lnTo>
                    <a:pt x="11194" y="519"/>
                  </a:lnTo>
                  <a:cubicBezTo>
                    <a:pt x="11176" y="519"/>
                    <a:pt x="11152" y="533"/>
                    <a:pt x="11143" y="533"/>
                  </a:cubicBezTo>
                  <a:cubicBezTo>
                    <a:pt x="11140" y="533"/>
                    <a:pt x="11139" y="532"/>
                    <a:pt x="11139" y="530"/>
                  </a:cubicBezTo>
                  <a:cubicBezTo>
                    <a:pt x="11117" y="547"/>
                    <a:pt x="11116" y="551"/>
                    <a:pt x="11121" y="551"/>
                  </a:cubicBezTo>
                  <a:cubicBezTo>
                    <a:pt x="11124" y="551"/>
                    <a:pt x="11130" y="549"/>
                    <a:pt x="11133" y="549"/>
                  </a:cubicBezTo>
                  <a:cubicBezTo>
                    <a:pt x="11138" y="549"/>
                    <a:pt x="11139" y="552"/>
                    <a:pt x="11128" y="563"/>
                  </a:cubicBezTo>
                  <a:cubicBezTo>
                    <a:pt x="11043" y="572"/>
                    <a:pt x="10933" y="647"/>
                    <a:pt x="10883" y="647"/>
                  </a:cubicBezTo>
                  <a:cubicBezTo>
                    <a:pt x="10875" y="647"/>
                    <a:pt x="10868" y="645"/>
                    <a:pt x="10864" y="640"/>
                  </a:cubicBezTo>
                  <a:lnTo>
                    <a:pt x="10864" y="640"/>
                  </a:lnTo>
                  <a:cubicBezTo>
                    <a:pt x="10858" y="649"/>
                    <a:pt x="10861" y="651"/>
                    <a:pt x="10868" y="651"/>
                  </a:cubicBezTo>
                  <a:cubicBezTo>
                    <a:pt x="10877" y="651"/>
                    <a:pt x="10891" y="647"/>
                    <a:pt x="10896" y="647"/>
                  </a:cubicBezTo>
                  <a:cubicBezTo>
                    <a:pt x="10902" y="647"/>
                    <a:pt x="10897" y="652"/>
                    <a:pt x="10864" y="673"/>
                  </a:cubicBezTo>
                  <a:cubicBezTo>
                    <a:pt x="10857" y="668"/>
                    <a:pt x="10850" y="666"/>
                    <a:pt x="10842" y="666"/>
                  </a:cubicBezTo>
                  <a:cubicBezTo>
                    <a:pt x="10802" y="666"/>
                    <a:pt x="10752" y="732"/>
                    <a:pt x="10687" y="750"/>
                  </a:cubicBezTo>
                  <a:cubicBezTo>
                    <a:pt x="10696" y="723"/>
                    <a:pt x="10750" y="703"/>
                    <a:pt x="10720" y="703"/>
                  </a:cubicBezTo>
                  <a:cubicBezTo>
                    <a:pt x="10713" y="703"/>
                    <a:pt x="10703" y="704"/>
                    <a:pt x="10687" y="706"/>
                  </a:cubicBezTo>
                  <a:cubicBezTo>
                    <a:pt x="10654" y="761"/>
                    <a:pt x="10533" y="761"/>
                    <a:pt x="10478" y="805"/>
                  </a:cubicBezTo>
                  <a:lnTo>
                    <a:pt x="10456" y="794"/>
                  </a:lnTo>
                  <a:cubicBezTo>
                    <a:pt x="10445" y="794"/>
                    <a:pt x="10445" y="827"/>
                    <a:pt x="10445" y="838"/>
                  </a:cubicBezTo>
                  <a:lnTo>
                    <a:pt x="10478" y="805"/>
                  </a:lnTo>
                  <a:lnTo>
                    <a:pt x="10478" y="805"/>
                  </a:lnTo>
                  <a:cubicBezTo>
                    <a:pt x="10478" y="816"/>
                    <a:pt x="10467" y="827"/>
                    <a:pt x="10445" y="838"/>
                  </a:cubicBezTo>
                  <a:cubicBezTo>
                    <a:pt x="10401" y="860"/>
                    <a:pt x="10313" y="893"/>
                    <a:pt x="10236" y="937"/>
                  </a:cubicBezTo>
                  <a:cubicBezTo>
                    <a:pt x="10236" y="937"/>
                    <a:pt x="10235" y="936"/>
                    <a:pt x="10234" y="936"/>
                  </a:cubicBezTo>
                  <a:cubicBezTo>
                    <a:pt x="10212" y="936"/>
                    <a:pt x="10020" y="1016"/>
                    <a:pt x="9916" y="1048"/>
                  </a:cubicBezTo>
                  <a:cubicBezTo>
                    <a:pt x="9916" y="1081"/>
                    <a:pt x="9806" y="1125"/>
                    <a:pt x="9740" y="1169"/>
                  </a:cubicBezTo>
                  <a:cubicBezTo>
                    <a:pt x="9729" y="1147"/>
                    <a:pt x="9740" y="1136"/>
                    <a:pt x="9784" y="1103"/>
                  </a:cubicBezTo>
                  <a:lnTo>
                    <a:pt x="9784" y="1103"/>
                  </a:lnTo>
                  <a:lnTo>
                    <a:pt x="9707" y="1136"/>
                  </a:lnTo>
                  <a:cubicBezTo>
                    <a:pt x="9696" y="1158"/>
                    <a:pt x="9674" y="1169"/>
                    <a:pt x="9630" y="1191"/>
                  </a:cubicBezTo>
                  <a:lnTo>
                    <a:pt x="9641" y="1169"/>
                  </a:lnTo>
                  <a:lnTo>
                    <a:pt x="9641" y="1169"/>
                  </a:lnTo>
                  <a:cubicBezTo>
                    <a:pt x="9542" y="1213"/>
                    <a:pt x="9464" y="1279"/>
                    <a:pt x="9332" y="1323"/>
                  </a:cubicBezTo>
                  <a:cubicBezTo>
                    <a:pt x="9332" y="1345"/>
                    <a:pt x="9453" y="1334"/>
                    <a:pt x="9332" y="1411"/>
                  </a:cubicBezTo>
                  <a:cubicBezTo>
                    <a:pt x="9324" y="1403"/>
                    <a:pt x="9315" y="1388"/>
                    <a:pt x="9327" y="1371"/>
                  </a:cubicBezTo>
                  <a:lnTo>
                    <a:pt x="9327" y="1371"/>
                  </a:lnTo>
                  <a:cubicBezTo>
                    <a:pt x="9316" y="1381"/>
                    <a:pt x="9302" y="1389"/>
                    <a:pt x="9288" y="1389"/>
                  </a:cubicBezTo>
                  <a:lnTo>
                    <a:pt x="9321" y="1356"/>
                  </a:lnTo>
                  <a:lnTo>
                    <a:pt x="9321" y="1356"/>
                  </a:lnTo>
                  <a:cubicBezTo>
                    <a:pt x="9266" y="1367"/>
                    <a:pt x="9310" y="1378"/>
                    <a:pt x="9255" y="1400"/>
                  </a:cubicBezTo>
                  <a:lnTo>
                    <a:pt x="9222" y="1389"/>
                  </a:lnTo>
                  <a:lnTo>
                    <a:pt x="9277" y="1367"/>
                  </a:lnTo>
                  <a:lnTo>
                    <a:pt x="9277" y="1367"/>
                  </a:lnTo>
                  <a:cubicBezTo>
                    <a:pt x="9222" y="1378"/>
                    <a:pt x="9167" y="1400"/>
                    <a:pt x="9134" y="1400"/>
                  </a:cubicBezTo>
                  <a:cubicBezTo>
                    <a:pt x="9145" y="1411"/>
                    <a:pt x="9145" y="1422"/>
                    <a:pt x="9112" y="1444"/>
                  </a:cubicBezTo>
                  <a:cubicBezTo>
                    <a:pt x="9085" y="1458"/>
                    <a:pt x="9070" y="1462"/>
                    <a:pt x="9062" y="1462"/>
                  </a:cubicBezTo>
                  <a:cubicBezTo>
                    <a:pt x="9047" y="1462"/>
                    <a:pt x="9048" y="1450"/>
                    <a:pt x="9034" y="1450"/>
                  </a:cubicBezTo>
                  <a:cubicBezTo>
                    <a:pt x="9029" y="1450"/>
                    <a:pt x="9023" y="1451"/>
                    <a:pt x="9013" y="1455"/>
                  </a:cubicBezTo>
                  <a:cubicBezTo>
                    <a:pt x="8991" y="1477"/>
                    <a:pt x="8936" y="1499"/>
                    <a:pt x="8936" y="1521"/>
                  </a:cubicBezTo>
                  <a:cubicBezTo>
                    <a:pt x="8928" y="1525"/>
                    <a:pt x="8922" y="1526"/>
                    <a:pt x="8917" y="1526"/>
                  </a:cubicBezTo>
                  <a:cubicBezTo>
                    <a:pt x="8906" y="1526"/>
                    <a:pt x="8899" y="1521"/>
                    <a:pt x="8892" y="1521"/>
                  </a:cubicBezTo>
                  <a:cubicBezTo>
                    <a:pt x="8847" y="1554"/>
                    <a:pt x="8660" y="1632"/>
                    <a:pt x="8726" y="1632"/>
                  </a:cubicBezTo>
                  <a:lnTo>
                    <a:pt x="8737" y="1632"/>
                  </a:lnTo>
                  <a:cubicBezTo>
                    <a:pt x="8583" y="1731"/>
                    <a:pt x="8396" y="1775"/>
                    <a:pt x="8253" y="1863"/>
                  </a:cubicBezTo>
                  <a:lnTo>
                    <a:pt x="8242" y="1863"/>
                  </a:lnTo>
                  <a:cubicBezTo>
                    <a:pt x="8153" y="1918"/>
                    <a:pt x="8043" y="1962"/>
                    <a:pt x="7977" y="2017"/>
                  </a:cubicBezTo>
                  <a:cubicBezTo>
                    <a:pt x="7964" y="2023"/>
                    <a:pt x="7944" y="2030"/>
                    <a:pt x="7930" y="2030"/>
                  </a:cubicBezTo>
                  <a:cubicBezTo>
                    <a:pt x="7919" y="2030"/>
                    <a:pt x="7911" y="2026"/>
                    <a:pt x="7911" y="2017"/>
                  </a:cubicBezTo>
                  <a:cubicBezTo>
                    <a:pt x="7845" y="2061"/>
                    <a:pt x="7845" y="2072"/>
                    <a:pt x="7735" y="2116"/>
                  </a:cubicBezTo>
                  <a:cubicBezTo>
                    <a:pt x="7768" y="2089"/>
                    <a:pt x="7760" y="2089"/>
                    <a:pt x="7755" y="2089"/>
                  </a:cubicBezTo>
                  <a:cubicBezTo>
                    <a:pt x="7751" y="2089"/>
                    <a:pt x="7751" y="2089"/>
                    <a:pt x="7801" y="2061"/>
                  </a:cubicBezTo>
                  <a:lnTo>
                    <a:pt x="7801" y="2061"/>
                  </a:lnTo>
                  <a:cubicBezTo>
                    <a:pt x="7702" y="2105"/>
                    <a:pt x="7680" y="2105"/>
                    <a:pt x="7592" y="2171"/>
                  </a:cubicBezTo>
                  <a:cubicBezTo>
                    <a:pt x="7597" y="2163"/>
                    <a:pt x="7594" y="2160"/>
                    <a:pt x="7587" y="2160"/>
                  </a:cubicBezTo>
                  <a:cubicBezTo>
                    <a:pt x="7563" y="2160"/>
                    <a:pt x="7495" y="2191"/>
                    <a:pt x="7470" y="2215"/>
                  </a:cubicBezTo>
                  <a:lnTo>
                    <a:pt x="7536" y="2193"/>
                  </a:lnTo>
                  <a:lnTo>
                    <a:pt x="7536" y="2193"/>
                  </a:lnTo>
                  <a:cubicBezTo>
                    <a:pt x="7492" y="2226"/>
                    <a:pt x="7448" y="2237"/>
                    <a:pt x="7404" y="2259"/>
                  </a:cubicBezTo>
                  <a:lnTo>
                    <a:pt x="7415" y="2226"/>
                  </a:lnTo>
                  <a:lnTo>
                    <a:pt x="7415" y="2226"/>
                  </a:lnTo>
                  <a:cubicBezTo>
                    <a:pt x="7206" y="2293"/>
                    <a:pt x="7096" y="2447"/>
                    <a:pt x="6930" y="2469"/>
                  </a:cubicBezTo>
                  <a:cubicBezTo>
                    <a:pt x="6920" y="2479"/>
                    <a:pt x="6921" y="2483"/>
                    <a:pt x="6928" y="2483"/>
                  </a:cubicBezTo>
                  <a:cubicBezTo>
                    <a:pt x="6943" y="2483"/>
                    <a:pt x="6987" y="2466"/>
                    <a:pt x="7004" y="2466"/>
                  </a:cubicBezTo>
                  <a:cubicBezTo>
                    <a:pt x="7013" y="2466"/>
                    <a:pt x="7016" y="2469"/>
                    <a:pt x="7008" y="2480"/>
                  </a:cubicBezTo>
                  <a:cubicBezTo>
                    <a:pt x="6919" y="2513"/>
                    <a:pt x="6809" y="2524"/>
                    <a:pt x="6776" y="2546"/>
                  </a:cubicBezTo>
                  <a:cubicBezTo>
                    <a:pt x="6655" y="2590"/>
                    <a:pt x="6688" y="2634"/>
                    <a:pt x="6556" y="2689"/>
                  </a:cubicBezTo>
                  <a:cubicBezTo>
                    <a:pt x="6578" y="2689"/>
                    <a:pt x="6611" y="2711"/>
                    <a:pt x="6523" y="2766"/>
                  </a:cubicBezTo>
                  <a:cubicBezTo>
                    <a:pt x="6488" y="2784"/>
                    <a:pt x="6459" y="2791"/>
                    <a:pt x="6442" y="2791"/>
                  </a:cubicBezTo>
                  <a:cubicBezTo>
                    <a:pt x="6415" y="2791"/>
                    <a:pt x="6413" y="2775"/>
                    <a:pt x="6446" y="2755"/>
                  </a:cubicBezTo>
                  <a:cubicBezTo>
                    <a:pt x="6459" y="2742"/>
                    <a:pt x="6468" y="2737"/>
                    <a:pt x="6473" y="2737"/>
                  </a:cubicBezTo>
                  <a:cubicBezTo>
                    <a:pt x="6477" y="2737"/>
                    <a:pt x="6479" y="2740"/>
                    <a:pt x="6479" y="2744"/>
                  </a:cubicBezTo>
                  <a:cubicBezTo>
                    <a:pt x="6497" y="2726"/>
                    <a:pt x="6522" y="2708"/>
                    <a:pt x="6513" y="2708"/>
                  </a:cubicBezTo>
                  <a:cubicBezTo>
                    <a:pt x="6511" y="2708"/>
                    <a:pt x="6507" y="2709"/>
                    <a:pt x="6501" y="2711"/>
                  </a:cubicBezTo>
                  <a:lnTo>
                    <a:pt x="6490" y="2722"/>
                  </a:lnTo>
                  <a:cubicBezTo>
                    <a:pt x="6454" y="2731"/>
                    <a:pt x="6369" y="2775"/>
                    <a:pt x="6349" y="2775"/>
                  </a:cubicBezTo>
                  <a:cubicBezTo>
                    <a:pt x="6343" y="2775"/>
                    <a:pt x="6342" y="2773"/>
                    <a:pt x="6347" y="2766"/>
                  </a:cubicBezTo>
                  <a:lnTo>
                    <a:pt x="6347" y="2766"/>
                  </a:lnTo>
                  <a:cubicBezTo>
                    <a:pt x="6314" y="2788"/>
                    <a:pt x="6308" y="2797"/>
                    <a:pt x="6318" y="2797"/>
                  </a:cubicBezTo>
                  <a:cubicBezTo>
                    <a:pt x="6324" y="2797"/>
                    <a:pt x="6337" y="2793"/>
                    <a:pt x="6354" y="2787"/>
                  </a:cubicBezTo>
                  <a:lnTo>
                    <a:pt x="6354" y="2787"/>
                  </a:lnTo>
                  <a:cubicBezTo>
                    <a:pt x="6250" y="2828"/>
                    <a:pt x="6194" y="2870"/>
                    <a:pt x="6082" y="2921"/>
                  </a:cubicBezTo>
                  <a:cubicBezTo>
                    <a:pt x="6104" y="2921"/>
                    <a:pt x="6126" y="2921"/>
                    <a:pt x="6104" y="2932"/>
                  </a:cubicBezTo>
                  <a:cubicBezTo>
                    <a:pt x="5939" y="3009"/>
                    <a:pt x="6049" y="2987"/>
                    <a:pt x="5939" y="3053"/>
                  </a:cubicBezTo>
                  <a:cubicBezTo>
                    <a:pt x="5933" y="3054"/>
                    <a:pt x="5928" y="3054"/>
                    <a:pt x="5923" y="3054"/>
                  </a:cubicBezTo>
                  <a:cubicBezTo>
                    <a:pt x="5894" y="3054"/>
                    <a:pt x="5901" y="3037"/>
                    <a:pt x="5892" y="3037"/>
                  </a:cubicBezTo>
                  <a:cubicBezTo>
                    <a:pt x="5886" y="3037"/>
                    <a:pt x="5871" y="3045"/>
                    <a:pt x="5829" y="3075"/>
                  </a:cubicBezTo>
                  <a:cubicBezTo>
                    <a:pt x="5812" y="3083"/>
                    <a:pt x="5802" y="3087"/>
                    <a:pt x="5797" y="3087"/>
                  </a:cubicBezTo>
                  <a:cubicBezTo>
                    <a:pt x="5784" y="3087"/>
                    <a:pt x="5812" y="3058"/>
                    <a:pt x="5829" y="3042"/>
                  </a:cubicBezTo>
                  <a:lnTo>
                    <a:pt x="5829" y="3042"/>
                  </a:lnTo>
                  <a:cubicBezTo>
                    <a:pt x="5741" y="3108"/>
                    <a:pt x="5630" y="3130"/>
                    <a:pt x="5564" y="3163"/>
                  </a:cubicBezTo>
                  <a:lnTo>
                    <a:pt x="5619" y="3119"/>
                  </a:lnTo>
                  <a:lnTo>
                    <a:pt x="5619" y="3119"/>
                  </a:lnTo>
                  <a:cubicBezTo>
                    <a:pt x="5586" y="3141"/>
                    <a:pt x="5564" y="3163"/>
                    <a:pt x="5531" y="3174"/>
                  </a:cubicBezTo>
                  <a:lnTo>
                    <a:pt x="5575" y="3174"/>
                  </a:lnTo>
                  <a:cubicBezTo>
                    <a:pt x="5549" y="3183"/>
                    <a:pt x="5529" y="3199"/>
                    <a:pt x="5517" y="3199"/>
                  </a:cubicBezTo>
                  <a:cubicBezTo>
                    <a:pt x="5514" y="3199"/>
                    <a:pt x="5511" y="3198"/>
                    <a:pt x="5509" y="3196"/>
                  </a:cubicBezTo>
                  <a:lnTo>
                    <a:pt x="5509" y="3196"/>
                  </a:lnTo>
                  <a:cubicBezTo>
                    <a:pt x="5487" y="3229"/>
                    <a:pt x="5553" y="3218"/>
                    <a:pt x="5498" y="3262"/>
                  </a:cubicBezTo>
                  <a:cubicBezTo>
                    <a:pt x="5458" y="3272"/>
                    <a:pt x="5389" y="3329"/>
                    <a:pt x="5352" y="3329"/>
                  </a:cubicBezTo>
                  <a:cubicBezTo>
                    <a:pt x="5349" y="3329"/>
                    <a:pt x="5347" y="3329"/>
                    <a:pt x="5344" y="3328"/>
                  </a:cubicBezTo>
                  <a:cubicBezTo>
                    <a:pt x="5487" y="3262"/>
                    <a:pt x="5322" y="3317"/>
                    <a:pt x="5432" y="3251"/>
                  </a:cubicBezTo>
                  <a:lnTo>
                    <a:pt x="5432" y="3251"/>
                  </a:lnTo>
                  <a:cubicBezTo>
                    <a:pt x="5410" y="3262"/>
                    <a:pt x="5377" y="3273"/>
                    <a:pt x="5344" y="3295"/>
                  </a:cubicBezTo>
                  <a:lnTo>
                    <a:pt x="5355" y="3273"/>
                  </a:lnTo>
                  <a:lnTo>
                    <a:pt x="5355" y="3273"/>
                  </a:lnTo>
                  <a:cubicBezTo>
                    <a:pt x="5223" y="3328"/>
                    <a:pt x="5311" y="3339"/>
                    <a:pt x="5179" y="3405"/>
                  </a:cubicBezTo>
                  <a:cubicBezTo>
                    <a:pt x="5182" y="3398"/>
                    <a:pt x="5179" y="3396"/>
                    <a:pt x="5173" y="3396"/>
                  </a:cubicBezTo>
                  <a:cubicBezTo>
                    <a:pt x="5165" y="3396"/>
                    <a:pt x="5152" y="3400"/>
                    <a:pt x="5139" y="3405"/>
                  </a:cubicBezTo>
                  <a:lnTo>
                    <a:pt x="5139" y="3405"/>
                  </a:lnTo>
                  <a:cubicBezTo>
                    <a:pt x="5140" y="3405"/>
                    <a:pt x="5141" y="3405"/>
                    <a:pt x="5142" y="3405"/>
                  </a:cubicBezTo>
                  <a:cubicBezTo>
                    <a:pt x="5160" y="3405"/>
                    <a:pt x="5146" y="3436"/>
                    <a:pt x="5113" y="3460"/>
                  </a:cubicBezTo>
                  <a:cubicBezTo>
                    <a:pt x="5025" y="3504"/>
                    <a:pt x="5025" y="3526"/>
                    <a:pt x="4980" y="3548"/>
                  </a:cubicBezTo>
                  <a:lnTo>
                    <a:pt x="5036" y="3526"/>
                  </a:lnTo>
                  <a:lnTo>
                    <a:pt x="5036" y="3526"/>
                  </a:lnTo>
                  <a:cubicBezTo>
                    <a:pt x="5025" y="3548"/>
                    <a:pt x="4980" y="3571"/>
                    <a:pt x="4925" y="3604"/>
                  </a:cubicBezTo>
                  <a:cubicBezTo>
                    <a:pt x="4914" y="3593"/>
                    <a:pt x="4969" y="3571"/>
                    <a:pt x="4947" y="3571"/>
                  </a:cubicBezTo>
                  <a:cubicBezTo>
                    <a:pt x="4892" y="3637"/>
                    <a:pt x="4782" y="3637"/>
                    <a:pt x="4705" y="3703"/>
                  </a:cubicBezTo>
                  <a:cubicBezTo>
                    <a:pt x="4699" y="3704"/>
                    <a:pt x="4694" y="3705"/>
                    <a:pt x="4690" y="3705"/>
                  </a:cubicBezTo>
                  <a:cubicBezTo>
                    <a:pt x="4670" y="3705"/>
                    <a:pt x="4675" y="3689"/>
                    <a:pt x="4661" y="3689"/>
                  </a:cubicBezTo>
                  <a:cubicBezTo>
                    <a:pt x="4658" y="3689"/>
                    <a:pt x="4655" y="3690"/>
                    <a:pt x="4650" y="3692"/>
                  </a:cubicBezTo>
                  <a:cubicBezTo>
                    <a:pt x="4551" y="3769"/>
                    <a:pt x="4529" y="3736"/>
                    <a:pt x="4430" y="3813"/>
                  </a:cubicBezTo>
                  <a:cubicBezTo>
                    <a:pt x="4438" y="3813"/>
                    <a:pt x="4445" y="3812"/>
                    <a:pt x="4449" y="3812"/>
                  </a:cubicBezTo>
                  <a:cubicBezTo>
                    <a:pt x="4463" y="3812"/>
                    <a:pt x="4457" y="3818"/>
                    <a:pt x="4408" y="3868"/>
                  </a:cubicBezTo>
                  <a:lnTo>
                    <a:pt x="4573" y="3747"/>
                  </a:lnTo>
                  <a:lnTo>
                    <a:pt x="4474" y="3846"/>
                  </a:lnTo>
                  <a:cubicBezTo>
                    <a:pt x="4529" y="3813"/>
                    <a:pt x="4584" y="3769"/>
                    <a:pt x="4617" y="3747"/>
                  </a:cubicBezTo>
                  <a:lnTo>
                    <a:pt x="4617" y="3747"/>
                  </a:lnTo>
                  <a:cubicBezTo>
                    <a:pt x="4585" y="3786"/>
                    <a:pt x="4576" y="3792"/>
                    <a:pt x="4586" y="3792"/>
                  </a:cubicBezTo>
                  <a:cubicBezTo>
                    <a:pt x="4590" y="3792"/>
                    <a:pt x="4596" y="3791"/>
                    <a:pt x="4606" y="3791"/>
                  </a:cubicBezTo>
                  <a:cubicBezTo>
                    <a:pt x="4518" y="3802"/>
                    <a:pt x="4474" y="3890"/>
                    <a:pt x="4375" y="3923"/>
                  </a:cubicBezTo>
                  <a:lnTo>
                    <a:pt x="4352" y="3868"/>
                  </a:lnTo>
                  <a:cubicBezTo>
                    <a:pt x="4220" y="3923"/>
                    <a:pt x="4143" y="4022"/>
                    <a:pt x="3978" y="4110"/>
                  </a:cubicBezTo>
                  <a:lnTo>
                    <a:pt x="4033" y="4088"/>
                  </a:lnTo>
                  <a:lnTo>
                    <a:pt x="4033" y="4088"/>
                  </a:lnTo>
                  <a:cubicBezTo>
                    <a:pt x="4022" y="4110"/>
                    <a:pt x="3934" y="4143"/>
                    <a:pt x="3879" y="4187"/>
                  </a:cubicBezTo>
                  <a:cubicBezTo>
                    <a:pt x="3879" y="4178"/>
                    <a:pt x="3873" y="4175"/>
                    <a:pt x="3864" y="4175"/>
                  </a:cubicBezTo>
                  <a:cubicBezTo>
                    <a:pt x="3851" y="4175"/>
                    <a:pt x="3832" y="4181"/>
                    <a:pt x="3813" y="4187"/>
                  </a:cubicBezTo>
                  <a:cubicBezTo>
                    <a:pt x="3824" y="4198"/>
                    <a:pt x="3691" y="4254"/>
                    <a:pt x="3702" y="4298"/>
                  </a:cubicBezTo>
                  <a:lnTo>
                    <a:pt x="3614" y="4320"/>
                  </a:lnTo>
                  <a:cubicBezTo>
                    <a:pt x="3482" y="4386"/>
                    <a:pt x="3493" y="4452"/>
                    <a:pt x="3361" y="4518"/>
                  </a:cubicBezTo>
                  <a:cubicBezTo>
                    <a:pt x="3394" y="4474"/>
                    <a:pt x="3328" y="4507"/>
                    <a:pt x="3405" y="4441"/>
                  </a:cubicBezTo>
                  <a:lnTo>
                    <a:pt x="3405" y="4441"/>
                  </a:lnTo>
                  <a:cubicBezTo>
                    <a:pt x="3361" y="4463"/>
                    <a:pt x="3328" y="4485"/>
                    <a:pt x="3328" y="4496"/>
                  </a:cubicBezTo>
                  <a:cubicBezTo>
                    <a:pt x="3295" y="4507"/>
                    <a:pt x="3229" y="4584"/>
                    <a:pt x="3174" y="4595"/>
                  </a:cubicBezTo>
                  <a:cubicBezTo>
                    <a:pt x="3163" y="4617"/>
                    <a:pt x="3163" y="4628"/>
                    <a:pt x="3119" y="4661"/>
                  </a:cubicBezTo>
                  <a:lnTo>
                    <a:pt x="3119" y="4650"/>
                  </a:lnTo>
                  <a:cubicBezTo>
                    <a:pt x="3119" y="4660"/>
                    <a:pt x="3057" y="4696"/>
                    <a:pt x="3083" y="4696"/>
                  </a:cubicBezTo>
                  <a:cubicBezTo>
                    <a:pt x="3086" y="4696"/>
                    <a:pt x="3091" y="4695"/>
                    <a:pt x="3097" y="4694"/>
                  </a:cubicBezTo>
                  <a:lnTo>
                    <a:pt x="3097" y="4694"/>
                  </a:lnTo>
                  <a:cubicBezTo>
                    <a:pt x="2942" y="4727"/>
                    <a:pt x="2744" y="4926"/>
                    <a:pt x="2601" y="4948"/>
                  </a:cubicBezTo>
                  <a:cubicBezTo>
                    <a:pt x="2515" y="5012"/>
                    <a:pt x="2419" y="5076"/>
                    <a:pt x="2333" y="5130"/>
                  </a:cubicBezTo>
                  <a:lnTo>
                    <a:pt x="2333" y="5130"/>
                  </a:lnTo>
                  <a:cubicBezTo>
                    <a:pt x="2222" y="5181"/>
                    <a:pt x="2298" y="5204"/>
                    <a:pt x="2160" y="5267"/>
                  </a:cubicBezTo>
                  <a:cubicBezTo>
                    <a:pt x="2150" y="5270"/>
                    <a:pt x="2144" y="5271"/>
                    <a:pt x="2140" y="5271"/>
                  </a:cubicBezTo>
                  <a:cubicBezTo>
                    <a:pt x="2120" y="5271"/>
                    <a:pt x="2192" y="5230"/>
                    <a:pt x="2183" y="5230"/>
                  </a:cubicBezTo>
                  <a:lnTo>
                    <a:pt x="2183" y="5230"/>
                  </a:lnTo>
                  <a:cubicBezTo>
                    <a:pt x="2182" y="5230"/>
                    <a:pt x="2178" y="5231"/>
                    <a:pt x="2171" y="5234"/>
                  </a:cubicBezTo>
                  <a:cubicBezTo>
                    <a:pt x="2167" y="5231"/>
                    <a:pt x="2161" y="5229"/>
                    <a:pt x="2156" y="5229"/>
                  </a:cubicBezTo>
                  <a:cubicBezTo>
                    <a:pt x="2107" y="5229"/>
                    <a:pt x="2017" y="5347"/>
                    <a:pt x="1918" y="5366"/>
                  </a:cubicBezTo>
                  <a:lnTo>
                    <a:pt x="1940" y="5355"/>
                  </a:lnTo>
                  <a:lnTo>
                    <a:pt x="1940" y="5355"/>
                  </a:lnTo>
                  <a:cubicBezTo>
                    <a:pt x="1863" y="5377"/>
                    <a:pt x="1786" y="5476"/>
                    <a:pt x="1675" y="5532"/>
                  </a:cubicBezTo>
                  <a:cubicBezTo>
                    <a:pt x="1620" y="5598"/>
                    <a:pt x="1488" y="5697"/>
                    <a:pt x="1389" y="5774"/>
                  </a:cubicBezTo>
                  <a:cubicBezTo>
                    <a:pt x="1411" y="5730"/>
                    <a:pt x="1422" y="5730"/>
                    <a:pt x="1400" y="5730"/>
                  </a:cubicBezTo>
                  <a:cubicBezTo>
                    <a:pt x="1356" y="5763"/>
                    <a:pt x="1433" y="5752"/>
                    <a:pt x="1345" y="5818"/>
                  </a:cubicBezTo>
                  <a:cubicBezTo>
                    <a:pt x="1310" y="5818"/>
                    <a:pt x="1260" y="5846"/>
                    <a:pt x="1231" y="5846"/>
                  </a:cubicBezTo>
                  <a:cubicBezTo>
                    <a:pt x="1223" y="5846"/>
                    <a:pt x="1217" y="5844"/>
                    <a:pt x="1213" y="5840"/>
                  </a:cubicBezTo>
                  <a:lnTo>
                    <a:pt x="1301" y="5785"/>
                  </a:lnTo>
                  <a:cubicBezTo>
                    <a:pt x="1235" y="5785"/>
                    <a:pt x="1180" y="5862"/>
                    <a:pt x="1136" y="5884"/>
                  </a:cubicBezTo>
                  <a:lnTo>
                    <a:pt x="1136" y="5873"/>
                  </a:lnTo>
                  <a:cubicBezTo>
                    <a:pt x="1003" y="5961"/>
                    <a:pt x="1025" y="5994"/>
                    <a:pt x="871" y="6082"/>
                  </a:cubicBezTo>
                  <a:lnTo>
                    <a:pt x="893" y="6082"/>
                  </a:lnTo>
                  <a:cubicBezTo>
                    <a:pt x="838" y="6160"/>
                    <a:pt x="816" y="6115"/>
                    <a:pt x="761" y="6182"/>
                  </a:cubicBezTo>
                  <a:lnTo>
                    <a:pt x="717" y="6171"/>
                  </a:lnTo>
                  <a:cubicBezTo>
                    <a:pt x="673" y="6215"/>
                    <a:pt x="552" y="6325"/>
                    <a:pt x="463" y="6391"/>
                  </a:cubicBezTo>
                  <a:cubicBezTo>
                    <a:pt x="508" y="6336"/>
                    <a:pt x="607" y="6248"/>
                    <a:pt x="662" y="6193"/>
                  </a:cubicBezTo>
                  <a:lnTo>
                    <a:pt x="662" y="6193"/>
                  </a:lnTo>
                  <a:cubicBezTo>
                    <a:pt x="618" y="6226"/>
                    <a:pt x="497" y="6314"/>
                    <a:pt x="474" y="6347"/>
                  </a:cubicBezTo>
                  <a:cubicBezTo>
                    <a:pt x="497" y="6325"/>
                    <a:pt x="519" y="6303"/>
                    <a:pt x="541" y="6292"/>
                  </a:cubicBezTo>
                  <a:lnTo>
                    <a:pt x="541" y="6292"/>
                  </a:lnTo>
                  <a:cubicBezTo>
                    <a:pt x="497" y="6358"/>
                    <a:pt x="419" y="6424"/>
                    <a:pt x="320" y="6490"/>
                  </a:cubicBezTo>
                  <a:cubicBezTo>
                    <a:pt x="318" y="6482"/>
                    <a:pt x="312" y="6478"/>
                    <a:pt x="303" y="6478"/>
                  </a:cubicBezTo>
                  <a:cubicBezTo>
                    <a:pt x="265" y="6478"/>
                    <a:pt x="169" y="6546"/>
                    <a:pt x="89" y="6600"/>
                  </a:cubicBezTo>
                  <a:lnTo>
                    <a:pt x="1" y="6655"/>
                  </a:lnTo>
                  <a:lnTo>
                    <a:pt x="89" y="6710"/>
                  </a:lnTo>
                  <a:cubicBezTo>
                    <a:pt x="155" y="6754"/>
                    <a:pt x="188" y="6776"/>
                    <a:pt x="232" y="6821"/>
                  </a:cubicBezTo>
                  <a:cubicBezTo>
                    <a:pt x="265" y="6843"/>
                    <a:pt x="287" y="6854"/>
                    <a:pt x="309" y="6865"/>
                  </a:cubicBezTo>
                  <a:cubicBezTo>
                    <a:pt x="364" y="6821"/>
                    <a:pt x="419" y="6788"/>
                    <a:pt x="474" y="6743"/>
                  </a:cubicBezTo>
                  <a:cubicBezTo>
                    <a:pt x="519" y="6721"/>
                    <a:pt x="563" y="6688"/>
                    <a:pt x="607" y="6666"/>
                  </a:cubicBezTo>
                  <a:cubicBezTo>
                    <a:pt x="695" y="6611"/>
                    <a:pt x="783" y="6556"/>
                    <a:pt x="882" y="6490"/>
                  </a:cubicBezTo>
                  <a:lnTo>
                    <a:pt x="882" y="6490"/>
                  </a:lnTo>
                  <a:cubicBezTo>
                    <a:pt x="872" y="6491"/>
                    <a:pt x="865" y="6491"/>
                    <a:pt x="859" y="6491"/>
                  </a:cubicBezTo>
                  <a:cubicBezTo>
                    <a:pt x="800" y="6491"/>
                    <a:pt x="933" y="6443"/>
                    <a:pt x="893" y="6413"/>
                  </a:cubicBezTo>
                  <a:cubicBezTo>
                    <a:pt x="937" y="6380"/>
                    <a:pt x="959" y="6369"/>
                    <a:pt x="970" y="6369"/>
                  </a:cubicBezTo>
                  <a:lnTo>
                    <a:pt x="1136" y="6292"/>
                  </a:lnTo>
                  <a:cubicBezTo>
                    <a:pt x="1140" y="6291"/>
                    <a:pt x="1142" y="6290"/>
                    <a:pt x="1144" y="6290"/>
                  </a:cubicBezTo>
                  <a:cubicBezTo>
                    <a:pt x="1164" y="6290"/>
                    <a:pt x="1092" y="6336"/>
                    <a:pt x="1102" y="6336"/>
                  </a:cubicBezTo>
                  <a:cubicBezTo>
                    <a:pt x="1151" y="6307"/>
                    <a:pt x="1167" y="6301"/>
                    <a:pt x="1177" y="6301"/>
                  </a:cubicBezTo>
                  <a:cubicBezTo>
                    <a:pt x="1183" y="6301"/>
                    <a:pt x="1187" y="6303"/>
                    <a:pt x="1194" y="6303"/>
                  </a:cubicBezTo>
                  <a:cubicBezTo>
                    <a:pt x="1202" y="6303"/>
                    <a:pt x="1213" y="6301"/>
                    <a:pt x="1235" y="6292"/>
                  </a:cubicBezTo>
                  <a:cubicBezTo>
                    <a:pt x="1213" y="6292"/>
                    <a:pt x="1257" y="6248"/>
                    <a:pt x="1323" y="6215"/>
                  </a:cubicBezTo>
                  <a:lnTo>
                    <a:pt x="1323" y="6215"/>
                  </a:lnTo>
                  <a:lnTo>
                    <a:pt x="1224" y="6248"/>
                  </a:lnTo>
                  <a:cubicBezTo>
                    <a:pt x="1356" y="6126"/>
                    <a:pt x="1378" y="6204"/>
                    <a:pt x="1510" y="6082"/>
                  </a:cubicBezTo>
                  <a:lnTo>
                    <a:pt x="1510" y="6082"/>
                  </a:lnTo>
                  <a:lnTo>
                    <a:pt x="1477" y="6126"/>
                  </a:lnTo>
                  <a:cubicBezTo>
                    <a:pt x="1543" y="6060"/>
                    <a:pt x="1763" y="5939"/>
                    <a:pt x="1808" y="5851"/>
                  </a:cubicBezTo>
                  <a:cubicBezTo>
                    <a:pt x="1830" y="5851"/>
                    <a:pt x="1852" y="5851"/>
                    <a:pt x="1819" y="5873"/>
                  </a:cubicBezTo>
                  <a:cubicBezTo>
                    <a:pt x="2017" y="5763"/>
                    <a:pt x="2215" y="5576"/>
                    <a:pt x="2369" y="5499"/>
                  </a:cubicBezTo>
                  <a:lnTo>
                    <a:pt x="2369" y="5499"/>
                  </a:lnTo>
                  <a:lnTo>
                    <a:pt x="2358" y="5521"/>
                  </a:lnTo>
                  <a:cubicBezTo>
                    <a:pt x="2391" y="5499"/>
                    <a:pt x="2413" y="5465"/>
                    <a:pt x="2458" y="5443"/>
                  </a:cubicBezTo>
                  <a:lnTo>
                    <a:pt x="2469" y="5454"/>
                  </a:lnTo>
                  <a:cubicBezTo>
                    <a:pt x="2491" y="5443"/>
                    <a:pt x="2546" y="5377"/>
                    <a:pt x="2601" y="5355"/>
                  </a:cubicBezTo>
                  <a:lnTo>
                    <a:pt x="2601" y="5355"/>
                  </a:lnTo>
                  <a:lnTo>
                    <a:pt x="2568" y="5388"/>
                  </a:lnTo>
                  <a:cubicBezTo>
                    <a:pt x="2766" y="5289"/>
                    <a:pt x="2832" y="5190"/>
                    <a:pt x="2975" y="5080"/>
                  </a:cubicBezTo>
                  <a:cubicBezTo>
                    <a:pt x="2979" y="5085"/>
                    <a:pt x="2987" y="5088"/>
                    <a:pt x="2997" y="5088"/>
                  </a:cubicBezTo>
                  <a:cubicBezTo>
                    <a:pt x="3048" y="5088"/>
                    <a:pt x="3165" y="5030"/>
                    <a:pt x="3229" y="5003"/>
                  </a:cubicBezTo>
                  <a:cubicBezTo>
                    <a:pt x="3438" y="4882"/>
                    <a:pt x="3570" y="4760"/>
                    <a:pt x="3769" y="4628"/>
                  </a:cubicBezTo>
                  <a:cubicBezTo>
                    <a:pt x="3912" y="4584"/>
                    <a:pt x="4187" y="4397"/>
                    <a:pt x="4408" y="4298"/>
                  </a:cubicBezTo>
                  <a:lnTo>
                    <a:pt x="4408" y="4298"/>
                  </a:lnTo>
                  <a:cubicBezTo>
                    <a:pt x="4404" y="4299"/>
                    <a:pt x="4401" y="4299"/>
                    <a:pt x="4399" y="4299"/>
                  </a:cubicBezTo>
                  <a:cubicBezTo>
                    <a:pt x="4379" y="4299"/>
                    <a:pt x="4400" y="4262"/>
                    <a:pt x="4430" y="4243"/>
                  </a:cubicBezTo>
                  <a:cubicBezTo>
                    <a:pt x="4475" y="4224"/>
                    <a:pt x="4528" y="4168"/>
                    <a:pt x="4545" y="4168"/>
                  </a:cubicBezTo>
                  <a:cubicBezTo>
                    <a:pt x="4549" y="4168"/>
                    <a:pt x="4551" y="4171"/>
                    <a:pt x="4551" y="4176"/>
                  </a:cubicBezTo>
                  <a:lnTo>
                    <a:pt x="4540" y="4187"/>
                  </a:lnTo>
                  <a:cubicBezTo>
                    <a:pt x="4544" y="4188"/>
                    <a:pt x="4548" y="4189"/>
                    <a:pt x="4553" y="4189"/>
                  </a:cubicBezTo>
                  <a:cubicBezTo>
                    <a:pt x="4608" y="4189"/>
                    <a:pt x="4689" y="4129"/>
                    <a:pt x="4760" y="4088"/>
                  </a:cubicBezTo>
                  <a:lnTo>
                    <a:pt x="4749" y="4044"/>
                  </a:lnTo>
                  <a:cubicBezTo>
                    <a:pt x="4980" y="3989"/>
                    <a:pt x="5256" y="3736"/>
                    <a:pt x="5399" y="3725"/>
                  </a:cubicBezTo>
                  <a:cubicBezTo>
                    <a:pt x="5432" y="3681"/>
                    <a:pt x="5498" y="3648"/>
                    <a:pt x="5542" y="3615"/>
                  </a:cubicBezTo>
                  <a:lnTo>
                    <a:pt x="5542" y="3637"/>
                  </a:lnTo>
                  <a:cubicBezTo>
                    <a:pt x="5686" y="3571"/>
                    <a:pt x="5752" y="3537"/>
                    <a:pt x="5917" y="3438"/>
                  </a:cubicBezTo>
                  <a:lnTo>
                    <a:pt x="5917" y="3438"/>
                  </a:lnTo>
                  <a:lnTo>
                    <a:pt x="5895" y="3471"/>
                  </a:lnTo>
                  <a:cubicBezTo>
                    <a:pt x="5983" y="3427"/>
                    <a:pt x="5972" y="3350"/>
                    <a:pt x="6060" y="3306"/>
                  </a:cubicBezTo>
                  <a:lnTo>
                    <a:pt x="6104" y="3317"/>
                  </a:lnTo>
                  <a:cubicBezTo>
                    <a:pt x="6269" y="3229"/>
                    <a:pt x="6446" y="3174"/>
                    <a:pt x="6589" y="3053"/>
                  </a:cubicBezTo>
                  <a:lnTo>
                    <a:pt x="6589" y="3053"/>
                  </a:lnTo>
                  <a:cubicBezTo>
                    <a:pt x="6589" y="3064"/>
                    <a:pt x="6589" y="3075"/>
                    <a:pt x="6567" y="3086"/>
                  </a:cubicBezTo>
                  <a:cubicBezTo>
                    <a:pt x="6641" y="3054"/>
                    <a:pt x="6857" y="2961"/>
                    <a:pt x="6826" y="2925"/>
                  </a:cubicBezTo>
                  <a:lnTo>
                    <a:pt x="6826" y="2925"/>
                  </a:lnTo>
                  <a:cubicBezTo>
                    <a:pt x="6828" y="2926"/>
                    <a:pt x="6830" y="2926"/>
                    <a:pt x="6833" y="2926"/>
                  </a:cubicBezTo>
                  <a:cubicBezTo>
                    <a:pt x="6877" y="2926"/>
                    <a:pt x="7006" y="2826"/>
                    <a:pt x="7074" y="2777"/>
                  </a:cubicBezTo>
                  <a:lnTo>
                    <a:pt x="7074" y="2810"/>
                  </a:lnTo>
                  <a:cubicBezTo>
                    <a:pt x="7140" y="2744"/>
                    <a:pt x="7140" y="2733"/>
                    <a:pt x="7239" y="2667"/>
                  </a:cubicBezTo>
                  <a:cubicBezTo>
                    <a:pt x="7243" y="2665"/>
                    <a:pt x="7247" y="2664"/>
                    <a:pt x="7250" y="2664"/>
                  </a:cubicBezTo>
                  <a:cubicBezTo>
                    <a:pt x="7259" y="2664"/>
                    <a:pt x="7262" y="2672"/>
                    <a:pt x="7252" y="2679"/>
                  </a:cubicBezTo>
                  <a:lnTo>
                    <a:pt x="7252" y="2679"/>
                  </a:lnTo>
                  <a:cubicBezTo>
                    <a:pt x="7311" y="2651"/>
                    <a:pt x="7295" y="2629"/>
                    <a:pt x="7393" y="2590"/>
                  </a:cubicBezTo>
                  <a:lnTo>
                    <a:pt x="7393" y="2590"/>
                  </a:lnTo>
                  <a:lnTo>
                    <a:pt x="7360" y="2623"/>
                  </a:lnTo>
                  <a:cubicBezTo>
                    <a:pt x="7448" y="2590"/>
                    <a:pt x="7437" y="2579"/>
                    <a:pt x="7481" y="2546"/>
                  </a:cubicBezTo>
                  <a:cubicBezTo>
                    <a:pt x="7520" y="2508"/>
                    <a:pt x="7608" y="2478"/>
                    <a:pt x="7652" y="2478"/>
                  </a:cubicBezTo>
                  <a:cubicBezTo>
                    <a:pt x="7659" y="2478"/>
                    <a:pt x="7664" y="2478"/>
                    <a:pt x="7669" y="2480"/>
                  </a:cubicBezTo>
                  <a:cubicBezTo>
                    <a:pt x="7669" y="2458"/>
                    <a:pt x="7713" y="2425"/>
                    <a:pt x="7757" y="2403"/>
                  </a:cubicBezTo>
                  <a:lnTo>
                    <a:pt x="7757" y="2403"/>
                  </a:lnTo>
                  <a:lnTo>
                    <a:pt x="7746" y="2425"/>
                  </a:lnTo>
                  <a:cubicBezTo>
                    <a:pt x="7802" y="2405"/>
                    <a:pt x="7843" y="2382"/>
                    <a:pt x="7878" y="2359"/>
                  </a:cubicBezTo>
                  <a:lnTo>
                    <a:pt x="7878" y="2359"/>
                  </a:lnTo>
                  <a:cubicBezTo>
                    <a:pt x="7878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79" y="2360"/>
                    <a:pt x="7879" y="2360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941" y="2320"/>
                    <a:pt x="7984" y="2281"/>
                    <a:pt x="8054" y="2259"/>
                  </a:cubicBezTo>
                  <a:lnTo>
                    <a:pt x="8076" y="2271"/>
                  </a:lnTo>
                  <a:cubicBezTo>
                    <a:pt x="7978" y="2320"/>
                    <a:pt x="7897" y="2360"/>
                    <a:pt x="7881" y="2360"/>
                  </a:cubicBezTo>
                  <a:cubicBezTo>
                    <a:pt x="7880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82" y="2364"/>
                    <a:pt x="7890" y="2366"/>
                    <a:pt x="7899" y="2366"/>
                  </a:cubicBezTo>
                  <a:cubicBezTo>
                    <a:pt x="7909" y="2366"/>
                    <a:pt x="7920" y="2364"/>
                    <a:pt x="7929" y="2364"/>
                  </a:cubicBezTo>
                  <a:cubicBezTo>
                    <a:pt x="7947" y="2364"/>
                    <a:pt x="7955" y="2370"/>
                    <a:pt x="7922" y="2403"/>
                  </a:cubicBezTo>
                  <a:cubicBezTo>
                    <a:pt x="7988" y="2359"/>
                    <a:pt x="8098" y="2259"/>
                    <a:pt x="8197" y="2226"/>
                  </a:cubicBezTo>
                  <a:lnTo>
                    <a:pt x="8208" y="2226"/>
                  </a:lnTo>
                  <a:cubicBezTo>
                    <a:pt x="8231" y="2226"/>
                    <a:pt x="8242" y="2215"/>
                    <a:pt x="8264" y="2204"/>
                  </a:cubicBezTo>
                  <a:cubicBezTo>
                    <a:pt x="8286" y="2193"/>
                    <a:pt x="8308" y="2182"/>
                    <a:pt x="8341" y="2171"/>
                  </a:cubicBezTo>
                  <a:cubicBezTo>
                    <a:pt x="8342" y="2172"/>
                    <a:pt x="8343" y="2173"/>
                    <a:pt x="8346" y="2173"/>
                  </a:cubicBezTo>
                  <a:cubicBezTo>
                    <a:pt x="8369" y="2173"/>
                    <a:pt x="8455" y="2125"/>
                    <a:pt x="8495" y="2105"/>
                  </a:cubicBezTo>
                  <a:cubicBezTo>
                    <a:pt x="8477" y="2087"/>
                    <a:pt x="8518" y="2069"/>
                    <a:pt x="8497" y="2069"/>
                  </a:cubicBezTo>
                  <a:cubicBezTo>
                    <a:pt x="8493" y="2069"/>
                    <a:pt x="8485" y="2070"/>
                    <a:pt x="8473" y="2072"/>
                  </a:cubicBezTo>
                  <a:cubicBezTo>
                    <a:pt x="8476" y="2069"/>
                    <a:pt x="8477" y="2068"/>
                    <a:pt x="8477" y="2068"/>
                  </a:cubicBezTo>
                  <a:lnTo>
                    <a:pt x="8477" y="2068"/>
                  </a:lnTo>
                  <a:cubicBezTo>
                    <a:pt x="8476" y="2068"/>
                    <a:pt x="8464" y="2078"/>
                    <a:pt x="8440" y="2094"/>
                  </a:cubicBezTo>
                  <a:lnTo>
                    <a:pt x="8418" y="2105"/>
                  </a:lnTo>
                  <a:lnTo>
                    <a:pt x="8418" y="2094"/>
                  </a:lnTo>
                  <a:cubicBezTo>
                    <a:pt x="8396" y="2116"/>
                    <a:pt x="8352" y="2138"/>
                    <a:pt x="8308" y="2160"/>
                  </a:cubicBezTo>
                  <a:cubicBezTo>
                    <a:pt x="8341" y="2127"/>
                    <a:pt x="8374" y="2094"/>
                    <a:pt x="8429" y="2083"/>
                  </a:cubicBezTo>
                  <a:cubicBezTo>
                    <a:pt x="8440" y="2061"/>
                    <a:pt x="8462" y="2028"/>
                    <a:pt x="8473" y="2017"/>
                  </a:cubicBezTo>
                  <a:cubicBezTo>
                    <a:pt x="8541" y="2017"/>
                    <a:pt x="8654" y="1982"/>
                    <a:pt x="8693" y="1982"/>
                  </a:cubicBezTo>
                  <a:cubicBezTo>
                    <a:pt x="8698" y="1982"/>
                    <a:pt x="8702" y="1983"/>
                    <a:pt x="8704" y="1984"/>
                  </a:cubicBezTo>
                  <a:cubicBezTo>
                    <a:pt x="8847" y="1907"/>
                    <a:pt x="9035" y="1819"/>
                    <a:pt x="9112" y="1731"/>
                  </a:cubicBezTo>
                  <a:cubicBezTo>
                    <a:pt x="9128" y="1720"/>
                    <a:pt x="9139" y="1717"/>
                    <a:pt x="9149" y="1717"/>
                  </a:cubicBezTo>
                  <a:cubicBezTo>
                    <a:pt x="9159" y="1717"/>
                    <a:pt x="9167" y="1720"/>
                    <a:pt x="9178" y="1720"/>
                  </a:cubicBezTo>
                  <a:cubicBezTo>
                    <a:pt x="9156" y="1742"/>
                    <a:pt x="9123" y="1753"/>
                    <a:pt x="9123" y="1764"/>
                  </a:cubicBezTo>
                  <a:cubicBezTo>
                    <a:pt x="9189" y="1709"/>
                    <a:pt x="9354" y="1643"/>
                    <a:pt x="9354" y="1609"/>
                  </a:cubicBezTo>
                  <a:cubicBezTo>
                    <a:pt x="9376" y="1601"/>
                    <a:pt x="9387" y="1598"/>
                    <a:pt x="9393" y="1598"/>
                  </a:cubicBezTo>
                  <a:cubicBezTo>
                    <a:pt x="9407" y="1598"/>
                    <a:pt x="9382" y="1618"/>
                    <a:pt x="9390" y="1618"/>
                  </a:cubicBezTo>
                  <a:cubicBezTo>
                    <a:pt x="9394" y="1618"/>
                    <a:pt x="9410" y="1611"/>
                    <a:pt x="9453" y="1587"/>
                  </a:cubicBezTo>
                  <a:lnTo>
                    <a:pt x="9453" y="1587"/>
                  </a:lnTo>
                  <a:lnTo>
                    <a:pt x="9442" y="1609"/>
                  </a:lnTo>
                  <a:cubicBezTo>
                    <a:pt x="9729" y="1521"/>
                    <a:pt x="9850" y="1323"/>
                    <a:pt x="10181" y="1246"/>
                  </a:cubicBezTo>
                  <a:lnTo>
                    <a:pt x="10147" y="1246"/>
                  </a:lnTo>
                  <a:cubicBezTo>
                    <a:pt x="10500" y="1114"/>
                    <a:pt x="10853" y="893"/>
                    <a:pt x="11216" y="783"/>
                  </a:cubicBezTo>
                  <a:cubicBezTo>
                    <a:pt x="11315" y="750"/>
                    <a:pt x="11315" y="728"/>
                    <a:pt x="11370" y="684"/>
                  </a:cubicBezTo>
                  <a:lnTo>
                    <a:pt x="11403" y="695"/>
                  </a:lnTo>
                  <a:lnTo>
                    <a:pt x="11503" y="629"/>
                  </a:lnTo>
                  <a:cubicBezTo>
                    <a:pt x="11635" y="541"/>
                    <a:pt x="11778" y="574"/>
                    <a:pt x="11943" y="453"/>
                  </a:cubicBezTo>
                  <a:lnTo>
                    <a:pt x="11910" y="453"/>
                  </a:lnTo>
                  <a:cubicBezTo>
                    <a:pt x="11967" y="424"/>
                    <a:pt x="12081" y="371"/>
                    <a:pt x="12112" y="371"/>
                  </a:cubicBezTo>
                  <a:cubicBezTo>
                    <a:pt x="12117" y="371"/>
                    <a:pt x="12120" y="373"/>
                    <a:pt x="12120" y="376"/>
                  </a:cubicBezTo>
                  <a:cubicBezTo>
                    <a:pt x="12120" y="365"/>
                    <a:pt x="12131" y="343"/>
                    <a:pt x="12164" y="343"/>
                  </a:cubicBezTo>
                  <a:lnTo>
                    <a:pt x="12164" y="354"/>
                  </a:lnTo>
                  <a:lnTo>
                    <a:pt x="12318" y="265"/>
                  </a:lnTo>
                  <a:cubicBezTo>
                    <a:pt x="12344" y="257"/>
                    <a:pt x="12360" y="254"/>
                    <a:pt x="12371" y="254"/>
                  </a:cubicBezTo>
                  <a:cubicBezTo>
                    <a:pt x="12398" y="254"/>
                    <a:pt x="12388" y="274"/>
                    <a:pt x="12412" y="274"/>
                  </a:cubicBezTo>
                  <a:cubicBezTo>
                    <a:pt x="12426" y="274"/>
                    <a:pt x="12452" y="267"/>
                    <a:pt x="12505" y="243"/>
                  </a:cubicBezTo>
                  <a:cubicBezTo>
                    <a:pt x="12567" y="212"/>
                    <a:pt x="12679" y="132"/>
                    <a:pt x="12664" y="132"/>
                  </a:cubicBezTo>
                  <a:lnTo>
                    <a:pt x="12664" y="132"/>
                  </a:lnTo>
                  <a:cubicBezTo>
                    <a:pt x="12663" y="132"/>
                    <a:pt x="12661" y="133"/>
                    <a:pt x="12659" y="133"/>
                  </a:cubicBezTo>
                  <a:lnTo>
                    <a:pt x="12626" y="133"/>
                  </a:lnTo>
                  <a:lnTo>
                    <a:pt x="12615" y="122"/>
                  </a:lnTo>
                  <a:lnTo>
                    <a:pt x="12637" y="100"/>
                  </a:lnTo>
                  <a:cubicBezTo>
                    <a:pt x="12637" y="74"/>
                    <a:pt x="12651" y="35"/>
                    <a:pt x="12588" y="35"/>
                  </a:cubicBezTo>
                  <a:cubicBezTo>
                    <a:pt x="12571" y="35"/>
                    <a:pt x="12547" y="38"/>
                    <a:pt x="12516" y="45"/>
                  </a:cubicBezTo>
                  <a:cubicBezTo>
                    <a:pt x="12505" y="23"/>
                    <a:pt x="12483" y="12"/>
                    <a:pt x="124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 flipH="1">
              <a:off x="5867608" y="2840943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 flipH="1">
              <a:off x="5853794" y="2819186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 flipH="1">
              <a:off x="6020868" y="291146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 flipH="1">
              <a:off x="5760461" y="2780486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 flipH="1">
              <a:off x="6029869" y="2917284"/>
              <a:ext cx="1396" cy="1155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7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0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 flipH="1">
              <a:off x="5951892" y="2872230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cubicBezTo>
                    <a:pt x="38" y="9"/>
                    <a:pt x="27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 flipH="1">
              <a:off x="5739715" y="2765613"/>
              <a:ext cx="8712" cy="3755"/>
            </a:xfrm>
            <a:custGeom>
              <a:avLst/>
              <a:gdLst/>
              <a:ahLst/>
              <a:cxnLst/>
              <a:rect l="l" t="t" r="r" b="b"/>
              <a:pathLst>
                <a:path w="181" h="78" extrusionOk="0">
                  <a:moveTo>
                    <a:pt x="157" y="1"/>
                  </a:moveTo>
                  <a:cubicBezTo>
                    <a:pt x="0" y="43"/>
                    <a:pt x="181" y="15"/>
                    <a:pt x="58" y="69"/>
                  </a:cubicBezTo>
                  <a:lnTo>
                    <a:pt x="58" y="69"/>
                  </a:lnTo>
                  <a:lnTo>
                    <a:pt x="168" y="23"/>
                  </a:lnTo>
                  <a:cubicBezTo>
                    <a:pt x="155" y="23"/>
                    <a:pt x="142" y="25"/>
                    <a:pt x="134" y="25"/>
                  </a:cubicBezTo>
                  <a:cubicBezTo>
                    <a:pt x="123" y="25"/>
                    <a:pt x="124" y="21"/>
                    <a:pt x="157" y="1"/>
                  </a:cubicBezTo>
                  <a:close/>
                  <a:moveTo>
                    <a:pt x="58" y="69"/>
                  </a:moveTo>
                  <a:lnTo>
                    <a:pt x="36" y="78"/>
                  </a:lnTo>
                  <a:cubicBezTo>
                    <a:pt x="44" y="75"/>
                    <a:pt x="51" y="72"/>
                    <a:pt x="58" y="69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 flipH="1">
              <a:off x="5763638" y="2775721"/>
              <a:ext cx="3225" cy="1396"/>
            </a:xfrm>
            <a:custGeom>
              <a:avLst/>
              <a:gdLst/>
              <a:ahLst/>
              <a:cxnLst/>
              <a:rect l="l" t="t" r="r" b="b"/>
              <a:pathLst>
                <a:path w="67" h="29" extrusionOk="0">
                  <a:moveTo>
                    <a:pt x="33" y="0"/>
                  </a:moveTo>
                  <a:cubicBezTo>
                    <a:pt x="12" y="21"/>
                    <a:pt x="0" y="29"/>
                    <a:pt x="5" y="29"/>
                  </a:cubicBezTo>
                  <a:cubicBezTo>
                    <a:pt x="8" y="29"/>
                    <a:pt x="17" y="26"/>
                    <a:pt x="33" y="22"/>
                  </a:cubicBezTo>
                  <a:cubicBezTo>
                    <a:pt x="66" y="6"/>
                    <a:pt x="66" y="3"/>
                    <a:pt x="58" y="3"/>
                  </a:cubicBezTo>
                  <a:cubicBezTo>
                    <a:pt x="54" y="3"/>
                    <a:pt x="48" y="4"/>
                    <a:pt x="42" y="4"/>
                  </a:cubicBezTo>
                  <a:cubicBezTo>
                    <a:pt x="37" y="4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 flipH="1">
              <a:off x="5894660" y="2837237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0"/>
                  </a:moveTo>
                  <a:cubicBezTo>
                    <a:pt x="1" y="11"/>
                    <a:pt x="4" y="11"/>
                    <a:pt x="12" y="11"/>
                  </a:cubicBezTo>
                  <a:cubicBezTo>
                    <a:pt x="17" y="11"/>
                    <a:pt x="25" y="11"/>
                    <a:pt x="30" y="14"/>
                  </a:cubicBezTo>
                  <a:lnTo>
                    <a:pt x="30" y="14"/>
                  </a:lnTo>
                  <a:lnTo>
                    <a:pt x="23" y="0"/>
                  </a:lnTo>
                  <a:close/>
                  <a:moveTo>
                    <a:pt x="30" y="14"/>
                  </a:moveTo>
                  <a:lnTo>
                    <a:pt x="34" y="22"/>
                  </a:lnTo>
                  <a:cubicBezTo>
                    <a:pt x="34" y="18"/>
                    <a:pt x="32" y="16"/>
                    <a:pt x="30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 flipH="1">
              <a:off x="5933889" y="2855239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 flipH="1">
              <a:off x="6142407" y="2974034"/>
              <a:ext cx="2599" cy="1637"/>
            </a:xfrm>
            <a:custGeom>
              <a:avLst/>
              <a:gdLst/>
              <a:ahLst/>
              <a:cxnLst/>
              <a:rect l="l" t="t" r="r" b="b"/>
              <a:pathLst>
                <a:path w="54" h="34" extrusionOk="0">
                  <a:moveTo>
                    <a:pt x="41" y="1"/>
                  </a:moveTo>
                  <a:cubicBezTo>
                    <a:pt x="33" y="1"/>
                    <a:pt x="21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 flipH="1">
              <a:off x="6231889" y="3032373"/>
              <a:ext cx="4862" cy="322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00" y="0"/>
                  </a:moveTo>
                  <a:cubicBezTo>
                    <a:pt x="78" y="0"/>
                    <a:pt x="23" y="33"/>
                    <a:pt x="1" y="66"/>
                  </a:cubicBezTo>
                  <a:cubicBezTo>
                    <a:pt x="34" y="33"/>
                    <a:pt x="78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 flipH="1">
              <a:off x="6038870" y="2933216"/>
              <a:ext cx="3225" cy="269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6" y="0"/>
                  </a:moveTo>
                  <a:lnTo>
                    <a:pt x="33" y="22"/>
                  </a:lnTo>
                  <a:lnTo>
                    <a:pt x="0" y="5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 flipH="1">
              <a:off x="5912133" y="2901929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cubicBezTo>
                    <a:pt x="22" y="11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 flipH="1">
              <a:off x="5805034" y="2849415"/>
              <a:ext cx="2696" cy="1107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0"/>
                  </a:moveTo>
                  <a:lnTo>
                    <a:pt x="1" y="23"/>
                  </a:lnTo>
                  <a:cubicBezTo>
                    <a:pt x="1" y="23"/>
                    <a:pt x="34" y="12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 flipH="1">
              <a:off x="5648597" y="2783663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 flipH="1">
              <a:off x="5755696" y="2823952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1"/>
                  </a:moveTo>
                  <a:lnTo>
                    <a:pt x="0" y="34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 flipH="1">
              <a:off x="5614662" y="2774662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 flipH="1">
              <a:off x="5965177" y="2927392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2" y="0"/>
                    <a:pt x="12" y="0"/>
                    <a:pt x="1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 flipH="1">
              <a:off x="6174513" y="3075405"/>
              <a:ext cx="5054" cy="3755"/>
            </a:xfrm>
            <a:custGeom>
              <a:avLst/>
              <a:gdLst/>
              <a:ahLst/>
              <a:cxnLst/>
              <a:rect l="l" t="t" r="r" b="b"/>
              <a:pathLst>
                <a:path w="105" h="78" extrusionOk="0">
                  <a:moveTo>
                    <a:pt x="73" y="0"/>
                  </a:moveTo>
                  <a:cubicBezTo>
                    <a:pt x="66" y="0"/>
                    <a:pt x="55" y="3"/>
                    <a:pt x="36" y="10"/>
                  </a:cubicBezTo>
                  <a:cubicBezTo>
                    <a:pt x="54" y="19"/>
                    <a:pt x="0" y="77"/>
                    <a:pt x="24" y="77"/>
                  </a:cubicBezTo>
                  <a:cubicBezTo>
                    <a:pt x="30" y="77"/>
                    <a:pt x="40" y="74"/>
                    <a:pt x="58" y="65"/>
                  </a:cubicBezTo>
                  <a:lnTo>
                    <a:pt x="58" y="65"/>
                  </a:lnTo>
                  <a:cubicBezTo>
                    <a:pt x="51" y="67"/>
                    <a:pt x="47" y="68"/>
                    <a:pt x="43" y="68"/>
                  </a:cubicBezTo>
                  <a:cubicBezTo>
                    <a:pt x="14" y="68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 flipH="1">
              <a:off x="6069099" y="2989967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lnTo>
                    <a:pt x="44" y="0"/>
                  </a:lnTo>
                  <a:cubicBezTo>
                    <a:pt x="22" y="11"/>
                    <a:pt x="11" y="11"/>
                    <a:pt x="0" y="22"/>
                  </a:cubicBezTo>
                  <a:cubicBezTo>
                    <a:pt x="11" y="22"/>
                    <a:pt x="22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 flipH="1">
              <a:off x="6097739" y="300744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 flipH="1">
              <a:off x="5753963" y="2831268"/>
              <a:ext cx="3369" cy="1733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0" y="1"/>
                  </a:moveTo>
                  <a:cubicBezTo>
                    <a:pt x="56" y="1"/>
                    <a:pt x="40" y="7"/>
                    <a:pt x="0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4"/>
                    <a:pt x="69" y="1"/>
                    <a:pt x="60" y="1"/>
                  </a:cubicBezTo>
                  <a:close/>
                  <a:moveTo>
                    <a:pt x="42" y="33"/>
                  </a:moveTo>
                  <a:cubicBezTo>
                    <a:pt x="42" y="34"/>
                    <a:pt x="43" y="35"/>
                    <a:pt x="44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 flipH="1">
              <a:off x="5649656" y="2784193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 flipH="1">
              <a:off x="5612488" y="2769849"/>
              <a:ext cx="612037" cy="330447"/>
            </a:xfrm>
            <a:custGeom>
              <a:avLst/>
              <a:gdLst/>
              <a:ahLst/>
              <a:cxnLst/>
              <a:rect l="l" t="t" r="r" b="b"/>
              <a:pathLst>
                <a:path w="12715" h="6865" extrusionOk="0">
                  <a:moveTo>
                    <a:pt x="12483" y="12"/>
                  </a:moveTo>
                  <a:cubicBezTo>
                    <a:pt x="12505" y="34"/>
                    <a:pt x="12516" y="45"/>
                    <a:pt x="12505" y="45"/>
                  </a:cubicBezTo>
                  <a:lnTo>
                    <a:pt x="12516" y="56"/>
                  </a:lnTo>
                  <a:lnTo>
                    <a:pt x="12428" y="122"/>
                  </a:lnTo>
                  <a:lnTo>
                    <a:pt x="12384" y="111"/>
                  </a:lnTo>
                  <a:lnTo>
                    <a:pt x="12472" y="78"/>
                  </a:lnTo>
                  <a:cubicBezTo>
                    <a:pt x="12436" y="78"/>
                    <a:pt x="12409" y="92"/>
                    <a:pt x="12386" y="108"/>
                  </a:cubicBezTo>
                  <a:lnTo>
                    <a:pt x="12386" y="108"/>
                  </a:lnTo>
                  <a:cubicBezTo>
                    <a:pt x="12417" y="67"/>
                    <a:pt x="12428" y="66"/>
                    <a:pt x="12461" y="23"/>
                  </a:cubicBezTo>
                  <a:lnTo>
                    <a:pt x="12483" y="12"/>
                  </a:lnTo>
                  <a:close/>
                  <a:moveTo>
                    <a:pt x="12615" y="133"/>
                  </a:moveTo>
                  <a:lnTo>
                    <a:pt x="12637" y="144"/>
                  </a:lnTo>
                  <a:cubicBezTo>
                    <a:pt x="12622" y="144"/>
                    <a:pt x="12612" y="149"/>
                    <a:pt x="12608" y="149"/>
                  </a:cubicBezTo>
                  <a:cubicBezTo>
                    <a:pt x="12605" y="149"/>
                    <a:pt x="12604" y="148"/>
                    <a:pt x="12604" y="144"/>
                  </a:cubicBezTo>
                  <a:lnTo>
                    <a:pt x="12615" y="133"/>
                  </a:lnTo>
                  <a:close/>
                  <a:moveTo>
                    <a:pt x="12075" y="243"/>
                  </a:moveTo>
                  <a:cubicBezTo>
                    <a:pt x="12070" y="246"/>
                    <a:pt x="12065" y="249"/>
                    <a:pt x="12061" y="251"/>
                  </a:cubicBezTo>
                  <a:lnTo>
                    <a:pt x="12061" y="251"/>
                  </a:lnTo>
                  <a:cubicBezTo>
                    <a:pt x="12066" y="249"/>
                    <a:pt x="12071" y="246"/>
                    <a:pt x="12075" y="243"/>
                  </a:cubicBezTo>
                  <a:close/>
                  <a:moveTo>
                    <a:pt x="12152" y="166"/>
                  </a:moveTo>
                  <a:cubicBezTo>
                    <a:pt x="12185" y="177"/>
                    <a:pt x="12119" y="210"/>
                    <a:pt x="12108" y="232"/>
                  </a:cubicBezTo>
                  <a:cubicBezTo>
                    <a:pt x="12119" y="221"/>
                    <a:pt x="12141" y="210"/>
                    <a:pt x="12163" y="199"/>
                  </a:cubicBezTo>
                  <a:lnTo>
                    <a:pt x="12163" y="199"/>
                  </a:lnTo>
                  <a:cubicBezTo>
                    <a:pt x="12141" y="221"/>
                    <a:pt x="12229" y="199"/>
                    <a:pt x="12152" y="243"/>
                  </a:cubicBezTo>
                  <a:cubicBezTo>
                    <a:pt x="12134" y="247"/>
                    <a:pt x="12123" y="247"/>
                    <a:pt x="12114" y="247"/>
                  </a:cubicBezTo>
                  <a:lnTo>
                    <a:pt x="12114" y="247"/>
                  </a:lnTo>
                  <a:cubicBezTo>
                    <a:pt x="12097" y="247"/>
                    <a:pt x="12090" y="247"/>
                    <a:pt x="12053" y="276"/>
                  </a:cubicBezTo>
                  <a:cubicBezTo>
                    <a:pt x="12045" y="268"/>
                    <a:pt x="12049" y="260"/>
                    <a:pt x="12061" y="251"/>
                  </a:cubicBezTo>
                  <a:lnTo>
                    <a:pt x="12061" y="251"/>
                  </a:lnTo>
                  <a:cubicBezTo>
                    <a:pt x="12006" y="282"/>
                    <a:pt x="11930" y="312"/>
                    <a:pt x="11910" y="342"/>
                  </a:cubicBezTo>
                  <a:cubicBezTo>
                    <a:pt x="11877" y="342"/>
                    <a:pt x="11822" y="364"/>
                    <a:pt x="11778" y="387"/>
                  </a:cubicBezTo>
                  <a:lnTo>
                    <a:pt x="11778" y="376"/>
                  </a:lnTo>
                  <a:cubicBezTo>
                    <a:pt x="11767" y="387"/>
                    <a:pt x="11756" y="387"/>
                    <a:pt x="11745" y="398"/>
                  </a:cubicBezTo>
                  <a:lnTo>
                    <a:pt x="11723" y="387"/>
                  </a:lnTo>
                  <a:lnTo>
                    <a:pt x="11700" y="398"/>
                  </a:lnTo>
                  <a:cubicBezTo>
                    <a:pt x="11679" y="409"/>
                    <a:pt x="11646" y="420"/>
                    <a:pt x="11634" y="431"/>
                  </a:cubicBezTo>
                  <a:lnTo>
                    <a:pt x="11634" y="431"/>
                  </a:lnTo>
                  <a:cubicBezTo>
                    <a:pt x="11646" y="420"/>
                    <a:pt x="11668" y="420"/>
                    <a:pt x="11689" y="420"/>
                  </a:cubicBezTo>
                  <a:cubicBezTo>
                    <a:pt x="11656" y="442"/>
                    <a:pt x="11623" y="464"/>
                    <a:pt x="11590" y="475"/>
                  </a:cubicBezTo>
                  <a:cubicBezTo>
                    <a:pt x="11606" y="459"/>
                    <a:pt x="11607" y="453"/>
                    <a:pt x="11599" y="453"/>
                  </a:cubicBezTo>
                  <a:cubicBezTo>
                    <a:pt x="11574" y="453"/>
                    <a:pt x="11463" y="508"/>
                    <a:pt x="11421" y="508"/>
                  </a:cubicBezTo>
                  <a:cubicBezTo>
                    <a:pt x="11419" y="508"/>
                    <a:pt x="11416" y="508"/>
                    <a:pt x="11414" y="508"/>
                  </a:cubicBezTo>
                  <a:lnTo>
                    <a:pt x="11425" y="508"/>
                  </a:lnTo>
                  <a:cubicBezTo>
                    <a:pt x="11557" y="431"/>
                    <a:pt x="11579" y="398"/>
                    <a:pt x="11700" y="320"/>
                  </a:cubicBezTo>
                  <a:cubicBezTo>
                    <a:pt x="11756" y="320"/>
                    <a:pt x="11678" y="364"/>
                    <a:pt x="11678" y="364"/>
                  </a:cubicBezTo>
                  <a:cubicBezTo>
                    <a:pt x="11756" y="342"/>
                    <a:pt x="11811" y="320"/>
                    <a:pt x="11877" y="287"/>
                  </a:cubicBezTo>
                  <a:lnTo>
                    <a:pt x="11877" y="287"/>
                  </a:lnTo>
                  <a:cubicBezTo>
                    <a:pt x="11866" y="298"/>
                    <a:pt x="11888" y="298"/>
                    <a:pt x="11910" y="298"/>
                  </a:cubicBezTo>
                  <a:cubicBezTo>
                    <a:pt x="11965" y="265"/>
                    <a:pt x="11932" y="254"/>
                    <a:pt x="12009" y="232"/>
                  </a:cubicBezTo>
                  <a:lnTo>
                    <a:pt x="12009" y="232"/>
                  </a:lnTo>
                  <a:cubicBezTo>
                    <a:pt x="12009" y="243"/>
                    <a:pt x="11998" y="265"/>
                    <a:pt x="11965" y="287"/>
                  </a:cubicBezTo>
                  <a:cubicBezTo>
                    <a:pt x="12031" y="254"/>
                    <a:pt x="12097" y="210"/>
                    <a:pt x="12152" y="166"/>
                  </a:cubicBezTo>
                  <a:close/>
                  <a:moveTo>
                    <a:pt x="11282" y="585"/>
                  </a:moveTo>
                  <a:cubicBezTo>
                    <a:pt x="11216" y="618"/>
                    <a:pt x="11128" y="651"/>
                    <a:pt x="11062" y="695"/>
                  </a:cubicBezTo>
                  <a:lnTo>
                    <a:pt x="11095" y="673"/>
                  </a:lnTo>
                  <a:lnTo>
                    <a:pt x="11095" y="673"/>
                  </a:lnTo>
                  <a:cubicBezTo>
                    <a:pt x="11039" y="695"/>
                    <a:pt x="11017" y="695"/>
                    <a:pt x="10984" y="706"/>
                  </a:cubicBezTo>
                  <a:cubicBezTo>
                    <a:pt x="11062" y="651"/>
                    <a:pt x="11172" y="629"/>
                    <a:pt x="11282" y="585"/>
                  </a:cubicBezTo>
                  <a:close/>
                  <a:moveTo>
                    <a:pt x="10951" y="728"/>
                  </a:moveTo>
                  <a:cubicBezTo>
                    <a:pt x="10929" y="761"/>
                    <a:pt x="10852" y="805"/>
                    <a:pt x="10819" y="849"/>
                  </a:cubicBezTo>
                  <a:cubicBezTo>
                    <a:pt x="10753" y="849"/>
                    <a:pt x="10786" y="827"/>
                    <a:pt x="10808" y="805"/>
                  </a:cubicBezTo>
                  <a:cubicBezTo>
                    <a:pt x="10841" y="783"/>
                    <a:pt x="10885" y="783"/>
                    <a:pt x="10940" y="728"/>
                  </a:cubicBezTo>
                  <a:close/>
                  <a:moveTo>
                    <a:pt x="10684" y="793"/>
                  </a:moveTo>
                  <a:cubicBezTo>
                    <a:pt x="10653" y="819"/>
                    <a:pt x="10653" y="824"/>
                    <a:pt x="10662" y="824"/>
                  </a:cubicBezTo>
                  <a:cubicBezTo>
                    <a:pt x="10669" y="824"/>
                    <a:pt x="10680" y="821"/>
                    <a:pt x="10689" y="821"/>
                  </a:cubicBezTo>
                  <a:cubicBezTo>
                    <a:pt x="10694" y="821"/>
                    <a:pt x="10698" y="823"/>
                    <a:pt x="10698" y="827"/>
                  </a:cubicBezTo>
                  <a:cubicBezTo>
                    <a:pt x="10720" y="827"/>
                    <a:pt x="10742" y="816"/>
                    <a:pt x="10764" y="816"/>
                  </a:cubicBezTo>
                  <a:lnTo>
                    <a:pt x="10764" y="816"/>
                  </a:lnTo>
                  <a:cubicBezTo>
                    <a:pt x="10731" y="838"/>
                    <a:pt x="10698" y="860"/>
                    <a:pt x="10720" y="871"/>
                  </a:cubicBezTo>
                  <a:cubicBezTo>
                    <a:pt x="10669" y="871"/>
                    <a:pt x="10656" y="876"/>
                    <a:pt x="10641" y="876"/>
                  </a:cubicBezTo>
                  <a:cubicBezTo>
                    <a:pt x="10633" y="876"/>
                    <a:pt x="10624" y="875"/>
                    <a:pt x="10610" y="871"/>
                  </a:cubicBezTo>
                  <a:lnTo>
                    <a:pt x="10610" y="871"/>
                  </a:lnTo>
                  <a:cubicBezTo>
                    <a:pt x="10621" y="915"/>
                    <a:pt x="10566" y="904"/>
                    <a:pt x="10522" y="948"/>
                  </a:cubicBezTo>
                  <a:cubicBezTo>
                    <a:pt x="10493" y="957"/>
                    <a:pt x="10477" y="959"/>
                    <a:pt x="10466" y="959"/>
                  </a:cubicBezTo>
                  <a:cubicBezTo>
                    <a:pt x="10453" y="959"/>
                    <a:pt x="10448" y="956"/>
                    <a:pt x="10440" y="956"/>
                  </a:cubicBezTo>
                  <a:cubicBezTo>
                    <a:pt x="10435" y="956"/>
                    <a:pt x="10430" y="957"/>
                    <a:pt x="10423" y="959"/>
                  </a:cubicBezTo>
                  <a:lnTo>
                    <a:pt x="10411" y="959"/>
                  </a:lnTo>
                  <a:cubicBezTo>
                    <a:pt x="10473" y="868"/>
                    <a:pt x="10581" y="870"/>
                    <a:pt x="10684" y="793"/>
                  </a:cubicBezTo>
                  <a:close/>
                  <a:moveTo>
                    <a:pt x="10411" y="970"/>
                  </a:moveTo>
                  <a:lnTo>
                    <a:pt x="10389" y="981"/>
                  </a:lnTo>
                  <a:lnTo>
                    <a:pt x="10378" y="981"/>
                  </a:lnTo>
                  <a:lnTo>
                    <a:pt x="10411" y="970"/>
                  </a:lnTo>
                  <a:close/>
                  <a:moveTo>
                    <a:pt x="10356" y="981"/>
                  </a:moveTo>
                  <a:lnTo>
                    <a:pt x="10367" y="1015"/>
                  </a:lnTo>
                  <a:cubicBezTo>
                    <a:pt x="10325" y="1036"/>
                    <a:pt x="10304" y="1042"/>
                    <a:pt x="10292" y="1042"/>
                  </a:cubicBezTo>
                  <a:cubicBezTo>
                    <a:pt x="10273" y="1042"/>
                    <a:pt x="10278" y="1026"/>
                    <a:pt x="10257" y="1026"/>
                  </a:cubicBezTo>
                  <a:cubicBezTo>
                    <a:pt x="10279" y="1015"/>
                    <a:pt x="10301" y="1003"/>
                    <a:pt x="10323" y="992"/>
                  </a:cubicBezTo>
                  <a:lnTo>
                    <a:pt x="10323" y="1003"/>
                  </a:lnTo>
                  <a:lnTo>
                    <a:pt x="10356" y="981"/>
                  </a:lnTo>
                  <a:close/>
                  <a:moveTo>
                    <a:pt x="10202" y="1246"/>
                  </a:moveTo>
                  <a:lnTo>
                    <a:pt x="10202" y="1246"/>
                  </a:lnTo>
                  <a:cubicBezTo>
                    <a:pt x="10189" y="1249"/>
                    <a:pt x="10176" y="1253"/>
                    <a:pt x="10164" y="1257"/>
                  </a:cubicBezTo>
                  <a:lnTo>
                    <a:pt x="10164" y="1257"/>
                  </a:lnTo>
                  <a:cubicBezTo>
                    <a:pt x="10173" y="1257"/>
                    <a:pt x="10184" y="1255"/>
                    <a:pt x="10202" y="1246"/>
                  </a:cubicBezTo>
                  <a:close/>
                  <a:moveTo>
                    <a:pt x="9365" y="1367"/>
                  </a:moveTo>
                  <a:lnTo>
                    <a:pt x="9365" y="1367"/>
                  </a:lnTo>
                  <a:cubicBezTo>
                    <a:pt x="9355" y="1373"/>
                    <a:pt x="9350" y="1379"/>
                    <a:pt x="9346" y="1383"/>
                  </a:cubicBezTo>
                  <a:lnTo>
                    <a:pt x="9346" y="1383"/>
                  </a:lnTo>
                  <a:cubicBezTo>
                    <a:pt x="9354" y="1378"/>
                    <a:pt x="9360" y="1371"/>
                    <a:pt x="9365" y="1367"/>
                  </a:cubicBezTo>
                  <a:close/>
                  <a:moveTo>
                    <a:pt x="10290" y="970"/>
                  </a:moveTo>
                  <a:lnTo>
                    <a:pt x="10180" y="1037"/>
                  </a:lnTo>
                  <a:cubicBezTo>
                    <a:pt x="10213" y="1037"/>
                    <a:pt x="10235" y="1026"/>
                    <a:pt x="10246" y="1026"/>
                  </a:cubicBezTo>
                  <a:lnTo>
                    <a:pt x="10246" y="1026"/>
                  </a:lnTo>
                  <a:cubicBezTo>
                    <a:pt x="10180" y="1070"/>
                    <a:pt x="10136" y="1114"/>
                    <a:pt x="10081" y="1136"/>
                  </a:cubicBezTo>
                  <a:lnTo>
                    <a:pt x="10070" y="1125"/>
                  </a:lnTo>
                  <a:cubicBezTo>
                    <a:pt x="10004" y="1191"/>
                    <a:pt x="9839" y="1235"/>
                    <a:pt x="9761" y="1312"/>
                  </a:cubicBezTo>
                  <a:lnTo>
                    <a:pt x="9750" y="1312"/>
                  </a:lnTo>
                  <a:cubicBezTo>
                    <a:pt x="9773" y="1312"/>
                    <a:pt x="9784" y="1334"/>
                    <a:pt x="9784" y="1345"/>
                  </a:cubicBezTo>
                  <a:cubicBezTo>
                    <a:pt x="9745" y="1364"/>
                    <a:pt x="9716" y="1391"/>
                    <a:pt x="9694" y="1391"/>
                  </a:cubicBezTo>
                  <a:cubicBezTo>
                    <a:pt x="9691" y="1391"/>
                    <a:pt x="9687" y="1391"/>
                    <a:pt x="9684" y="1389"/>
                  </a:cubicBezTo>
                  <a:cubicBezTo>
                    <a:pt x="9706" y="1378"/>
                    <a:pt x="9706" y="1367"/>
                    <a:pt x="9717" y="1356"/>
                  </a:cubicBezTo>
                  <a:lnTo>
                    <a:pt x="9717" y="1356"/>
                  </a:lnTo>
                  <a:lnTo>
                    <a:pt x="9673" y="1389"/>
                  </a:lnTo>
                  <a:cubicBezTo>
                    <a:pt x="9618" y="1378"/>
                    <a:pt x="9739" y="1345"/>
                    <a:pt x="9728" y="1323"/>
                  </a:cubicBezTo>
                  <a:lnTo>
                    <a:pt x="9728" y="1323"/>
                  </a:lnTo>
                  <a:cubicBezTo>
                    <a:pt x="9640" y="1378"/>
                    <a:pt x="9541" y="1444"/>
                    <a:pt x="9464" y="1477"/>
                  </a:cubicBezTo>
                  <a:cubicBezTo>
                    <a:pt x="9445" y="1458"/>
                    <a:pt x="9581" y="1407"/>
                    <a:pt x="9549" y="1407"/>
                  </a:cubicBezTo>
                  <a:cubicBezTo>
                    <a:pt x="9544" y="1407"/>
                    <a:pt x="9534" y="1408"/>
                    <a:pt x="9519" y="1411"/>
                  </a:cubicBezTo>
                  <a:lnTo>
                    <a:pt x="9640" y="1367"/>
                  </a:lnTo>
                  <a:cubicBezTo>
                    <a:pt x="9541" y="1367"/>
                    <a:pt x="9673" y="1345"/>
                    <a:pt x="9618" y="1334"/>
                  </a:cubicBezTo>
                  <a:lnTo>
                    <a:pt x="9773" y="1257"/>
                  </a:lnTo>
                  <a:cubicBezTo>
                    <a:pt x="9765" y="1253"/>
                    <a:pt x="9759" y="1252"/>
                    <a:pt x="9753" y="1252"/>
                  </a:cubicBezTo>
                  <a:cubicBezTo>
                    <a:pt x="9739" y="1252"/>
                    <a:pt x="9725" y="1257"/>
                    <a:pt x="9695" y="1257"/>
                  </a:cubicBezTo>
                  <a:cubicBezTo>
                    <a:pt x="9717" y="1235"/>
                    <a:pt x="9761" y="1202"/>
                    <a:pt x="9806" y="1180"/>
                  </a:cubicBezTo>
                  <a:lnTo>
                    <a:pt x="9806" y="1180"/>
                  </a:lnTo>
                  <a:cubicBezTo>
                    <a:pt x="9767" y="1207"/>
                    <a:pt x="9770" y="1216"/>
                    <a:pt x="9788" y="1216"/>
                  </a:cubicBezTo>
                  <a:cubicBezTo>
                    <a:pt x="9806" y="1216"/>
                    <a:pt x="9839" y="1207"/>
                    <a:pt x="9861" y="1202"/>
                  </a:cubicBezTo>
                  <a:lnTo>
                    <a:pt x="9850" y="1191"/>
                  </a:lnTo>
                  <a:cubicBezTo>
                    <a:pt x="9960" y="1180"/>
                    <a:pt x="9850" y="1147"/>
                    <a:pt x="9993" y="1103"/>
                  </a:cubicBezTo>
                  <a:lnTo>
                    <a:pt x="9993" y="1114"/>
                  </a:lnTo>
                  <a:cubicBezTo>
                    <a:pt x="10037" y="1092"/>
                    <a:pt x="10070" y="1059"/>
                    <a:pt x="10125" y="1037"/>
                  </a:cubicBezTo>
                  <a:lnTo>
                    <a:pt x="10125" y="1037"/>
                  </a:lnTo>
                  <a:cubicBezTo>
                    <a:pt x="10158" y="1048"/>
                    <a:pt x="10081" y="1070"/>
                    <a:pt x="10081" y="1092"/>
                  </a:cubicBezTo>
                  <a:cubicBezTo>
                    <a:pt x="10158" y="1059"/>
                    <a:pt x="10213" y="981"/>
                    <a:pt x="10290" y="970"/>
                  </a:cubicBezTo>
                  <a:close/>
                  <a:moveTo>
                    <a:pt x="8264" y="1984"/>
                  </a:moveTo>
                  <a:cubicBezTo>
                    <a:pt x="8264" y="1984"/>
                    <a:pt x="8263" y="1984"/>
                    <a:pt x="8263" y="1984"/>
                  </a:cubicBezTo>
                  <a:cubicBezTo>
                    <a:pt x="8263" y="1986"/>
                    <a:pt x="8263" y="1987"/>
                    <a:pt x="8263" y="1987"/>
                  </a:cubicBezTo>
                  <a:cubicBezTo>
                    <a:pt x="8263" y="1987"/>
                    <a:pt x="8263" y="1986"/>
                    <a:pt x="8264" y="1984"/>
                  </a:cubicBezTo>
                  <a:close/>
                  <a:moveTo>
                    <a:pt x="8140" y="2097"/>
                  </a:moveTo>
                  <a:cubicBezTo>
                    <a:pt x="8134" y="2100"/>
                    <a:pt x="8128" y="2103"/>
                    <a:pt x="8120" y="2105"/>
                  </a:cubicBezTo>
                  <a:cubicBezTo>
                    <a:pt x="8127" y="2102"/>
                    <a:pt x="8134" y="2099"/>
                    <a:pt x="8140" y="2097"/>
                  </a:cubicBezTo>
                  <a:close/>
                  <a:moveTo>
                    <a:pt x="8450" y="2094"/>
                  </a:moveTo>
                  <a:lnTo>
                    <a:pt x="8439" y="2105"/>
                  </a:lnTo>
                  <a:cubicBezTo>
                    <a:pt x="8406" y="2116"/>
                    <a:pt x="8373" y="2138"/>
                    <a:pt x="8329" y="2160"/>
                  </a:cubicBezTo>
                  <a:cubicBezTo>
                    <a:pt x="8351" y="2138"/>
                    <a:pt x="8384" y="2105"/>
                    <a:pt x="8450" y="2094"/>
                  </a:cubicBezTo>
                  <a:close/>
                  <a:moveTo>
                    <a:pt x="8398" y="2161"/>
                  </a:moveTo>
                  <a:cubicBezTo>
                    <a:pt x="8388" y="2165"/>
                    <a:pt x="8379" y="2169"/>
                    <a:pt x="8371" y="2171"/>
                  </a:cubicBezTo>
                  <a:lnTo>
                    <a:pt x="8371" y="2171"/>
                  </a:lnTo>
                  <a:cubicBezTo>
                    <a:pt x="8377" y="2170"/>
                    <a:pt x="8385" y="2168"/>
                    <a:pt x="8398" y="2161"/>
                  </a:cubicBezTo>
                  <a:close/>
                  <a:moveTo>
                    <a:pt x="8010" y="2160"/>
                  </a:moveTo>
                  <a:lnTo>
                    <a:pt x="8010" y="2160"/>
                  </a:lnTo>
                  <a:cubicBezTo>
                    <a:pt x="8021" y="2171"/>
                    <a:pt x="8021" y="2182"/>
                    <a:pt x="7999" y="2193"/>
                  </a:cubicBezTo>
                  <a:cubicBezTo>
                    <a:pt x="8002" y="2190"/>
                    <a:pt x="8000" y="2189"/>
                    <a:pt x="7996" y="2189"/>
                  </a:cubicBezTo>
                  <a:cubicBezTo>
                    <a:pt x="7985" y="2189"/>
                    <a:pt x="7956" y="2197"/>
                    <a:pt x="7933" y="2204"/>
                  </a:cubicBezTo>
                  <a:cubicBezTo>
                    <a:pt x="7955" y="2193"/>
                    <a:pt x="7988" y="2182"/>
                    <a:pt x="8010" y="2160"/>
                  </a:cubicBezTo>
                  <a:close/>
                  <a:moveTo>
                    <a:pt x="9629" y="1323"/>
                  </a:moveTo>
                  <a:lnTo>
                    <a:pt x="9607" y="1334"/>
                  </a:lnTo>
                  <a:cubicBezTo>
                    <a:pt x="9464" y="1389"/>
                    <a:pt x="9453" y="1422"/>
                    <a:pt x="9310" y="1477"/>
                  </a:cubicBezTo>
                  <a:cubicBezTo>
                    <a:pt x="9288" y="1510"/>
                    <a:pt x="9332" y="1499"/>
                    <a:pt x="9299" y="1521"/>
                  </a:cubicBezTo>
                  <a:cubicBezTo>
                    <a:pt x="9205" y="1587"/>
                    <a:pt x="9158" y="1590"/>
                    <a:pt x="9118" y="1590"/>
                  </a:cubicBezTo>
                  <a:cubicBezTo>
                    <a:pt x="9115" y="1590"/>
                    <a:pt x="9111" y="1590"/>
                    <a:pt x="9108" y="1590"/>
                  </a:cubicBezTo>
                  <a:cubicBezTo>
                    <a:pt x="9072" y="1590"/>
                    <a:pt x="9039" y="1592"/>
                    <a:pt x="8979" y="1642"/>
                  </a:cubicBezTo>
                  <a:cubicBezTo>
                    <a:pt x="8957" y="1676"/>
                    <a:pt x="8957" y="1720"/>
                    <a:pt x="8836" y="1753"/>
                  </a:cubicBezTo>
                  <a:lnTo>
                    <a:pt x="8858" y="1709"/>
                  </a:lnTo>
                  <a:lnTo>
                    <a:pt x="8858" y="1709"/>
                  </a:lnTo>
                  <a:cubicBezTo>
                    <a:pt x="8726" y="1764"/>
                    <a:pt x="8803" y="1786"/>
                    <a:pt x="8649" y="1830"/>
                  </a:cubicBezTo>
                  <a:cubicBezTo>
                    <a:pt x="8671" y="1808"/>
                    <a:pt x="8748" y="1775"/>
                    <a:pt x="8726" y="1775"/>
                  </a:cubicBezTo>
                  <a:cubicBezTo>
                    <a:pt x="8627" y="1797"/>
                    <a:pt x="8671" y="1830"/>
                    <a:pt x="8605" y="1863"/>
                  </a:cubicBezTo>
                  <a:lnTo>
                    <a:pt x="8572" y="1841"/>
                  </a:lnTo>
                  <a:cubicBezTo>
                    <a:pt x="8439" y="1918"/>
                    <a:pt x="8274" y="2017"/>
                    <a:pt x="8120" y="2105"/>
                  </a:cubicBezTo>
                  <a:cubicBezTo>
                    <a:pt x="8131" y="2094"/>
                    <a:pt x="8153" y="2072"/>
                    <a:pt x="8109" y="2072"/>
                  </a:cubicBezTo>
                  <a:cubicBezTo>
                    <a:pt x="7966" y="2160"/>
                    <a:pt x="7800" y="2226"/>
                    <a:pt x="7646" y="2304"/>
                  </a:cubicBezTo>
                  <a:cubicBezTo>
                    <a:pt x="7800" y="2215"/>
                    <a:pt x="7944" y="2116"/>
                    <a:pt x="8098" y="2050"/>
                  </a:cubicBezTo>
                  <a:lnTo>
                    <a:pt x="8098" y="2050"/>
                  </a:lnTo>
                  <a:lnTo>
                    <a:pt x="8054" y="2061"/>
                  </a:lnTo>
                  <a:cubicBezTo>
                    <a:pt x="8065" y="2006"/>
                    <a:pt x="8197" y="2017"/>
                    <a:pt x="8274" y="1951"/>
                  </a:cubicBezTo>
                  <a:lnTo>
                    <a:pt x="8274" y="1951"/>
                  </a:lnTo>
                  <a:cubicBezTo>
                    <a:pt x="8267" y="1964"/>
                    <a:pt x="8265" y="1978"/>
                    <a:pt x="8264" y="1984"/>
                  </a:cubicBezTo>
                  <a:lnTo>
                    <a:pt x="8264" y="1984"/>
                  </a:lnTo>
                  <a:cubicBezTo>
                    <a:pt x="8385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60" y="1775"/>
                  </a:lnTo>
                  <a:cubicBezTo>
                    <a:pt x="8737" y="1753"/>
                    <a:pt x="8847" y="1687"/>
                    <a:pt x="8935" y="1653"/>
                  </a:cubicBezTo>
                  <a:cubicBezTo>
                    <a:pt x="8946" y="1631"/>
                    <a:pt x="8990" y="1620"/>
                    <a:pt x="8957" y="1609"/>
                  </a:cubicBezTo>
                  <a:cubicBezTo>
                    <a:pt x="9222" y="1565"/>
                    <a:pt x="9398" y="1367"/>
                    <a:pt x="9629" y="1323"/>
                  </a:cubicBezTo>
                  <a:close/>
                  <a:moveTo>
                    <a:pt x="5630" y="3130"/>
                  </a:moveTo>
                  <a:lnTo>
                    <a:pt x="5601" y="3152"/>
                  </a:lnTo>
                  <a:lnTo>
                    <a:pt x="5601" y="3152"/>
                  </a:lnTo>
                  <a:cubicBezTo>
                    <a:pt x="5612" y="3145"/>
                    <a:pt x="5622" y="3138"/>
                    <a:pt x="5630" y="3130"/>
                  </a:cubicBezTo>
                  <a:close/>
                  <a:moveTo>
                    <a:pt x="5443" y="3251"/>
                  </a:moveTo>
                  <a:cubicBezTo>
                    <a:pt x="5421" y="3264"/>
                    <a:pt x="5410" y="3273"/>
                    <a:pt x="5406" y="3279"/>
                  </a:cubicBezTo>
                  <a:lnTo>
                    <a:pt x="5406" y="3279"/>
                  </a:lnTo>
                  <a:cubicBezTo>
                    <a:pt x="5419" y="3271"/>
                    <a:pt x="5431" y="3263"/>
                    <a:pt x="5443" y="3251"/>
                  </a:cubicBezTo>
                  <a:close/>
                  <a:moveTo>
                    <a:pt x="7613" y="2281"/>
                  </a:moveTo>
                  <a:cubicBezTo>
                    <a:pt x="7646" y="2292"/>
                    <a:pt x="7580" y="2326"/>
                    <a:pt x="7558" y="2337"/>
                  </a:cubicBezTo>
                  <a:lnTo>
                    <a:pt x="7503" y="2359"/>
                  </a:lnTo>
                  <a:lnTo>
                    <a:pt x="7514" y="2348"/>
                  </a:lnTo>
                  <a:lnTo>
                    <a:pt x="7514" y="2348"/>
                  </a:lnTo>
                  <a:lnTo>
                    <a:pt x="7448" y="2392"/>
                  </a:lnTo>
                  <a:lnTo>
                    <a:pt x="7459" y="2392"/>
                  </a:lnTo>
                  <a:lnTo>
                    <a:pt x="7404" y="2436"/>
                  </a:lnTo>
                  <a:cubicBezTo>
                    <a:pt x="7399" y="2440"/>
                    <a:pt x="7393" y="2443"/>
                    <a:pt x="7388" y="2443"/>
                  </a:cubicBezTo>
                  <a:cubicBezTo>
                    <a:pt x="7380" y="2443"/>
                    <a:pt x="7375" y="2438"/>
                    <a:pt x="7382" y="2425"/>
                  </a:cubicBezTo>
                  <a:lnTo>
                    <a:pt x="7382" y="2425"/>
                  </a:lnTo>
                  <a:cubicBezTo>
                    <a:pt x="7305" y="2458"/>
                    <a:pt x="7393" y="2447"/>
                    <a:pt x="7360" y="2469"/>
                  </a:cubicBezTo>
                  <a:cubicBezTo>
                    <a:pt x="7338" y="2480"/>
                    <a:pt x="7321" y="2485"/>
                    <a:pt x="7313" y="2485"/>
                  </a:cubicBezTo>
                  <a:cubicBezTo>
                    <a:pt x="7305" y="2485"/>
                    <a:pt x="7305" y="2480"/>
                    <a:pt x="7316" y="2469"/>
                  </a:cubicBezTo>
                  <a:lnTo>
                    <a:pt x="7316" y="2469"/>
                  </a:lnTo>
                  <a:cubicBezTo>
                    <a:pt x="7195" y="2557"/>
                    <a:pt x="6963" y="2700"/>
                    <a:pt x="6809" y="2755"/>
                  </a:cubicBezTo>
                  <a:lnTo>
                    <a:pt x="6831" y="2733"/>
                  </a:lnTo>
                  <a:lnTo>
                    <a:pt x="6831" y="2733"/>
                  </a:lnTo>
                  <a:cubicBezTo>
                    <a:pt x="6721" y="2777"/>
                    <a:pt x="6732" y="2843"/>
                    <a:pt x="6622" y="2876"/>
                  </a:cubicBezTo>
                  <a:lnTo>
                    <a:pt x="6633" y="2865"/>
                  </a:lnTo>
                  <a:lnTo>
                    <a:pt x="6633" y="2865"/>
                  </a:lnTo>
                  <a:cubicBezTo>
                    <a:pt x="6390" y="2976"/>
                    <a:pt x="6148" y="3130"/>
                    <a:pt x="5950" y="3196"/>
                  </a:cubicBezTo>
                  <a:cubicBezTo>
                    <a:pt x="5928" y="3251"/>
                    <a:pt x="5707" y="3306"/>
                    <a:pt x="5718" y="3361"/>
                  </a:cubicBezTo>
                  <a:cubicBezTo>
                    <a:pt x="5633" y="3393"/>
                    <a:pt x="5609" y="3394"/>
                    <a:pt x="5568" y="3404"/>
                  </a:cubicBezTo>
                  <a:lnTo>
                    <a:pt x="5568" y="3404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567" y="3403"/>
                    <a:pt x="5566" y="3404"/>
                    <a:pt x="5564" y="3405"/>
                  </a:cubicBezTo>
                  <a:cubicBezTo>
                    <a:pt x="5565" y="3405"/>
                    <a:pt x="5567" y="3405"/>
                    <a:pt x="5568" y="3404"/>
                  </a:cubicBezTo>
                  <a:lnTo>
                    <a:pt x="5568" y="3404"/>
                  </a:lnTo>
                  <a:lnTo>
                    <a:pt x="5564" y="3416"/>
                  </a:lnTo>
                  <a:cubicBezTo>
                    <a:pt x="5542" y="3416"/>
                    <a:pt x="5520" y="3427"/>
                    <a:pt x="5498" y="3438"/>
                  </a:cubicBezTo>
                  <a:cubicBezTo>
                    <a:pt x="5509" y="3416"/>
                    <a:pt x="5531" y="3405"/>
                    <a:pt x="5575" y="3383"/>
                  </a:cubicBezTo>
                  <a:lnTo>
                    <a:pt x="5575" y="3383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611" y="3369"/>
                    <a:pt x="5655" y="3327"/>
                    <a:pt x="5740" y="3295"/>
                  </a:cubicBezTo>
                  <a:lnTo>
                    <a:pt x="5740" y="3295"/>
                  </a:lnTo>
                  <a:cubicBezTo>
                    <a:pt x="5740" y="3295"/>
                    <a:pt x="5751" y="3295"/>
                    <a:pt x="5718" y="3317"/>
                  </a:cubicBezTo>
                  <a:cubicBezTo>
                    <a:pt x="5872" y="3229"/>
                    <a:pt x="5961" y="3130"/>
                    <a:pt x="6148" y="3053"/>
                  </a:cubicBezTo>
                  <a:lnTo>
                    <a:pt x="6148" y="3053"/>
                  </a:lnTo>
                  <a:cubicBezTo>
                    <a:pt x="6139" y="3068"/>
                    <a:pt x="6139" y="3073"/>
                    <a:pt x="6144" y="3073"/>
                  </a:cubicBezTo>
                  <a:cubicBezTo>
                    <a:pt x="6156" y="3073"/>
                    <a:pt x="6194" y="3049"/>
                    <a:pt x="6221" y="3049"/>
                  </a:cubicBezTo>
                  <a:cubicBezTo>
                    <a:pt x="6226" y="3049"/>
                    <a:pt x="6232" y="3050"/>
                    <a:pt x="6236" y="3053"/>
                  </a:cubicBezTo>
                  <a:lnTo>
                    <a:pt x="6324" y="2998"/>
                  </a:lnTo>
                  <a:lnTo>
                    <a:pt x="6324" y="2998"/>
                  </a:lnTo>
                  <a:lnTo>
                    <a:pt x="6280" y="3009"/>
                  </a:lnTo>
                  <a:cubicBezTo>
                    <a:pt x="6357" y="2965"/>
                    <a:pt x="6423" y="2898"/>
                    <a:pt x="6489" y="2876"/>
                  </a:cubicBezTo>
                  <a:lnTo>
                    <a:pt x="6489" y="2876"/>
                  </a:lnTo>
                  <a:lnTo>
                    <a:pt x="6434" y="2920"/>
                  </a:lnTo>
                  <a:lnTo>
                    <a:pt x="6589" y="2832"/>
                  </a:lnTo>
                  <a:lnTo>
                    <a:pt x="6500" y="2865"/>
                  </a:lnTo>
                  <a:cubicBezTo>
                    <a:pt x="6567" y="2810"/>
                    <a:pt x="6467" y="2832"/>
                    <a:pt x="6578" y="2788"/>
                  </a:cubicBezTo>
                  <a:lnTo>
                    <a:pt x="6578" y="2788"/>
                  </a:lnTo>
                  <a:cubicBezTo>
                    <a:pt x="6576" y="2789"/>
                    <a:pt x="6575" y="2790"/>
                    <a:pt x="6575" y="2790"/>
                  </a:cubicBezTo>
                  <a:cubicBezTo>
                    <a:pt x="6575" y="2790"/>
                    <a:pt x="6670" y="2744"/>
                    <a:pt x="6710" y="2744"/>
                  </a:cubicBezTo>
                  <a:cubicBezTo>
                    <a:pt x="6743" y="2711"/>
                    <a:pt x="6787" y="2678"/>
                    <a:pt x="6853" y="2656"/>
                  </a:cubicBezTo>
                  <a:cubicBezTo>
                    <a:pt x="6864" y="2656"/>
                    <a:pt x="6853" y="2689"/>
                    <a:pt x="6864" y="2689"/>
                  </a:cubicBezTo>
                  <a:cubicBezTo>
                    <a:pt x="6897" y="2645"/>
                    <a:pt x="7051" y="2590"/>
                    <a:pt x="7084" y="2535"/>
                  </a:cubicBezTo>
                  <a:lnTo>
                    <a:pt x="7084" y="2568"/>
                  </a:lnTo>
                  <a:lnTo>
                    <a:pt x="7117" y="2535"/>
                  </a:lnTo>
                  <a:cubicBezTo>
                    <a:pt x="7134" y="2529"/>
                    <a:pt x="7145" y="2527"/>
                    <a:pt x="7152" y="2527"/>
                  </a:cubicBezTo>
                  <a:cubicBezTo>
                    <a:pt x="7159" y="2527"/>
                    <a:pt x="7161" y="2529"/>
                    <a:pt x="7161" y="2535"/>
                  </a:cubicBezTo>
                  <a:cubicBezTo>
                    <a:pt x="7272" y="2480"/>
                    <a:pt x="7106" y="2513"/>
                    <a:pt x="7250" y="2458"/>
                  </a:cubicBezTo>
                  <a:lnTo>
                    <a:pt x="7250" y="2458"/>
                  </a:lnTo>
                  <a:cubicBezTo>
                    <a:pt x="7239" y="2469"/>
                    <a:pt x="7250" y="2469"/>
                    <a:pt x="7228" y="2480"/>
                  </a:cubicBezTo>
                  <a:cubicBezTo>
                    <a:pt x="7360" y="2425"/>
                    <a:pt x="7481" y="2337"/>
                    <a:pt x="7613" y="2281"/>
                  </a:cubicBezTo>
                  <a:close/>
                  <a:moveTo>
                    <a:pt x="4967" y="3579"/>
                  </a:moveTo>
                  <a:cubicBezTo>
                    <a:pt x="4965" y="3579"/>
                    <a:pt x="4963" y="3580"/>
                    <a:pt x="4958" y="3581"/>
                  </a:cubicBezTo>
                  <a:cubicBezTo>
                    <a:pt x="4954" y="3586"/>
                    <a:pt x="4950" y="3591"/>
                    <a:pt x="4945" y="3595"/>
                  </a:cubicBezTo>
                  <a:lnTo>
                    <a:pt x="4945" y="3595"/>
                  </a:lnTo>
                  <a:cubicBezTo>
                    <a:pt x="4956" y="3588"/>
                    <a:pt x="4971" y="3579"/>
                    <a:pt x="4967" y="3579"/>
                  </a:cubicBezTo>
                  <a:close/>
                  <a:moveTo>
                    <a:pt x="4945" y="3595"/>
                  </a:moveTo>
                  <a:lnTo>
                    <a:pt x="4945" y="3595"/>
                  </a:lnTo>
                  <a:cubicBezTo>
                    <a:pt x="4940" y="3598"/>
                    <a:pt x="4936" y="3601"/>
                    <a:pt x="4935" y="3602"/>
                  </a:cubicBezTo>
                  <a:lnTo>
                    <a:pt x="4935" y="3602"/>
                  </a:lnTo>
                  <a:cubicBezTo>
                    <a:pt x="4938" y="3600"/>
                    <a:pt x="4942" y="3598"/>
                    <a:pt x="4945" y="3595"/>
                  </a:cubicBezTo>
                  <a:close/>
                  <a:moveTo>
                    <a:pt x="5345" y="3501"/>
                  </a:moveTo>
                  <a:cubicBezTo>
                    <a:pt x="5353" y="3501"/>
                    <a:pt x="5357" y="3505"/>
                    <a:pt x="5355" y="3515"/>
                  </a:cubicBezTo>
                  <a:cubicBezTo>
                    <a:pt x="5344" y="3537"/>
                    <a:pt x="5322" y="3559"/>
                    <a:pt x="5289" y="3581"/>
                  </a:cubicBezTo>
                  <a:lnTo>
                    <a:pt x="5267" y="3559"/>
                  </a:lnTo>
                  <a:lnTo>
                    <a:pt x="5200" y="3637"/>
                  </a:lnTo>
                  <a:lnTo>
                    <a:pt x="5167" y="3637"/>
                  </a:lnTo>
                  <a:lnTo>
                    <a:pt x="5167" y="3626"/>
                  </a:lnTo>
                  <a:lnTo>
                    <a:pt x="5156" y="3637"/>
                  </a:lnTo>
                  <a:lnTo>
                    <a:pt x="5145" y="3626"/>
                  </a:lnTo>
                  <a:lnTo>
                    <a:pt x="5123" y="3648"/>
                  </a:lnTo>
                  <a:cubicBezTo>
                    <a:pt x="5113" y="3626"/>
                    <a:pt x="5224" y="3534"/>
                    <a:pt x="5233" y="3517"/>
                  </a:cubicBezTo>
                  <a:lnTo>
                    <a:pt x="5233" y="3517"/>
                  </a:lnTo>
                  <a:cubicBezTo>
                    <a:pt x="5229" y="3531"/>
                    <a:pt x="5233" y="3536"/>
                    <a:pt x="5242" y="3536"/>
                  </a:cubicBezTo>
                  <a:cubicBezTo>
                    <a:pt x="5265" y="3536"/>
                    <a:pt x="5321" y="3501"/>
                    <a:pt x="5345" y="3501"/>
                  </a:cubicBezTo>
                  <a:close/>
                  <a:moveTo>
                    <a:pt x="5145" y="3659"/>
                  </a:moveTo>
                  <a:cubicBezTo>
                    <a:pt x="5090" y="3692"/>
                    <a:pt x="5024" y="3725"/>
                    <a:pt x="4969" y="3747"/>
                  </a:cubicBezTo>
                  <a:cubicBezTo>
                    <a:pt x="5013" y="3714"/>
                    <a:pt x="5057" y="3692"/>
                    <a:pt x="5101" y="3659"/>
                  </a:cubicBezTo>
                  <a:lnTo>
                    <a:pt x="5123" y="3659"/>
                  </a:lnTo>
                  <a:lnTo>
                    <a:pt x="5101" y="3681"/>
                  </a:lnTo>
                  <a:lnTo>
                    <a:pt x="5134" y="3659"/>
                  </a:lnTo>
                  <a:close/>
                  <a:moveTo>
                    <a:pt x="4639" y="3923"/>
                  </a:moveTo>
                  <a:lnTo>
                    <a:pt x="4628" y="3934"/>
                  </a:lnTo>
                  <a:cubicBezTo>
                    <a:pt x="4605" y="3945"/>
                    <a:pt x="4572" y="3956"/>
                    <a:pt x="4539" y="3978"/>
                  </a:cubicBezTo>
                  <a:cubicBezTo>
                    <a:pt x="4572" y="3956"/>
                    <a:pt x="4594" y="3934"/>
                    <a:pt x="4639" y="3923"/>
                  </a:cubicBezTo>
                  <a:close/>
                  <a:moveTo>
                    <a:pt x="3911" y="4364"/>
                  </a:moveTo>
                  <a:lnTo>
                    <a:pt x="3889" y="4397"/>
                  </a:lnTo>
                  <a:lnTo>
                    <a:pt x="3878" y="4386"/>
                  </a:lnTo>
                  <a:lnTo>
                    <a:pt x="3911" y="4364"/>
                  </a:lnTo>
                  <a:close/>
                  <a:moveTo>
                    <a:pt x="3867" y="4397"/>
                  </a:moveTo>
                  <a:lnTo>
                    <a:pt x="3856" y="4419"/>
                  </a:lnTo>
                  <a:lnTo>
                    <a:pt x="3823" y="4430"/>
                  </a:lnTo>
                  <a:lnTo>
                    <a:pt x="3867" y="4397"/>
                  </a:lnTo>
                  <a:close/>
                  <a:moveTo>
                    <a:pt x="3019" y="4870"/>
                  </a:moveTo>
                  <a:cubicBezTo>
                    <a:pt x="3019" y="4879"/>
                    <a:pt x="3024" y="4882"/>
                    <a:pt x="3032" y="4882"/>
                  </a:cubicBezTo>
                  <a:cubicBezTo>
                    <a:pt x="3038" y="4882"/>
                    <a:pt x="3045" y="4881"/>
                    <a:pt x="3053" y="4878"/>
                  </a:cubicBezTo>
                  <a:lnTo>
                    <a:pt x="3053" y="4878"/>
                  </a:lnTo>
                  <a:cubicBezTo>
                    <a:pt x="3030" y="4890"/>
                    <a:pt x="3008" y="4900"/>
                    <a:pt x="2986" y="4915"/>
                  </a:cubicBezTo>
                  <a:cubicBezTo>
                    <a:pt x="2997" y="4904"/>
                    <a:pt x="3019" y="4893"/>
                    <a:pt x="3019" y="4870"/>
                  </a:cubicBezTo>
                  <a:close/>
                  <a:moveTo>
                    <a:pt x="2689" y="5102"/>
                  </a:moveTo>
                  <a:lnTo>
                    <a:pt x="2678" y="5124"/>
                  </a:lnTo>
                  <a:cubicBezTo>
                    <a:pt x="2678" y="5124"/>
                    <a:pt x="2666" y="5124"/>
                    <a:pt x="2644" y="5135"/>
                  </a:cubicBezTo>
                  <a:lnTo>
                    <a:pt x="2689" y="5102"/>
                  </a:lnTo>
                  <a:close/>
                  <a:moveTo>
                    <a:pt x="2270" y="5355"/>
                  </a:moveTo>
                  <a:lnTo>
                    <a:pt x="2248" y="5377"/>
                  </a:lnTo>
                  <a:lnTo>
                    <a:pt x="2248" y="5366"/>
                  </a:lnTo>
                  <a:lnTo>
                    <a:pt x="2270" y="5355"/>
                  </a:lnTo>
                  <a:close/>
                  <a:moveTo>
                    <a:pt x="2271" y="5383"/>
                  </a:moveTo>
                  <a:cubicBezTo>
                    <a:pt x="2274" y="5383"/>
                    <a:pt x="2274" y="5385"/>
                    <a:pt x="2270" y="5388"/>
                  </a:cubicBezTo>
                  <a:cubicBezTo>
                    <a:pt x="2248" y="5410"/>
                    <a:pt x="2226" y="5421"/>
                    <a:pt x="2204" y="5421"/>
                  </a:cubicBezTo>
                  <a:lnTo>
                    <a:pt x="2237" y="5388"/>
                  </a:lnTo>
                  <a:cubicBezTo>
                    <a:pt x="2252" y="5388"/>
                    <a:pt x="2266" y="5383"/>
                    <a:pt x="2271" y="5383"/>
                  </a:cubicBezTo>
                  <a:close/>
                  <a:moveTo>
                    <a:pt x="2083" y="5476"/>
                  </a:moveTo>
                  <a:lnTo>
                    <a:pt x="2083" y="5487"/>
                  </a:lnTo>
                  <a:cubicBezTo>
                    <a:pt x="2050" y="5509"/>
                    <a:pt x="2016" y="5532"/>
                    <a:pt x="1994" y="5543"/>
                  </a:cubicBezTo>
                  <a:cubicBezTo>
                    <a:pt x="2028" y="5520"/>
                    <a:pt x="2061" y="5498"/>
                    <a:pt x="2083" y="5476"/>
                  </a:cubicBezTo>
                  <a:close/>
                  <a:moveTo>
                    <a:pt x="12483" y="1"/>
                  </a:moveTo>
                  <a:cubicBezTo>
                    <a:pt x="12461" y="12"/>
                    <a:pt x="12450" y="23"/>
                    <a:pt x="12428" y="45"/>
                  </a:cubicBezTo>
                  <a:lnTo>
                    <a:pt x="12428" y="23"/>
                  </a:lnTo>
                  <a:cubicBezTo>
                    <a:pt x="12384" y="56"/>
                    <a:pt x="12341" y="99"/>
                    <a:pt x="12382" y="111"/>
                  </a:cubicBezTo>
                  <a:lnTo>
                    <a:pt x="12382" y="111"/>
                  </a:lnTo>
                  <a:cubicBezTo>
                    <a:pt x="12371" y="118"/>
                    <a:pt x="12361" y="126"/>
                    <a:pt x="12351" y="133"/>
                  </a:cubicBezTo>
                  <a:lnTo>
                    <a:pt x="12295" y="133"/>
                  </a:lnTo>
                  <a:lnTo>
                    <a:pt x="12207" y="221"/>
                  </a:lnTo>
                  <a:cubicBezTo>
                    <a:pt x="12198" y="212"/>
                    <a:pt x="12221" y="186"/>
                    <a:pt x="12200" y="186"/>
                  </a:cubicBezTo>
                  <a:cubicBezTo>
                    <a:pt x="12196" y="186"/>
                    <a:pt x="12191" y="187"/>
                    <a:pt x="12185" y="188"/>
                  </a:cubicBezTo>
                  <a:cubicBezTo>
                    <a:pt x="12240" y="155"/>
                    <a:pt x="12306" y="122"/>
                    <a:pt x="12306" y="100"/>
                  </a:cubicBezTo>
                  <a:lnTo>
                    <a:pt x="12306" y="100"/>
                  </a:lnTo>
                  <a:lnTo>
                    <a:pt x="12274" y="108"/>
                  </a:lnTo>
                  <a:lnTo>
                    <a:pt x="12274" y="108"/>
                  </a:lnTo>
                  <a:cubicBezTo>
                    <a:pt x="12274" y="108"/>
                    <a:pt x="12273" y="108"/>
                    <a:pt x="12273" y="108"/>
                  </a:cubicBezTo>
                  <a:cubicBezTo>
                    <a:pt x="12270" y="108"/>
                    <a:pt x="12267" y="109"/>
                    <a:pt x="12262" y="111"/>
                  </a:cubicBezTo>
                  <a:lnTo>
                    <a:pt x="12274" y="108"/>
                  </a:lnTo>
                  <a:lnTo>
                    <a:pt x="12274" y="108"/>
                  </a:lnTo>
                  <a:cubicBezTo>
                    <a:pt x="12283" y="110"/>
                    <a:pt x="12279" y="125"/>
                    <a:pt x="12262" y="133"/>
                  </a:cubicBezTo>
                  <a:cubicBezTo>
                    <a:pt x="12226" y="163"/>
                    <a:pt x="12194" y="167"/>
                    <a:pt x="12173" y="167"/>
                  </a:cubicBezTo>
                  <a:cubicBezTo>
                    <a:pt x="12163" y="167"/>
                    <a:pt x="12156" y="166"/>
                    <a:pt x="12152" y="166"/>
                  </a:cubicBezTo>
                  <a:lnTo>
                    <a:pt x="12152" y="166"/>
                  </a:lnTo>
                  <a:cubicBezTo>
                    <a:pt x="12152" y="166"/>
                    <a:pt x="12152" y="166"/>
                    <a:pt x="12152" y="166"/>
                  </a:cubicBezTo>
                  <a:lnTo>
                    <a:pt x="12207" y="144"/>
                  </a:lnTo>
                  <a:cubicBezTo>
                    <a:pt x="12198" y="140"/>
                    <a:pt x="12188" y="138"/>
                    <a:pt x="12178" y="138"/>
                  </a:cubicBezTo>
                  <a:cubicBezTo>
                    <a:pt x="12102" y="138"/>
                    <a:pt x="11997" y="236"/>
                    <a:pt x="11910" y="265"/>
                  </a:cubicBezTo>
                  <a:lnTo>
                    <a:pt x="11943" y="221"/>
                  </a:lnTo>
                  <a:lnTo>
                    <a:pt x="11855" y="287"/>
                  </a:lnTo>
                  <a:cubicBezTo>
                    <a:pt x="11833" y="287"/>
                    <a:pt x="11800" y="276"/>
                    <a:pt x="11855" y="254"/>
                  </a:cubicBezTo>
                  <a:lnTo>
                    <a:pt x="11855" y="254"/>
                  </a:lnTo>
                  <a:cubicBezTo>
                    <a:pt x="11778" y="265"/>
                    <a:pt x="11789" y="287"/>
                    <a:pt x="11723" y="298"/>
                  </a:cubicBezTo>
                  <a:lnTo>
                    <a:pt x="11723" y="287"/>
                  </a:lnTo>
                  <a:lnTo>
                    <a:pt x="11667" y="331"/>
                  </a:lnTo>
                  <a:cubicBezTo>
                    <a:pt x="11667" y="320"/>
                    <a:pt x="11645" y="309"/>
                    <a:pt x="11689" y="298"/>
                  </a:cubicBezTo>
                  <a:lnTo>
                    <a:pt x="11689" y="298"/>
                  </a:lnTo>
                  <a:cubicBezTo>
                    <a:pt x="11557" y="331"/>
                    <a:pt x="11502" y="409"/>
                    <a:pt x="11447" y="409"/>
                  </a:cubicBezTo>
                  <a:lnTo>
                    <a:pt x="11447" y="398"/>
                  </a:lnTo>
                  <a:cubicBezTo>
                    <a:pt x="11282" y="486"/>
                    <a:pt x="11447" y="431"/>
                    <a:pt x="11326" y="519"/>
                  </a:cubicBezTo>
                  <a:lnTo>
                    <a:pt x="11216" y="497"/>
                  </a:lnTo>
                  <a:lnTo>
                    <a:pt x="11216" y="519"/>
                  </a:lnTo>
                  <a:cubicBezTo>
                    <a:pt x="11200" y="527"/>
                    <a:pt x="11179" y="534"/>
                    <a:pt x="11168" y="534"/>
                  </a:cubicBezTo>
                  <a:cubicBezTo>
                    <a:pt x="11163" y="534"/>
                    <a:pt x="11161" y="533"/>
                    <a:pt x="11161" y="530"/>
                  </a:cubicBezTo>
                  <a:lnTo>
                    <a:pt x="11161" y="530"/>
                  </a:lnTo>
                  <a:cubicBezTo>
                    <a:pt x="11106" y="574"/>
                    <a:pt x="11183" y="541"/>
                    <a:pt x="11150" y="574"/>
                  </a:cubicBezTo>
                  <a:cubicBezTo>
                    <a:pt x="11065" y="583"/>
                    <a:pt x="10955" y="658"/>
                    <a:pt x="10905" y="658"/>
                  </a:cubicBezTo>
                  <a:cubicBezTo>
                    <a:pt x="10897" y="658"/>
                    <a:pt x="10890" y="656"/>
                    <a:pt x="10885" y="651"/>
                  </a:cubicBezTo>
                  <a:lnTo>
                    <a:pt x="10885" y="651"/>
                  </a:lnTo>
                  <a:cubicBezTo>
                    <a:pt x="10879" y="660"/>
                    <a:pt x="10883" y="662"/>
                    <a:pt x="10890" y="662"/>
                  </a:cubicBezTo>
                  <a:cubicBezTo>
                    <a:pt x="10899" y="662"/>
                    <a:pt x="10913" y="658"/>
                    <a:pt x="10918" y="658"/>
                  </a:cubicBezTo>
                  <a:cubicBezTo>
                    <a:pt x="10924" y="658"/>
                    <a:pt x="10919" y="663"/>
                    <a:pt x="10885" y="684"/>
                  </a:cubicBezTo>
                  <a:cubicBezTo>
                    <a:pt x="10878" y="679"/>
                    <a:pt x="10871" y="677"/>
                    <a:pt x="10864" y="677"/>
                  </a:cubicBezTo>
                  <a:cubicBezTo>
                    <a:pt x="10823" y="677"/>
                    <a:pt x="10772" y="741"/>
                    <a:pt x="10698" y="750"/>
                  </a:cubicBezTo>
                  <a:cubicBezTo>
                    <a:pt x="10714" y="726"/>
                    <a:pt x="10758" y="708"/>
                    <a:pt x="10749" y="708"/>
                  </a:cubicBezTo>
                  <a:cubicBezTo>
                    <a:pt x="10745" y="708"/>
                    <a:pt x="10734" y="711"/>
                    <a:pt x="10709" y="717"/>
                  </a:cubicBezTo>
                  <a:cubicBezTo>
                    <a:pt x="10676" y="772"/>
                    <a:pt x="10555" y="772"/>
                    <a:pt x="10489" y="805"/>
                  </a:cubicBezTo>
                  <a:lnTo>
                    <a:pt x="10478" y="794"/>
                  </a:lnTo>
                  <a:cubicBezTo>
                    <a:pt x="10456" y="805"/>
                    <a:pt x="10467" y="827"/>
                    <a:pt x="10467" y="838"/>
                  </a:cubicBezTo>
                  <a:lnTo>
                    <a:pt x="10489" y="805"/>
                  </a:lnTo>
                  <a:lnTo>
                    <a:pt x="10489" y="805"/>
                  </a:lnTo>
                  <a:cubicBezTo>
                    <a:pt x="10500" y="816"/>
                    <a:pt x="10478" y="827"/>
                    <a:pt x="10467" y="838"/>
                  </a:cubicBezTo>
                  <a:cubicBezTo>
                    <a:pt x="10411" y="871"/>
                    <a:pt x="10323" y="904"/>
                    <a:pt x="10257" y="948"/>
                  </a:cubicBezTo>
                  <a:cubicBezTo>
                    <a:pt x="10257" y="946"/>
                    <a:pt x="10255" y="945"/>
                    <a:pt x="10250" y="945"/>
                  </a:cubicBezTo>
                  <a:cubicBezTo>
                    <a:pt x="10213" y="945"/>
                    <a:pt x="10036" y="1019"/>
                    <a:pt x="9938" y="1059"/>
                  </a:cubicBezTo>
                  <a:lnTo>
                    <a:pt x="9938" y="1048"/>
                  </a:lnTo>
                  <a:cubicBezTo>
                    <a:pt x="9938" y="1092"/>
                    <a:pt x="9828" y="1136"/>
                    <a:pt x="9750" y="1169"/>
                  </a:cubicBezTo>
                  <a:cubicBezTo>
                    <a:pt x="9750" y="1158"/>
                    <a:pt x="9761" y="1136"/>
                    <a:pt x="9795" y="1114"/>
                  </a:cubicBezTo>
                  <a:lnTo>
                    <a:pt x="9795" y="1114"/>
                  </a:lnTo>
                  <a:lnTo>
                    <a:pt x="9728" y="1147"/>
                  </a:lnTo>
                  <a:cubicBezTo>
                    <a:pt x="9717" y="1169"/>
                    <a:pt x="9695" y="1180"/>
                    <a:pt x="9651" y="1202"/>
                  </a:cubicBezTo>
                  <a:lnTo>
                    <a:pt x="9662" y="1169"/>
                  </a:lnTo>
                  <a:lnTo>
                    <a:pt x="9662" y="1169"/>
                  </a:lnTo>
                  <a:cubicBezTo>
                    <a:pt x="9563" y="1224"/>
                    <a:pt x="9486" y="1290"/>
                    <a:pt x="9354" y="1334"/>
                  </a:cubicBezTo>
                  <a:cubicBezTo>
                    <a:pt x="9354" y="1356"/>
                    <a:pt x="9475" y="1345"/>
                    <a:pt x="9354" y="1411"/>
                  </a:cubicBezTo>
                  <a:cubicBezTo>
                    <a:pt x="9346" y="1403"/>
                    <a:pt x="9338" y="1395"/>
                    <a:pt x="9346" y="1383"/>
                  </a:cubicBezTo>
                  <a:lnTo>
                    <a:pt x="9346" y="1383"/>
                  </a:lnTo>
                  <a:cubicBezTo>
                    <a:pt x="9334" y="1392"/>
                    <a:pt x="9319" y="1400"/>
                    <a:pt x="9299" y="1400"/>
                  </a:cubicBezTo>
                  <a:lnTo>
                    <a:pt x="9343" y="1356"/>
                  </a:lnTo>
                  <a:lnTo>
                    <a:pt x="9343" y="1356"/>
                  </a:lnTo>
                  <a:cubicBezTo>
                    <a:pt x="9288" y="1378"/>
                    <a:pt x="9321" y="1389"/>
                    <a:pt x="9277" y="1411"/>
                  </a:cubicBezTo>
                  <a:lnTo>
                    <a:pt x="9244" y="1400"/>
                  </a:lnTo>
                  <a:lnTo>
                    <a:pt x="9299" y="1367"/>
                  </a:lnTo>
                  <a:lnTo>
                    <a:pt x="9299" y="1367"/>
                  </a:lnTo>
                  <a:cubicBezTo>
                    <a:pt x="9244" y="1389"/>
                    <a:pt x="9178" y="1411"/>
                    <a:pt x="9156" y="1411"/>
                  </a:cubicBezTo>
                  <a:cubicBezTo>
                    <a:pt x="9167" y="1411"/>
                    <a:pt x="9167" y="1433"/>
                    <a:pt x="9134" y="1444"/>
                  </a:cubicBezTo>
                  <a:cubicBezTo>
                    <a:pt x="9098" y="1464"/>
                    <a:pt x="9082" y="1470"/>
                    <a:pt x="9074" y="1470"/>
                  </a:cubicBezTo>
                  <a:cubicBezTo>
                    <a:pt x="9064" y="1470"/>
                    <a:pt x="9066" y="1461"/>
                    <a:pt x="9055" y="1461"/>
                  </a:cubicBezTo>
                  <a:cubicBezTo>
                    <a:pt x="9051" y="1461"/>
                    <a:pt x="9044" y="1462"/>
                    <a:pt x="9034" y="1466"/>
                  </a:cubicBezTo>
                  <a:cubicBezTo>
                    <a:pt x="9012" y="1488"/>
                    <a:pt x="8946" y="1499"/>
                    <a:pt x="8957" y="1521"/>
                  </a:cubicBezTo>
                  <a:cubicBezTo>
                    <a:pt x="8946" y="1532"/>
                    <a:pt x="8938" y="1535"/>
                    <a:pt x="8930" y="1535"/>
                  </a:cubicBezTo>
                  <a:cubicBezTo>
                    <a:pt x="8921" y="1535"/>
                    <a:pt x="8913" y="1532"/>
                    <a:pt x="8902" y="1532"/>
                  </a:cubicBezTo>
                  <a:cubicBezTo>
                    <a:pt x="8858" y="1565"/>
                    <a:pt x="8682" y="1642"/>
                    <a:pt x="8748" y="1642"/>
                  </a:cubicBezTo>
                  <a:lnTo>
                    <a:pt x="8759" y="1631"/>
                  </a:lnTo>
                  <a:lnTo>
                    <a:pt x="8759" y="1642"/>
                  </a:lnTo>
                  <a:cubicBezTo>
                    <a:pt x="8605" y="1742"/>
                    <a:pt x="8417" y="1786"/>
                    <a:pt x="8263" y="1874"/>
                  </a:cubicBezTo>
                  <a:lnTo>
                    <a:pt x="8263" y="1863"/>
                  </a:lnTo>
                  <a:cubicBezTo>
                    <a:pt x="8175" y="1918"/>
                    <a:pt x="8054" y="1973"/>
                    <a:pt x="7999" y="2028"/>
                  </a:cubicBezTo>
                  <a:cubicBezTo>
                    <a:pt x="7982" y="2034"/>
                    <a:pt x="7963" y="2036"/>
                    <a:pt x="7949" y="2036"/>
                  </a:cubicBezTo>
                  <a:cubicBezTo>
                    <a:pt x="7935" y="2036"/>
                    <a:pt x="7927" y="2034"/>
                    <a:pt x="7933" y="2028"/>
                  </a:cubicBezTo>
                  <a:lnTo>
                    <a:pt x="7933" y="2028"/>
                  </a:lnTo>
                  <a:cubicBezTo>
                    <a:pt x="7867" y="2072"/>
                    <a:pt x="7856" y="2083"/>
                    <a:pt x="7756" y="2116"/>
                  </a:cubicBezTo>
                  <a:cubicBezTo>
                    <a:pt x="7784" y="2094"/>
                    <a:pt x="7776" y="2094"/>
                    <a:pt x="7773" y="2094"/>
                  </a:cubicBezTo>
                  <a:cubicBezTo>
                    <a:pt x="7770" y="2094"/>
                    <a:pt x="7773" y="2094"/>
                    <a:pt x="7822" y="2072"/>
                  </a:cubicBezTo>
                  <a:lnTo>
                    <a:pt x="7822" y="2072"/>
                  </a:lnTo>
                  <a:cubicBezTo>
                    <a:pt x="7723" y="2116"/>
                    <a:pt x="7701" y="2105"/>
                    <a:pt x="7602" y="2182"/>
                  </a:cubicBezTo>
                  <a:cubicBezTo>
                    <a:pt x="7611" y="2174"/>
                    <a:pt x="7610" y="2170"/>
                    <a:pt x="7603" y="2170"/>
                  </a:cubicBezTo>
                  <a:cubicBezTo>
                    <a:pt x="7583" y="2170"/>
                    <a:pt x="7514" y="2199"/>
                    <a:pt x="7481" y="2215"/>
                  </a:cubicBezTo>
                  <a:lnTo>
                    <a:pt x="7558" y="2204"/>
                  </a:lnTo>
                  <a:lnTo>
                    <a:pt x="7558" y="2204"/>
                  </a:lnTo>
                  <a:cubicBezTo>
                    <a:pt x="7514" y="2226"/>
                    <a:pt x="7459" y="2248"/>
                    <a:pt x="7415" y="2270"/>
                  </a:cubicBezTo>
                  <a:lnTo>
                    <a:pt x="7426" y="2237"/>
                  </a:lnTo>
                  <a:lnTo>
                    <a:pt x="7426" y="2237"/>
                  </a:lnTo>
                  <a:cubicBezTo>
                    <a:pt x="7228" y="2292"/>
                    <a:pt x="7117" y="2458"/>
                    <a:pt x="6941" y="2480"/>
                  </a:cubicBezTo>
                  <a:cubicBezTo>
                    <a:pt x="6934" y="2489"/>
                    <a:pt x="6935" y="2492"/>
                    <a:pt x="6940" y="2492"/>
                  </a:cubicBezTo>
                  <a:cubicBezTo>
                    <a:pt x="6955" y="2492"/>
                    <a:pt x="7004" y="2467"/>
                    <a:pt x="7019" y="2467"/>
                  </a:cubicBezTo>
                  <a:cubicBezTo>
                    <a:pt x="7024" y="2467"/>
                    <a:pt x="7025" y="2470"/>
                    <a:pt x="7018" y="2480"/>
                  </a:cubicBezTo>
                  <a:cubicBezTo>
                    <a:pt x="6930" y="2524"/>
                    <a:pt x="6820" y="2535"/>
                    <a:pt x="6798" y="2546"/>
                  </a:cubicBezTo>
                  <a:cubicBezTo>
                    <a:pt x="6666" y="2601"/>
                    <a:pt x="6710" y="2645"/>
                    <a:pt x="6578" y="2700"/>
                  </a:cubicBezTo>
                  <a:cubicBezTo>
                    <a:pt x="6600" y="2700"/>
                    <a:pt x="6622" y="2722"/>
                    <a:pt x="6533" y="2777"/>
                  </a:cubicBezTo>
                  <a:cubicBezTo>
                    <a:pt x="6503" y="2792"/>
                    <a:pt x="6479" y="2798"/>
                    <a:pt x="6463" y="2798"/>
                  </a:cubicBezTo>
                  <a:cubicBezTo>
                    <a:pt x="6432" y="2798"/>
                    <a:pt x="6428" y="2777"/>
                    <a:pt x="6456" y="2755"/>
                  </a:cubicBezTo>
                  <a:cubicBezTo>
                    <a:pt x="6478" y="2744"/>
                    <a:pt x="6489" y="2744"/>
                    <a:pt x="6489" y="2744"/>
                  </a:cubicBezTo>
                  <a:cubicBezTo>
                    <a:pt x="6516" y="2726"/>
                    <a:pt x="6543" y="2708"/>
                    <a:pt x="6528" y="2708"/>
                  </a:cubicBezTo>
                  <a:cubicBezTo>
                    <a:pt x="6525" y="2708"/>
                    <a:pt x="6520" y="2709"/>
                    <a:pt x="6511" y="2711"/>
                  </a:cubicBezTo>
                  <a:lnTo>
                    <a:pt x="6511" y="2722"/>
                  </a:lnTo>
                  <a:cubicBezTo>
                    <a:pt x="6465" y="2741"/>
                    <a:pt x="6380" y="2782"/>
                    <a:pt x="6361" y="2782"/>
                  </a:cubicBezTo>
                  <a:cubicBezTo>
                    <a:pt x="6357" y="2782"/>
                    <a:pt x="6355" y="2781"/>
                    <a:pt x="6357" y="2777"/>
                  </a:cubicBezTo>
                  <a:lnTo>
                    <a:pt x="6357" y="2777"/>
                  </a:lnTo>
                  <a:cubicBezTo>
                    <a:pt x="6332" y="2797"/>
                    <a:pt x="6328" y="2804"/>
                    <a:pt x="6334" y="2804"/>
                  </a:cubicBezTo>
                  <a:cubicBezTo>
                    <a:pt x="6342" y="2804"/>
                    <a:pt x="6366" y="2794"/>
                    <a:pt x="6390" y="2788"/>
                  </a:cubicBezTo>
                  <a:lnTo>
                    <a:pt x="6390" y="2788"/>
                  </a:lnTo>
                  <a:cubicBezTo>
                    <a:pt x="6280" y="2832"/>
                    <a:pt x="6214" y="2876"/>
                    <a:pt x="6104" y="2920"/>
                  </a:cubicBezTo>
                  <a:cubicBezTo>
                    <a:pt x="6126" y="2920"/>
                    <a:pt x="6148" y="2920"/>
                    <a:pt x="6126" y="2931"/>
                  </a:cubicBezTo>
                  <a:cubicBezTo>
                    <a:pt x="5950" y="3009"/>
                    <a:pt x="6060" y="2987"/>
                    <a:pt x="5950" y="3053"/>
                  </a:cubicBezTo>
                  <a:cubicBezTo>
                    <a:pt x="5939" y="3056"/>
                    <a:pt x="5932" y="3057"/>
                    <a:pt x="5928" y="3057"/>
                  </a:cubicBezTo>
                  <a:cubicBezTo>
                    <a:pt x="5915" y="3057"/>
                    <a:pt x="5920" y="3047"/>
                    <a:pt x="5914" y="3047"/>
                  </a:cubicBezTo>
                  <a:cubicBezTo>
                    <a:pt x="5908" y="3047"/>
                    <a:pt x="5894" y="3055"/>
                    <a:pt x="5850" y="3086"/>
                  </a:cubicBezTo>
                  <a:cubicBezTo>
                    <a:pt x="5836" y="3090"/>
                    <a:pt x="5825" y="3092"/>
                    <a:pt x="5819" y="3092"/>
                  </a:cubicBezTo>
                  <a:cubicBezTo>
                    <a:pt x="5789" y="3092"/>
                    <a:pt x="5822" y="3059"/>
                    <a:pt x="5839" y="3042"/>
                  </a:cubicBezTo>
                  <a:lnTo>
                    <a:pt x="5839" y="3042"/>
                  </a:lnTo>
                  <a:cubicBezTo>
                    <a:pt x="5751" y="3119"/>
                    <a:pt x="5641" y="3141"/>
                    <a:pt x="5586" y="3163"/>
                  </a:cubicBezTo>
                  <a:lnTo>
                    <a:pt x="5601" y="3152"/>
                  </a:lnTo>
                  <a:lnTo>
                    <a:pt x="5601" y="3152"/>
                  </a:lnTo>
                  <a:cubicBezTo>
                    <a:pt x="5584" y="3162"/>
                    <a:pt x="5567" y="3171"/>
                    <a:pt x="5553" y="3185"/>
                  </a:cubicBezTo>
                  <a:lnTo>
                    <a:pt x="5597" y="3185"/>
                  </a:lnTo>
                  <a:cubicBezTo>
                    <a:pt x="5553" y="3196"/>
                    <a:pt x="5531" y="3207"/>
                    <a:pt x="5531" y="3207"/>
                  </a:cubicBezTo>
                  <a:cubicBezTo>
                    <a:pt x="5498" y="3229"/>
                    <a:pt x="5564" y="3218"/>
                    <a:pt x="5509" y="3273"/>
                  </a:cubicBezTo>
                  <a:cubicBezTo>
                    <a:pt x="5468" y="3283"/>
                    <a:pt x="5399" y="3340"/>
                    <a:pt x="5372" y="3340"/>
                  </a:cubicBezTo>
                  <a:cubicBezTo>
                    <a:pt x="5369" y="3340"/>
                    <a:pt x="5367" y="3340"/>
                    <a:pt x="5366" y="3339"/>
                  </a:cubicBezTo>
                  <a:cubicBezTo>
                    <a:pt x="5472" y="3286"/>
                    <a:pt x="5386" y="3304"/>
                    <a:pt x="5406" y="3279"/>
                  </a:cubicBezTo>
                  <a:lnTo>
                    <a:pt x="5406" y="3279"/>
                  </a:lnTo>
                  <a:cubicBezTo>
                    <a:pt x="5394" y="3285"/>
                    <a:pt x="5381" y="3290"/>
                    <a:pt x="5366" y="3295"/>
                  </a:cubicBezTo>
                  <a:lnTo>
                    <a:pt x="5377" y="3284"/>
                  </a:lnTo>
                  <a:lnTo>
                    <a:pt x="5377" y="3284"/>
                  </a:lnTo>
                  <a:cubicBezTo>
                    <a:pt x="5233" y="3328"/>
                    <a:pt x="5333" y="3339"/>
                    <a:pt x="5200" y="3416"/>
                  </a:cubicBezTo>
                  <a:cubicBezTo>
                    <a:pt x="5200" y="3407"/>
                    <a:pt x="5193" y="3404"/>
                    <a:pt x="5182" y="3404"/>
                  </a:cubicBezTo>
                  <a:cubicBezTo>
                    <a:pt x="5167" y="3404"/>
                    <a:pt x="5147" y="3410"/>
                    <a:pt x="5134" y="3416"/>
                  </a:cubicBezTo>
                  <a:cubicBezTo>
                    <a:pt x="5146" y="3411"/>
                    <a:pt x="5155" y="3409"/>
                    <a:pt x="5160" y="3409"/>
                  </a:cubicBezTo>
                  <a:cubicBezTo>
                    <a:pt x="5179" y="3409"/>
                    <a:pt x="5158" y="3437"/>
                    <a:pt x="5123" y="3471"/>
                  </a:cubicBezTo>
                  <a:cubicBezTo>
                    <a:pt x="5035" y="3504"/>
                    <a:pt x="5035" y="3526"/>
                    <a:pt x="4991" y="3548"/>
                  </a:cubicBezTo>
                  <a:lnTo>
                    <a:pt x="5046" y="3526"/>
                  </a:lnTo>
                  <a:lnTo>
                    <a:pt x="5046" y="3526"/>
                  </a:lnTo>
                  <a:cubicBezTo>
                    <a:pt x="5035" y="3548"/>
                    <a:pt x="4991" y="3570"/>
                    <a:pt x="4936" y="3604"/>
                  </a:cubicBezTo>
                  <a:cubicBezTo>
                    <a:pt x="4935" y="3604"/>
                    <a:pt x="4934" y="3603"/>
                    <a:pt x="4935" y="3602"/>
                  </a:cubicBezTo>
                  <a:lnTo>
                    <a:pt x="4935" y="3602"/>
                  </a:lnTo>
                  <a:cubicBezTo>
                    <a:pt x="4883" y="3638"/>
                    <a:pt x="4791" y="3646"/>
                    <a:pt x="4716" y="3703"/>
                  </a:cubicBezTo>
                  <a:cubicBezTo>
                    <a:pt x="4709" y="3704"/>
                    <a:pt x="4704" y="3705"/>
                    <a:pt x="4701" y="3705"/>
                  </a:cubicBezTo>
                  <a:cubicBezTo>
                    <a:pt x="4683" y="3705"/>
                    <a:pt x="4693" y="3689"/>
                    <a:pt x="4675" y="3689"/>
                  </a:cubicBezTo>
                  <a:cubicBezTo>
                    <a:pt x="4672" y="3689"/>
                    <a:pt x="4667" y="3690"/>
                    <a:pt x="4661" y="3692"/>
                  </a:cubicBezTo>
                  <a:cubicBezTo>
                    <a:pt x="4572" y="3769"/>
                    <a:pt x="4539" y="3736"/>
                    <a:pt x="4440" y="3813"/>
                  </a:cubicBezTo>
                  <a:cubicBezTo>
                    <a:pt x="4484" y="3813"/>
                    <a:pt x="4484" y="3813"/>
                    <a:pt x="4418" y="3868"/>
                  </a:cubicBezTo>
                  <a:lnTo>
                    <a:pt x="4583" y="3758"/>
                  </a:lnTo>
                  <a:lnTo>
                    <a:pt x="4484" y="3846"/>
                  </a:lnTo>
                  <a:cubicBezTo>
                    <a:pt x="4539" y="3813"/>
                    <a:pt x="4594" y="3769"/>
                    <a:pt x="4628" y="3758"/>
                  </a:cubicBezTo>
                  <a:lnTo>
                    <a:pt x="4628" y="3758"/>
                  </a:lnTo>
                  <a:cubicBezTo>
                    <a:pt x="4598" y="3787"/>
                    <a:pt x="4588" y="3792"/>
                    <a:pt x="4595" y="3792"/>
                  </a:cubicBezTo>
                  <a:cubicBezTo>
                    <a:pt x="4598" y="3792"/>
                    <a:pt x="4605" y="3791"/>
                    <a:pt x="4617" y="3791"/>
                  </a:cubicBezTo>
                  <a:cubicBezTo>
                    <a:pt x="4528" y="3813"/>
                    <a:pt x="4484" y="3890"/>
                    <a:pt x="4396" y="3923"/>
                  </a:cubicBezTo>
                  <a:lnTo>
                    <a:pt x="4363" y="3879"/>
                  </a:lnTo>
                  <a:cubicBezTo>
                    <a:pt x="4231" y="3934"/>
                    <a:pt x="4154" y="4033"/>
                    <a:pt x="3989" y="4110"/>
                  </a:cubicBezTo>
                  <a:lnTo>
                    <a:pt x="4044" y="4088"/>
                  </a:lnTo>
                  <a:lnTo>
                    <a:pt x="4044" y="4088"/>
                  </a:lnTo>
                  <a:cubicBezTo>
                    <a:pt x="4033" y="4121"/>
                    <a:pt x="3944" y="4154"/>
                    <a:pt x="3900" y="4187"/>
                  </a:cubicBezTo>
                  <a:cubicBezTo>
                    <a:pt x="3897" y="4180"/>
                    <a:pt x="3891" y="4178"/>
                    <a:pt x="3883" y="4178"/>
                  </a:cubicBezTo>
                  <a:cubicBezTo>
                    <a:pt x="3867" y="4178"/>
                    <a:pt x="3845" y="4187"/>
                    <a:pt x="3823" y="4187"/>
                  </a:cubicBezTo>
                  <a:cubicBezTo>
                    <a:pt x="3834" y="4198"/>
                    <a:pt x="3713" y="4254"/>
                    <a:pt x="3713" y="4298"/>
                  </a:cubicBezTo>
                  <a:lnTo>
                    <a:pt x="3625" y="4320"/>
                  </a:lnTo>
                  <a:cubicBezTo>
                    <a:pt x="3493" y="4386"/>
                    <a:pt x="3504" y="4452"/>
                    <a:pt x="3372" y="4518"/>
                  </a:cubicBezTo>
                  <a:cubicBezTo>
                    <a:pt x="3405" y="4485"/>
                    <a:pt x="3339" y="4507"/>
                    <a:pt x="3416" y="4441"/>
                  </a:cubicBezTo>
                  <a:lnTo>
                    <a:pt x="3416" y="4441"/>
                  </a:lnTo>
                  <a:cubicBezTo>
                    <a:pt x="3372" y="4474"/>
                    <a:pt x="3339" y="4485"/>
                    <a:pt x="3339" y="4496"/>
                  </a:cubicBezTo>
                  <a:cubicBezTo>
                    <a:pt x="3305" y="4507"/>
                    <a:pt x="3239" y="4584"/>
                    <a:pt x="3184" y="4595"/>
                  </a:cubicBezTo>
                  <a:cubicBezTo>
                    <a:pt x="3173" y="4617"/>
                    <a:pt x="3173" y="4628"/>
                    <a:pt x="3129" y="4661"/>
                  </a:cubicBezTo>
                  <a:lnTo>
                    <a:pt x="3129" y="4650"/>
                  </a:lnTo>
                  <a:cubicBezTo>
                    <a:pt x="3129" y="4660"/>
                    <a:pt x="3077" y="4696"/>
                    <a:pt x="3096" y="4696"/>
                  </a:cubicBezTo>
                  <a:cubicBezTo>
                    <a:pt x="3098" y="4696"/>
                    <a:pt x="3100" y="4696"/>
                    <a:pt x="3103" y="4695"/>
                  </a:cubicBezTo>
                  <a:lnTo>
                    <a:pt x="3103" y="4695"/>
                  </a:lnTo>
                  <a:cubicBezTo>
                    <a:pt x="2949" y="4731"/>
                    <a:pt x="2753" y="4926"/>
                    <a:pt x="2622" y="4948"/>
                  </a:cubicBezTo>
                  <a:cubicBezTo>
                    <a:pt x="2526" y="5012"/>
                    <a:pt x="2430" y="5076"/>
                    <a:pt x="2343" y="5130"/>
                  </a:cubicBezTo>
                  <a:lnTo>
                    <a:pt x="2343" y="5130"/>
                  </a:lnTo>
                  <a:cubicBezTo>
                    <a:pt x="2232" y="5181"/>
                    <a:pt x="2308" y="5204"/>
                    <a:pt x="2171" y="5278"/>
                  </a:cubicBezTo>
                  <a:cubicBezTo>
                    <a:pt x="2166" y="5279"/>
                    <a:pt x="2161" y="5279"/>
                    <a:pt x="2158" y="5279"/>
                  </a:cubicBezTo>
                  <a:cubicBezTo>
                    <a:pt x="2118" y="5279"/>
                    <a:pt x="2203" y="5230"/>
                    <a:pt x="2194" y="5230"/>
                  </a:cubicBezTo>
                  <a:lnTo>
                    <a:pt x="2194" y="5230"/>
                  </a:lnTo>
                  <a:cubicBezTo>
                    <a:pt x="2192" y="5230"/>
                    <a:pt x="2189" y="5231"/>
                    <a:pt x="2182" y="5234"/>
                  </a:cubicBezTo>
                  <a:cubicBezTo>
                    <a:pt x="2177" y="5231"/>
                    <a:pt x="2172" y="5229"/>
                    <a:pt x="2166" y="5229"/>
                  </a:cubicBezTo>
                  <a:cubicBezTo>
                    <a:pt x="2117" y="5229"/>
                    <a:pt x="2027" y="5346"/>
                    <a:pt x="1928" y="5366"/>
                  </a:cubicBezTo>
                  <a:lnTo>
                    <a:pt x="1950" y="5355"/>
                  </a:lnTo>
                  <a:lnTo>
                    <a:pt x="1950" y="5355"/>
                  </a:lnTo>
                  <a:cubicBezTo>
                    <a:pt x="1873" y="5377"/>
                    <a:pt x="1796" y="5465"/>
                    <a:pt x="1686" y="5532"/>
                  </a:cubicBezTo>
                  <a:cubicBezTo>
                    <a:pt x="1631" y="5598"/>
                    <a:pt x="1499" y="5697"/>
                    <a:pt x="1400" y="5774"/>
                  </a:cubicBezTo>
                  <a:cubicBezTo>
                    <a:pt x="1411" y="5730"/>
                    <a:pt x="1433" y="5730"/>
                    <a:pt x="1400" y="5730"/>
                  </a:cubicBezTo>
                  <a:cubicBezTo>
                    <a:pt x="1355" y="5763"/>
                    <a:pt x="1433" y="5752"/>
                    <a:pt x="1344" y="5807"/>
                  </a:cubicBezTo>
                  <a:cubicBezTo>
                    <a:pt x="1318" y="5816"/>
                    <a:pt x="1270" y="5846"/>
                    <a:pt x="1241" y="5846"/>
                  </a:cubicBezTo>
                  <a:cubicBezTo>
                    <a:pt x="1234" y="5846"/>
                    <a:pt x="1228" y="5844"/>
                    <a:pt x="1223" y="5840"/>
                  </a:cubicBezTo>
                  <a:lnTo>
                    <a:pt x="1300" y="5785"/>
                  </a:lnTo>
                  <a:cubicBezTo>
                    <a:pt x="1245" y="5785"/>
                    <a:pt x="1190" y="5862"/>
                    <a:pt x="1146" y="5884"/>
                  </a:cubicBezTo>
                  <a:lnTo>
                    <a:pt x="1146" y="5873"/>
                  </a:lnTo>
                  <a:cubicBezTo>
                    <a:pt x="1014" y="5961"/>
                    <a:pt x="1025" y="5994"/>
                    <a:pt x="882" y="6082"/>
                  </a:cubicBezTo>
                  <a:lnTo>
                    <a:pt x="904" y="6082"/>
                  </a:lnTo>
                  <a:cubicBezTo>
                    <a:pt x="849" y="6159"/>
                    <a:pt x="827" y="6104"/>
                    <a:pt x="761" y="6182"/>
                  </a:cubicBezTo>
                  <a:lnTo>
                    <a:pt x="727" y="6170"/>
                  </a:lnTo>
                  <a:cubicBezTo>
                    <a:pt x="672" y="6215"/>
                    <a:pt x="562" y="6314"/>
                    <a:pt x="474" y="6380"/>
                  </a:cubicBezTo>
                  <a:cubicBezTo>
                    <a:pt x="507" y="6325"/>
                    <a:pt x="617" y="6248"/>
                    <a:pt x="672" y="6193"/>
                  </a:cubicBezTo>
                  <a:lnTo>
                    <a:pt x="672" y="6193"/>
                  </a:lnTo>
                  <a:cubicBezTo>
                    <a:pt x="617" y="6226"/>
                    <a:pt x="496" y="6303"/>
                    <a:pt x="485" y="6336"/>
                  </a:cubicBezTo>
                  <a:cubicBezTo>
                    <a:pt x="496" y="6325"/>
                    <a:pt x="518" y="6303"/>
                    <a:pt x="540" y="6292"/>
                  </a:cubicBezTo>
                  <a:lnTo>
                    <a:pt x="540" y="6292"/>
                  </a:lnTo>
                  <a:cubicBezTo>
                    <a:pt x="496" y="6358"/>
                    <a:pt x="419" y="6424"/>
                    <a:pt x="320" y="6490"/>
                  </a:cubicBezTo>
                  <a:cubicBezTo>
                    <a:pt x="318" y="6481"/>
                    <a:pt x="311" y="6477"/>
                    <a:pt x="301" y="6477"/>
                  </a:cubicBezTo>
                  <a:cubicBezTo>
                    <a:pt x="264" y="6477"/>
                    <a:pt x="176" y="6537"/>
                    <a:pt x="88" y="6589"/>
                  </a:cubicBezTo>
                  <a:lnTo>
                    <a:pt x="0" y="6644"/>
                  </a:lnTo>
                  <a:lnTo>
                    <a:pt x="100" y="6710"/>
                  </a:lnTo>
                  <a:cubicBezTo>
                    <a:pt x="155" y="6743"/>
                    <a:pt x="188" y="6776"/>
                    <a:pt x="243" y="6821"/>
                  </a:cubicBezTo>
                  <a:cubicBezTo>
                    <a:pt x="265" y="6832"/>
                    <a:pt x="287" y="6843"/>
                    <a:pt x="320" y="6865"/>
                  </a:cubicBezTo>
                  <a:cubicBezTo>
                    <a:pt x="375" y="6821"/>
                    <a:pt x="430" y="6776"/>
                    <a:pt x="485" y="6743"/>
                  </a:cubicBezTo>
                  <a:cubicBezTo>
                    <a:pt x="529" y="6710"/>
                    <a:pt x="573" y="6688"/>
                    <a:pt x="617" y="6666"/>
                  </a:cubicBezTo>
                  <a:cubicBezTo>
                    <a:pt x="694" y="6611"/>
                    <a:pt x="794" y="6556"/>
                    <a:pt x="882" y="6490"/>
                  </a:cubicBezTo>
                  <a:cubicBezTo>
                    <a:pt x="783" y="6490"/>
                    <a:pt x="948" y="6446"/>
                    <a:pt x="904" y="6413"/>
                  </a:cubicBezTo>
                  <a:cubicBezTo>
                    <a:pt x="948" y="6380"/>
                    <a:pt x="970" y="6369"/>
                    <a:pt x="970" y="6369"/>
                  </a:cubicBezTo>
                  <a:lnTo>
                    <a:pt x="970" y="6358"/>
                  </a:lnTo>
                  <a:lnTo>
                    <a:pt x="1135" y="6292"/>
                  </a:lnTo>
                  <a:cubicBezTo>
                    <a:pt x="1140" y="6290"/>
                    <a:pt x="1143" y="6290"/>
                    <a:pt x="1146" y="6290"/>
                  </a:cubicBezTo>
                  <a:cubicBezTo>
                    <a:pt x="1163" y="6290"/>
                    <a:pt x="1103" y="6326"/>
                    <a:pt x="1113" y="6336"/>
                  </a:cubicBezTo>
                  <a:cubicBezTo>
                    <a:pt x="1162" y="6307"/>
                    <a:pt x="1178" y="6301"/>
                    <a:pt x="1188" y="6301"/>
                  </a:cubicBezTo>
                  <a:cubicBezTo>
                    <a:pt x="1194" y="6301"/>
                    <a:pt x="1198" y="6303"/>
                    <a:pt x="1205" y="6303"/>
                  </a:cubicBezTo>
                  <a:cubicBezTo>
                    <a:pt x="1212" y="6303"/>
                    <a:pt x="1224" y="6301"/>
                    <a:pt x="1245" y="6292"/>
                  </a:cubicBezTo>
                  <a:cubicBezTo>
                    <a:pt x="1223" y="6281"/>
                    <a:pt x="1267" y="6248"/>
                    <a:pt x="1333" y="6215"/>
                  </a:cubicBezTo>
                  <a:lnTo>
                    <a:pt x="1333" y="6215"/>
                  </a:lnTo>
                  <a:lnTo>
                    <a:pt x="1234" y="6248"/>
                  </a:lnTo>
                  <a:cubicBezTo>
                    <a:pt x="1366" y="6126"/>
                    <a:pt x="1389" y="6204"/>
                    <a:pt x="1521" y="6082"/>
                  </a:cubicBezTo>
                  <a:lnTo>
                    <a:pt x="1521" y="6082"/>
                  </a:lnTo>
                  <a:lnTo>
                    <a:pt x="1488" y="6126"/>
                  </a:lnTo>
                  <a:cubicBezTo>
                    <a:pt x="1554" y="6060"/>
                    <a:pt x="1774" y="5939"/>
                    <a:pt x="1818" y="5851"/>
                  </a:cubicBezTo>
                  <a:cubicBezTo>
                    <a:pt x="1840" y="5851"/>
                    <a:pt x="1862" y="5851"/>
                    <a:pt x="1829" y="5873"/>
                  </a:cubicBezTo>
                  <a:cubicBezTo>
                    <a:pt x="2016" y="5763"/>
                    <a:pt x="2226" y="5576"/>
                    <a:pt x="2380" y="5498"/>
                  </a:cubicBezTo>
                  <a:lnTo>
                    <a:pt x="2380" y="5498"/>
                  </a:lnTo>
                  <a:lnTo>
                    <a:pt x="2369" y="5520"/>
                  </a:lnTo>
                  <a:cubicBezTo>
                    <a:pt x="2402" y="5498"/>
                    <a:pt x="2424" y="5465"/>
                    <a:pt x="2468" y="5443"/>
                  </a:cubicBezTo>
                  <a:lnTo>
                    <a:pt x="2479" y="5454"/>
                  </a:lnTo>
                  <a:cubicBezTo>
                    <a:pt x="2501" y="5443"/>
                    <a:pt x="2556" y="5377"/>
                    <a:pt x="2611" y="5355"/>
                  </a:cubicBezTo>
                  <a:lnTo>
                    <a:pt x="2611" y="5355"/>
                  </a:lnTo>
                  <a:lnTo>
                    <a:pt x="2578" y="5388"/>
                  </a:lnTo>
                  <a:cubicBezTo>
                    <a:pt x="2777" y="5289"/>
                    <a:pt x="2843" y="5190"/>
                    <a:pt x="2997" y="5091"/>
                  </a:cubicBezTo>
                  <a:cubicBezTo>
                    <a:pt x="2999" y="5096"/>
                    <a:pt x="3004" y="5098"/>
                    <a:pt x="3011" y="5098"/>
                  </a:cubicBezTo>
                  <a:cubicBezTo>
                    <a:pt x="3054" y="5098"/>
                    <a:pt x="3174" y="5031"/>
                    <a:pt x="3239" y="5003"/>
                  </a:cubicBezTo>
                  <a:cubicBezTo>
                    <a:pt x="3449" y="4881"/>
                    <a:pt x="3581" y="4760"/>
                    <a:pt x="3779" y="4628"/>
                  </a:cubicBezTo>
                  <a:cubicBezTo>
                    <a:pt x="3922" y="4595"/>
                    <a:pt x="4209" y="4397"/>
                    <a:pt x="4418" y="4298"/>
                  </a:cubicBezTo>
                  <a:lnTo>
                    <a:pt x="4418" y="4298"/>
                  </a:lnTo>
                  <a:cubicBezTo>
                    <a:pt x="4414" y="4299"/>
                    <a:pt x="4410" y="4300"/>
                    <a:pt x="4408" y="4300"/>
                  </a:cubicBezTo>
                  <a:cubicBezTo>
                    <a:pt x="4391" y="4300"/>
                    <a:pt x="4412" y="4273"/>
                    <a:pt x="4440" y="4254"/>
                  </a:cubicBezTo>
                  <a:cubicBezTo>
                    <a:pt x="4486" y="4235"/>
                    <a:pt x="4539" y="4179"/>
                    <a:pt x="4562" y="4179"/>
                  </a:cubicBezTo>
                  <a:cubicBezTo>
                    <a:pt x="4567" y="4179"/>
                    <a:pt x="4571" y="4182"/>
                    <a:pt x="4572" y="4187"/>
                  </a:cubicBezTo>
                  <a:lnTo>
                    <a:pt x="4550" y="4198"/>
                  </a:lnTo>
                  <a:cubicBezTo>
                    <a:pt x="4605" y="4198"/>
                    <a:pt x="4694" y="4143"/>
                    <a:pt x="4771" y="4099"/>
                  </a:cubicBezTo>
                  <a:lnTo>
                    <a:pt x="4760" y="4055"/>
                  </a:lnTo>
                  <a:cubicBezTo>
                    <a:pt x="4991" y="4000"/>
                    <a:pt x="5278" y="3736"/>
                    <a:pt x="5410" y="3725"/>
                  </a:cubicBezTo>
                  <a:cubicBezTo>
                    <a:pt x="5454" y="3692"/>
                    <a:pt x="5509" y="3659"/>
                    <a:pt x="5553" y="3626"/>
                  </a:cubicBezTo>
                  <a:lnTo>
                    <a:pt x="5564" y="3648"/>
                  </a:lnTo>
                  <a:cubicBezTo>
                    <a:pt x="5696" y="3570"/>
                    <a:pt x="5773" y="3537"/>
                    <a:pt x="5928" y="3449"/>
                  </a:cubicBezTo>
                  <a:lnTo>
                    <a:pt x="5928" y="3449"/>
                  </a:lnTo>
                  <a:lnTo>
                    <a:pt x="5906" y="3482"/>
                  </a:lnTo>
                  <a:cubicBezTo>
                    <a:pt x="6005" y="3427"/>
                    <a:pt x="5994" y="3350"/>
                    <a:pt x="6071" y="3306"/>
                  </a:cubicBezTo>
                  <a:lnTo>
                    <a:pt x="6115" y="3328"/>
                  </a:lnTo>
                  <a:cubicBezTo>
                    <a:pt x="6280" y="3240"/>
                    <a:pt x="6456" y="3174"/>
                    <a:pt x="6611" y="3064"/>
                  </a:cubicBezTo>
                  <a:lnTo>
                    <a:pt x="6611" y="3064"/>
                  </a:lnTo>
                  <a:cubicBezTo>
                    <a:pt x="6611" y="3064"/>
                    <a:pt x="6611" y="3075"/>
                    <a:pt x="6578" y="3097"/>
                  </a:cubicBezTo>
                  <a:cubicBezTo>
                    <a:pt x="6664" y="3053"/>
                    <a:pt x="6889" y="2968"/>
                    <a:pt x="6845" y="2933"/>
                  </a:cubicBezTo>
                  <a:lnTo>
                    <a:pt x="6845" y="2933"/>
                  </a:lnTo>
                  <a:cubicBezTo>
                    <a:pt x="6846" y="2934"/>
                    <a:pt x="6848" y="2934"/>
                    <a:pt x="6851" y="2934"/>
                  </a:cubicBezTo>
                  <a:cubicBezTo>
                    <a:pt x="6891" y="2934"/>
                    <a:pt x="7025" y="2838"/>
                    <a:pt x="7095" y="2788"/>
                  </a:cubicBezTo>
                  <a:lnTo>
                    <a:pt x="7095" y="2810"/>
                  </a:lnTo>
                  <a:cubicBezTo>
                    <a:pt x="7150" y="2744"/>
                    <a:pt x="7150" y="2744"/>
                    <a:pt x="7250" y="2678"/>
                  </a:cubicBezTo>
                  <a:cubicBezTo>
                    <a:pt x="7258" y="2675"/>
                    <a:pt x="7265" y="2674"/>
                    <a:pt x="7269" y="2674"/>
                  </a:cubicBezTo>
                  <a:cubicBezTo>
                    <a:pt x="7280" y="2674"/>
                    <a:pt x="7274" y="2684"/>
                    <a:pt x="7250" y="2700"/>
                  </a:cubicBezTo>
                  <a:cubicBezTo>
                    <a:pt x="7338" y="2667"/>
                    <a:pt x="7305" y="2645"/>
                    <a:pt x="7404" y="2601"/>
                  </a:cubicBezTo>
                  <a:lnTo>
                    <a:pt x="7404" y="2601"/>
                  </a:lnTo>
                  <a:lnTo>
                    <a:pt x="7382" y="2634"/>
                  </a:lnTo>
                  <a:cubicBezTo>
                    <a:pt x="7470" y="2590"/>
                    <a:pt x="7459" y="2590"/>
                    <a:pt x="7492" y="2546"/>
                  </a:cubicBezTo>
                  <a:cubicBezTo>
                    <a:pt x="7541" y="2516"/>
                    <a:pt x="7634" y="2478"/>
                    <a:pt x="7669" y="2478"/>
                  </a:cubicBezTo>
                  <a:cubicBezTo>
                    <a:pt x="7674" y="2478"/>
                    <a:pt x="7677" y="2479"/>
                    <a:pt x="7679" y="2480"/>
                  </a:cubicBezTo>
                  <a:cubicBezTo>
                    <a:pt x="7690" y="2469"/>
                    <a:pt x="7723" y="2425"/>
                    <a:pt x="7778" y="2403"/>
                  </a:cubicBezTo>
                  <a:lnTo>
                    <a:pt x="7778" y="2403"/>
                  </a:lnTo>
                  <a:lnTo>
                    <a:pt x="7767" y="2436"/>
                  </a:lnTo>
                  <a:cubicBezTo>
                    <a:pt x="7911" y="2370"/>
                    <a:pt x="7966" y="2304"/>
                    <a:pt x="8076" y="2270"/>
                  </a:cubicBezTo>
                  <a:lnTo>
                    <a:pt x="8098" y="2270"/>
                  </a:lnTo>
                  <a:cubicBezTo>
                    <a:pt x="8002" y="2328"/>
                    <a:pt x="7914" y="2369"/>
                    <a:pt x="7901" y="2371"/>
                  </a:cubicBezTo>
                  <a:lnTo>
                    <a:pt x="7901" y="2371"/>
                  </a:lnTo>
                  <a:cubicBezTo>
                    <a:pt x="7900" y="2371"/>
                    <a:pt x="7900" y="2370"/>
                    <a:pt x="7900" y="2370"/>
                  </a:cubicBezTo>
                  <a:cubicBezTo>
                    <a:pt x="7898" y="2371"/>
                    <a:pt x="7899" y="2371"/>
                    <a:pt x="7900" y="2371"/>
                  </a:cubicBezTo>
                  <a:cubicBezTo>
                    <a:pt x="7900" y="2371"/>
                    <a:pt x="7900" y="2371"/>
                    <a:pt x="7901" y="2371"/>
                  </a:cubicBezTo>
                  <a:lnTo>
                    <a:pt x="7901" y="2371"/>
                  </a:lnTo>
                  <a:cubicBezTo>
                    <a:pt x="7904" y="2375"/>
                    <a:pt x="7911" y="2376"/>
                    <a:pt x="7919" y="2376"/>
                  </a:cubicBezTo>
                  <a:cubicBezTo>
                    <a:pt x="7928" y="2376"/>
                    <a:pt x="7938" y="2375"/>
                    <a:pt x="7946" y="2375"/>
                  </a:cubicBezTo>
                  <a:cubicBezTo>
                    <a:pt x="7963" y="2375"/>
                    <a:pt x="7971" y="2381"/>
                    <a:pt x="7944" y="2414"/>
                  </a:cubicBezTo>
                  <a:cubicBezTo>
                    <a:pt x="8010" y="2359"/>
                    <a:pt x="8120" y="2259"/>
                    <a:pt x="8219" y="2226"/>
                  </a:cubicBezTo>
                  <a:lnTo>
                    <a:pt x="8230" y="2226"/>
                  </a:lnTo>
                  <a:lnTo>
                    <a:pt x="8219" y="2237"/>
                  </a:lnTo>
                  <a:cubicBezTo>
                    <a:pt x="8241" y="2226"/>
                    <a:pt x="8263" y="2215"/>
                    <a:pt x="8274" y="2204"/>
                  </a:cubicBezTo>
                  <a:cubicBezTo>
                    <a:pt x="8307" y="2193"/>
                    <a:pt x="8329" y="2193"/>
                    <a:pt x="8351" y="2171"/>
                  </a:cubicBezTo>
                  <a:cubicBezTo>
                    <a:pt x="8353" y="2172"/>
                    <a:pt x="8356" y="2173"/>
                    <a:pt x="8359" y="2173"/>
                  </a:cubicBezTo>
                  <a:cubicBezTo>
                    <a:pt x="8362" y="2173"/>
                    <a:pt x="8366" y="2172"/>
                    <a:pt x="8371" y="2171"/>
                  </a:cubicBezTo>
                  <a:lnTo>
                    <a:pt x="8371" y="2171"/>
                  </a:lnTo>
                  <a:cubicBezTo>
                    <a:pt x="8368" y="2171"/>
                    <a:pt x="8365" y="2171"/>
                    <a:pt x="8362" y="2171"/>
                  </a:cubicBezTo>
                  <a:cubicBezTo>
                    <a:pt x="8384" y="2160"/>
                    <a:pt x="8395" y="2149"/>
                    <a:pt x="8417" y="2138"/>
                  </a:cubicBezTo>
                  <a:lnTo>
                    <a:pt x="8417" y="2149"/>
                  </a:lnTo>
                  <a:cubicBezTo>
                    <a:pt x="8410" y="2154"/>
                    <a:pt x="8404" y="2158"/>
                    <a:pt x="8398" y="2161"/>
                  </a:cubicBezTo>
                  <a:lnTo>
                    <a:pt x="8398" y="2161"/>
                  </a:lnTo>
                  <a:cubicBezTo>
                    <a:pt x="8433" y="2146"/>
                    <a:pt x="8478" y="2119"/>
                    <a:pt x="8506" y="2105"/>
                  </a:cubicBezTo>
                  <a:cubicBezTo>
                    <a:pt x="8496" y="2096"/>
                    <a:pt x="8544" y="2070"/>
                    <a:pt x="8515" y="2070"/>
                  </a:cubicBezTo>
                  <a:cubicBezTo>
                    <a:pt x="8510" y="2070"/>
                    <a:pt x="8504" y="2071"/>
                    <a:pt x="8495" y="2072"/>
                  </a:cubicBezTo>
                  <a:cubicBezTo>
                    <a:pt x="8506" y="2072"/>
                    <a:pt x="8484" y="2083"/>
                    <a:pt x="8450" y="2094"/>
                  </a:cubicBezTo>
                  <a:cubicBezTo>
                    <a:pt x="8461" y="2072"/>
                    <a:pt x="8484" y="2039"/>
                    <a:pt x="8495" y="2028"/>
                  </a:cubicBezTo>
                  <a:cubicBezTo>
                    <a:pt x="8563" y="2028"/>
                    <a:pt x="8675" y="1993"/>
                    <a:pt x="8715" y="1993"/>
                  </a:cubicBezTo>
                  <a:cubicBezTo>
                    <a:pt x="8720" y="1993"/>
                    <a:pt x="8723" y="1994"/>
                    <a:pt x="8726" y="1995"/>
                  </a:cubicBezTo>
                  <a:cubicBezTo>
                    <a:pt x="8858" y="1907"/>
                    <a:pt x="9056" y="1830"/>
                    <a:pt x="9123" y="1742"/>
                  </a:cubicBezTo>
                  <a:cubicBezTo>
                    <a:pt x="9145" y="1731"/>
                    <a:pt x="9158" y="1728"/>
                    <a:pt x="9169" y="1728"/>
                  </a:cubicBezTo>
                  <a:cubicBezTo>
                    <a:pt x="9180" y="1728"/>
                    <a:pt x="9189" y="1731"/>
                    <a:pt x="9200" y="1731"/>
                  </a:cubicBezTo>
                  <a:cubicBezTo>
                    <a:pt x="9178" y="1742"/>
                    <a:pt x="9145" y="1753"/>
                    <a:pt x="9134" y="1775"/>
                  </a:cubicBezTo>
                  <a:cubicBezTo>
                    <a:pt x="9211" y="1720"/>
                    <a:pt x="9376" y="1653"/>
                    <a:pt x="9376" y="1609"/>
                  </a:cubicBezTo>
                  <a:cubicBezTo>
                    <a:pt x="9394" y="1604"/>
                    <a:pt x="9406" y="1602"/>
                    <a:pt x="9412" y="1602"/>
                  </a:cubicBezTo>
                  <a:cubicBezTo>
                    <a:pt x="9432" y="1602"/>
                    <a:pt x="9402" y="1624"/>
                    <a:pt x="9412" y="1624"/>
                  </a:cubicBezTo>
                  <a:cubicBezTo>
                    <a:pt x="9417" y="1624"/>
                    <a:pt x="9434" y="1617"/>
                    <a:pt x="9475" y="1598"/>
                  </a:cubicBezTo>
                  <a:lnTo>
                    <a:pt x="9475" y="1598"/>
                  </a:lnTo>
                  <a:lnTo>
                    <a:pt x="9453" y="1609"/>
                  </a:lnTo>
                  <a:cubicBezTo>
                    <a:pt x="9739" y="1535"/>
                    <a:pt x="9862" y="1349"/>
                    <a:pt x="10164" y="1257"/>
                  </a:cubicBezTo>
                  <a:lnTo>
                    <a:pt x="10164" y="1257"/>
                  </a:lnTo>
                  <a:cubicBezTo>
                    <a:pt x="10162" y="1257"/>
                    <a:pt x="10160" y="1257"/>
                    <a:pt x="10158" y="1257"/>
                  </a:cubicBezTo>
                  <a:cubicBezTo>
                    <a:pt x="10522" y="1125"/>
                    <a:pt x="10874" y="904"/>
                    <a:pt x="11238" y="794"/>
                  </a:cubicBezTo>
                  <a:cubicBezTo>
                    <a:pt x="11337" y="750"/>
                    <a:pt x="11337" y="728"/>
                    <a:pt x="11392" y="695"/>
                  </a:cubicBezTo>
                  <a:lnTo>
                    <a:pt x="11425" y="706"/>
                  </a:lnTo>
                  <a:lnTo>
                    <a:pt x="11513" y="629"/>
                  </a:lnTo>
                  <a:cubicBezTo>
                    <a:pt x="11656" y="552"/>
                    <a:pt x="11789" y="574"/>
                    <a:pt x="11965" y="464"/>
                  </a:cubicBezTo>
                  <a:lnTo>
                    <a:pt x="11932" y="453"/>
                  </a:lnTo>
                  <a:cubicBezTo>
                    <a:pt x="11990" y="433"/>
                    <a:pt x="12107" y="372"/>
                    <a:pt x="12135" y="372"/>
                  </a:cubicBezTo>
                  <a:cubicBezTo>
                    <a:pt x="12139" y="372"/>
                    <a:pt x="12141" y="373"/>
                    <a:pt x="12141" y="376"/>
                  </a:cubicBezTo>
                  <a:cubicBezTo>
                    <a:pt x="12141" y="376"/>
                    <a:pt x="12152" y="353"/>
                    <a:pt x="12185" y="353"/>
                  </a:cubicBezTo>
                  <a:lnTo>
                    <a:pt x="12185" y="364"/>
                  </a:lnTo>
                  <a:lnTo>
                    <a:pt x="12339" y="265"/>
                  </a:lnTo>
                  <a:cubicBezTo>
                    <a:pt x="12363" y="258"/>
                    <a:pt x="12378" y="255"/>
                    <a:pt x="12388" y="255"/>
                  </a:cubicBezTo>
                  <a:cubicBezTo>
                    <a:pt x="12419" y="255"/>
                    <a:pt x="12402" y="283"/>
                    <a:pt x="12433" y="283"/>
                  </a:cubicBezTo>
                  <a:cubicBezTo>
                    <a:pt x="12448" y="283"/>
                    <a:pt x="12475" y="276"/>
                    <a:pt x="12527" y="254"/>
                  </a:cubicBezTo>
                  <a:cubicBezTo>
                    <a:pt x="12593" y="221"/>
                    <a:pt x="12714" y="133"/>
                    <a:pt x="12681" y="133"/>
                  </a:cubicBezTo>
                  <a:lnTo>
                    <a:pt x="12681" y="133"/>
                  </a:lnTo>
                  <a:lnTo>
                    <a:pt x="12648" y="144"/>
                  </a:lnTo>
                  <a:lnTo>
                    <a:pt x="12637" y="122"/>
                  </a:lnTo>
                  <a:lnTo>
                    <a:pt x="12659" y="111"/>
                  </a:lnTo>
                  <a:cubicBezTo>
                    <a:pt x="12659" y="75"/>
                    <a:pt x="12674" y="39"/>
                    <a:pt x="12601" y="39"/>
                  </a:cubicBezTo>
                  <a:cubicBezTo>
                    <a:pt x="12585" y="39"/>
                    <a:pt x="12564" y="41"/>
                    <a:pt x="12538" y="45"/>
                  </a:cubicBezTo>
                  <a:cubicBezTo>
                    <a:pt x="12527" y="34"/>
                    <a:pt x="12505" y="12"/>
                    <a:pt x="124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 flipH="1">
              <a:off x="5816682" y="2870642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1" y="0"/>
                  </a:moveTo>
                  <a:lnTo>
                    <a:pt x="33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 flipH="1">
              <a:off x="5802916" y="2848885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 flipH="1">
              <a:off x="5969942" y="2940629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 flipH="1">
              <a:off x="5709583" y="2809656"/>
              <a:ext cx="48" cy="110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flipH="1">
              <a:off x="5978943" y="2946983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lnTo>
                    <a:pt x="22" y="12"/>
                  </a:lnTo>
                  <a:cubicBezTo>
                    <a:pt x="0" y="23"/>
                    <a:pt x="22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flipH="1">
              <a:off x="5901013" y="2901929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 flipH="1">
              <a:off x="5687826" y="2795312"/>
              <a:ext cx="10108" cy="322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0" y="45"/>
                    <a:pt x="210" y="1"/>
                    <a:pt x="44" y="67"/>
                  </a:cubicBezTo>
                  <a:lnTo>
                    <a:pt x="166" y="23"/>
                  </a:lnTo>
                  <a:cubicBezTo>
                    <a:pt x="144" y="23"/>
                    <a:pt x="110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 flipH="1">
              <a:off x="5712760" y="2805035"/>
              <a:ext cx="3418" cy="1540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66" y="1"/>
                  </a:moveTo>
                  <a:cubicBezTo>
                    <a:pt x="59" y="1"/>
                    <a:pt x="38" y="8"/>
                    <a:pt x="38" y="8"/>
                  </a:cubicBezTo>
                  <a:cubicBezTo>
                    <a:pt x="11" y="22"/>
                    <a:pt x="0" y="31"/>
                    <a:pt x="7" y="31"/>
                  </a:cubicBezTo>
                  <a:cubicBezTo>
                    <a:pt x="11" y="31"/>
                    <a:pt x="21" y="28"/>
                    <a:pt x="38" y="19"/>
                  </a:cubicBezTo>
                  <a:cubicBezTo>
                    <a:pt x="66" y="5"/>
                    <a:pt x="70" y="1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 flipH="1">
              <a:off x="5844263" y="2866406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1" y="17"/>
                    <a:pt x="1" y="19"/>
                    <a:pt x="6" y="19"/>
                  </a:cubicBezTo>
                  <a:cubicBezTo>
                    <a:pt x="9" y="19"/>
                    <a:pt x="13" y="19"/>
                    <a:pt x="16" y="19"/>
                  </a:cubicBezTo>
                  <a:cubicBezTo>
                    <a:pt x="20" y="19"/>
                    <a:pt x="23" y="19"/>
                    <a:pt x="23" y="2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flipH="1">
              <a:off x="5882963" y="2884938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1"/>
                  </a:moveTo>
                  <a:lnTo>
                    <a:pt x="55" y="1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 flipH="1">
              <a:off x="6092059" y="3003204"/>
              <a:ext cx="2551" cy="1637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1"/>
                  </a:moveTo>
                  <a:cubicBezTo>
                    <a:pt x="33" y="1"/>
                    <a:pt x="20" y="7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 flipH="1">
              <a:off x="6181541" y="3061542"/>
              <a:ext cx="5343" cy="269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1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 flipH="1">
              <a:off x="5988522" y="2962915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11"/>
                  </a:lnTo>
                  <a:lnTo>
                    <a:pt x="1" y="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 flipH="1">
              <a:off x="5861206" y="2931628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 flipH="1">
              <a:off x="5754107" y="2878584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2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 flipH="1">
              <a:off x="5597671" y="2812833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 flipH="1">
              <a:off x="5705299" y="285365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 flipH="1">
              <a:off x="5563736" y="2804361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flipH="1">
              <a:off x="5914636" y="2956850"/>
              <a:ext cx="722" cy="241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3" y="0"/>
                  </a:moveTo>
                  <a:cubicBezTo>
                    <a:pt x="11" y="0"/>
                    <a:pt x="8" y="1"/>
                    <a:pt x="0" y="5"/>
                  </a:cubicBezTo>
                  <a:cubicBezTo>
                    <a:pt x="8" y="5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flipH="1">
              <a:off x="6124116" y="3104526"/>
              <a:ext cx="5199" cy="3755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76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7" y="11"/>
                    <a:pt x="1" y="77"/>
                    <a:pt x="28" y="77"/>
                  </a:cubicBezTo>
                  <a:cubicBezTo>
                    <a:pt x="34" y="77"/>
                    <a:pt x="44" y="74"/>
                    <a:pt x="61" y="66"/>
                  </a:cubicBezTo>
                  <a:lnTo>
                    <a:pt x="61" y="66"/>
                  </a:lnTo>
                  <a:cubicBezTo>
                    <a:pt x="54" y="68"/>
                    <a:pt x="49" y="69"/>
                    <a:pt x="46" y="69"/>
                  </a:cubicBezTo>
                  <a:cubicBezTo>
                    <a:pt x="17" y="69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flipH="1">
              <a:off x="6018750" y="3019088"/>
              <a:ext cx="2166" cy="168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5" y="1"/>
                  </a:moveTo>
                  <a:cubicBezTo>
                    <a:pt x="28" y="9"/>
                    <a:pt x="24" y="11"/>
                    <a:pt x="14" y="21"/>
                  </a:cubicBezTo>
                  <a:lnTo>
                    <a:pt x="14" y="21"/>
                  </a:lnTo>
                  <a:cubicBezTo>
                    <a:pt x="18" y="17"/>
                    <a:pt x="28" y="9"/>
                    <a:pt x="45" y="1"/>
                  </a:cubicBezTo>
                  <a:close/>
                  <a:moveTo>
                    <a:pt x="14" y="21"/>
                  </a:moveTo>
                  <a:lnTo>
                    <a:pt x="14" y="21"/>
                  </a:lnTo>
                  <a:cubicBezTo>
                    <a:pt x="13" y="22"/>
                    <a:pt x="12" y="23"/>
                    <a:pt x="12" y="23"/>
                  </a:cubicBezTo>
                  <a:lnTo>
                    <a:pt x="1" y="34"/>
                  </a:lnTo>
                  <a:cubicBezTo>
                    <a:pt x="6" y="28"/>
                    <a:pt x="11" y="24"/>
                    <a:pt x="14" y="2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 flipH="1">
              <a:off x="6047342" y="3036609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flipH="1">
              <a:off x="5703566" y="2860823"/>
              <a:ext cx="2840" cy="1348"/>
            </a:xfrm>
            <a:custGeom>
              <a:avLst/>
              <a:gdLst/>
              <a:ahLst/>
              <a:cxnLst/>
              <a:rect l="l" t="t" r="r" b="b"/>
              <a:pathLst>
                <a:path w="59" h="28" extrusionOk="0">
                  <a:moveTo>
                    <a:pt x="56" y="1"/>
                  </a:moveTo>
                  <a:cubicBezTo>
                    <a:pt x="54" y="1"/>
                    <a:pt x="41" y="8"/>
                    <a:pt x="0" y="28"/>
                  </a:cubicBezTo>
                  <a:lnTo>
                    <a:pt x="33" y="28"/>
                  </a:lnTo>
                  <a:cubicBezTo>
                    <a:pt x="26" y="2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flipH="1">
              <a:off x="5599259" y="281336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5562140" y="2799548"/>
              <a:ext cx="612037" cy="329388"/>
            </a:xfrm>
            <a:custGeom>
              <a:avLst/>
              <a:gdLst/>
              <a:ahLst/>
              <a:cxnLst/>
              <a:rect l="l" t="t" r="r" b="b"/>
              <a:pathLst>
                <a:path w="12715" h="6843" extrusionOk="0">
                  <a:moveTo>
                    <a:pt x="12483" y="67"/>
                  </a:moveTo>
                  <a:cubicBezTo>
                    <a:pt x="12434" y="75"/>
                    <a:pt x="12409" y="90"/>
                    <a:pt x="12386" y="110"/>
                  </a:cubicBezTo>
                  <a:lnTo>
                    <a:pt x="12386" y="110"/>
                  </a:lnTo>
                  <a:lnTo>
                    <a:pt x="12483" y="67"/>
                  </a:lnTo>
                  <a:close/>
                  <a:moveTo>
                    <a:pt x="12386" y="110"/>
                  </a:moveTo>
                  <a:lnTo>
                    <a:pt x="12384" y="111"/>
                  </a:lnTo>
                  <a:lnTo>
                    <a:pt x="12385" y="111"/>
                  </a:lnTo>
                  <a:cubicBezTo>
                    <a:pt x="12385" y="111"/>
                    <a:pt x="12385" y="111"/>
                    <a:pt x="12386" y="110"/>
                  </a:cubicBezTo>
                  <a:close/>
                  <a:moveTo>
                    <a:pt x="12318" y="89"/>
                  </a:moveTo>
                  <a:lnTo>
                    <a:pt x="12281" y="104"/>
                  </a:lnTo>
                  <a:lnTo>
                    <a:pt x="12281" y="104"/>
                  </a:lnTo>
                  <a:cubicBezTo>
                    <a:pt x="12281" y="104"/>
                    <a:pt x="12280" y="104"/>
                    <a:pt x="12280" y="104"/>
                  </a:cubicBezTo>
                  <a:cubicBezTo>
                    <a:pt x="12276" y="104"/>
                    <a:pt x="12271" y="106"/>
                    <a:pt x="12263" y="111"/>
                  </a:cubicBezTo>
                  <a:lnTo>
                    <a:pt x="12281" y="104"/>
                  </a:lnTo>
                  <a:lnTo>
                    <a:pt x="12281" y="104"/>
                  </a:lnTo>
                  <a:cubicBezTo>
                    <a:pt x="12289" y="105"/>
                    <a:pt x="12283" y="121"/>
                    <a:pt x="12276" y="130"/>
                  </a:cubicBezTo>
                  <a:lnTo>
                    <a:pt x="12276" y="130"/>
                  </a:lnTo>
                  <a:cubicBezTo>
                    <a:pt x="12298" y="115"/>
                    <a:pt x="12313" y="99"/>
                    <a:pt x="12318" y="89"/>
                  </a:cubicBezTo>
                  <a:close/>
                  <a:moveTo>
                    <a:pt x="12627" y="133"/>
                  </a:moveTo>
                  <a:lnTo>
                    <a:pt x="12649" y="144"/>
                  </a:lnTo>
                  <a:cubicBezTo>
                    <a:pt x="12627" y="144"/>
                    <a:pt x="12616" y="144"/>
                    <a:pt x="12605" y="133"/>
                  </a:cubicBezTo>
                  <a:close/>
                  <a:moveTo>
                    <a:pt x="12276" y="130"/>
                  </a:moveTo>
                  <a:cubicBezTo>
                    <a:pt x="12269" y="136"/>
                    <a:pt x="12261" y="141"/>
                    <a:pt x="12253" y="146"/>
                  </a:cubicBezTo>
                  <a:lnTo>
                    <a:pt x="12253" y="146"/>
                  </a:lnTo>
                  <a:cubicBezTo>
                    <a:pt x="12260" y="142"/>
                    <a:pt x="12267" y="138"/>
                    <a:pt x="12274" y="133"/>
                  </a:cubicBezTo>
                  <a:cubicBezTo>
                    <a:pt x="12275" y="132"/>
                    <a:pt x="12276" y="131"/>
                    <a:pt x="12276" y="130"/>
                  </a:cubicBezTo>
                  <a:close/>
                  <a:moveTo>
                    <a:pt x="11448" y="398"/>
                  </a:moveTo>
                  <a:cubicBezTo>
                    <a:pt x="11451" y="398"/>
                    <a:pt x="11454" y="398"/>
                    <a:pt x="11457" y="399"/>
                  </a:cubicBezTo>
                  <a:lnTo>
                    <a:pt x="11457" y="399"/>
                  </a:lnTo>
                  <a:cubicBezTo>
                    <a:pt x="11457" y="398"/>
                    <a:pt x="11458" y="398"/>
                    <a:pt x="11459" y="398"/>
                  </a:cubicBezTo>
                  <a:close/>
                  <a:moveTo>
                    <a:pt x="12164" y="166"/>
                  </a:moveTo>
                  <a:lnTo>
                    <a:pt x="12164" y="166"/>
                  </a:lnTo>
                  <a:cubicBezTo>
                    <a:pt x="12186" y="166"/>
                    <a:pt x="12131" y="199"/>
                    <a:pt x="12109" y="221"/>
                  </a:cubicBezTo>
                  <a:cubicBezTo>
                    <a:pt x="12131" y="210"/>
                    <a:pt x="12153" y="199"/>
                    <a:pt x="12175" y="188"/>
                  </a:cubicBezTo>
                  <a:lnTo>
                    <a:pt x="12175" y="188"/>
                  </a:lnTo>
                  <a:cubicBezTo>
                    <a:pt x="12153" y="221"/>
                    <a:pt x="12241" y="199"/>
                    <a:pt x="12164" y="243"/>
                  </a:cubicBezTo>
                  <a:cubicBezTo>
                    <a:pt x="12142" y="243"/>
                    <a:pt x="12129" y="242"/>
                    <a:pt x="12117" y="242"/>
                  </a:cubicBezTo>
                  <a:cubicBezTo>
                    <a:pt x="12100" y="242"/>
                    <a:pt x="12087" y="245"/>
                    <a:pt x="12054" y="265"/>
                  </a:cubicBezTo>
                  <a:cubicBezTo>
                    <a:pt x="12043" y="265"/>
                    <a:pt x="12054" y="254"/>
                    <a:pt x="12076" y="232"/>
                  </a:cubicBezTo>
                  <a:lnTo>
                    <a:pt x="12076" y="232"/>
                  </a:lnTo>
                  <a:cubicBezTo>
                    <a:pt x="12032" y="265"/>
                    <a:pt x="11943" y="298"/>
                    <a:pt x="11921" y="331"/>
                  </a:cubicBezTo>
                  <a:cubicBezTo>
                    <a:pt x="11877" y="331"/>
                    <a:pt x="11822" y="364"/>
                    <a:pt x="11789" y="375"/>
                  </a:cubicBezTo>
                  <a:lnTo>
                    <a:pt x="11789" y="364"/>
                  </a:lnTo>
                  <a:cubicBezTo>
                    <a:pt x="11778" y="375"/>
                    <a:pt x="11767" y="386"/>
                    <a:pt x="11745" y="386"/>
                  </a:cubicBezTo>
                  <a:lnTo>
                    <a:pt x="11734" y="375"/>
                  </a:lnTo>
                  <a:lnTo>
                    <a:pt x="11712" y="398"/>
                  </a:lnTo>
                  <a:cubicBezTo>
                    <a:pt x="11690" y="409"/>
                    <a:pt x="11657" y="409"/>
                    <a:pt x="11646" y="420"/>
                  </a:cubicBezTo>
                  <a:cubicBezTo>
                    <a:pt x="11657" y="420"/>
                    <a:pt x="11679" y="420"/>
                    <a:pt x="11701" y="409"/>
                  </a:cubicBezTo>
                  <a:lnTo>
                    <a:pt x="11701" y="409"/>
                  </a:lnTo>
                  <a:cubicBezTo>
                    <a:pt x="11668" y="431"/>
                    <a:pt x="11635" y="453"/>
                    <a:pt x="11602" y="475"/>
                  </a:cubicBezTo>
                  <a:cubicBezTo>
                    <a:pt x="11615" y="456"/>
                    <a:pt x="11614" y="449"/>
                    <a:pt x="11605" y="449"/>
                  </a:cubicBezTo>
                  <a:cubicBezTo>
                    <a:pt x="11576" y="449"/>
                    <a:pt x="11472" y="508"/>
                    <a:pt x="11432" y="508"/>
                  </a:cubicBezTo>
                  <a:cubicBezTo>
                    <a:pt x="11430" y="508"/>
                    <a:pt x="11428" y="508"/>
                    <a:pt x="11426" y="508"/>
                  </a:cubicBezTo>
                  <a:cubicBezTo>
                    <a:pt x="11569" y="431"/>
                    <a:pt x="11580" y="386"/>
                    <a:pt x="11712" y="320"/>
                  </a:cubicBezTo>
                  <a:cubicBezTo>
                    <a:pt x="11717" y="319"/>
                    <a:pt x="11721" y="319"/>
                    <a:pt x="11724" y="319"/>
                  </a:cubicBezTo>
                  <a:cubicBezTo>
                    <a:pt x="11754" y="319"/>
                    <a:pt x="11690" y="364"/>
                    <a:pt x="11690" y="364"/>
                  </a:cubicBezTo>
                  <a:cubicBezTo>
                    <a:pt x="11767" y="342"/>
                    <a:pt x="11822" y="320"/>
                    <a:pt x="11888" y="276"/>
                  </a:cubicBezTo>
                  <a:lnTo>
                    <a:pt x="11888" y="276"/>
                  </a:lnTo>
                  <a:cubicBezTo>
                    <a:pt x="11877" y="287"/>
                    <a:pt x="11888" y="287"/>
                    <a:pt x="11921" y="287"/>
                  </a:cubicBezTo>
                  <a:cubicBezTo>
                    <a:pt x="11977" y="265"/>
                    <a:pt x="11943" y="243"/>
                    <a:pt x="12021" y="221"/>
                  </a:cubicBezTo>
                  <a:lnTo>
                    <a:pt x="12021" y="221"/>
                  </a:lnTo>
                  <a:cubicBezTo>
                    <a:pt x="12010" y="243"/>
                    <a:pt x="11999" y="254"/>
                    <a:pt x="11977" y="276"/>
                  </a:cubicBezTo>
                  <a:cubicBezTo>
                    <a:pt x="12032" y="243"/>
                    <a:pt x="12109" y="199"/>
                    <a:pt x="12164" y="166"/>
                  </a:cubicBezTo>
                  <a:close/>
                  <a:moveTo>
                    <a:pt x="11293" y="585"/>
                  </a:moveTo>
                  <a:lnTo>
                    <a:pt x="11293" y="585"/>
                  </a:lnTo>
                  <a:cubicBezTo>
                    <a:pt x="11216" y="618"/>
                    <a:pt x="11139" y="651"/>
                    <a:pt x="11073" y="695"/>
                  </a:cubicBezTo>
                  <a:lnTo>
                    <a:pt x="11106" y="673"/>
                  </a:lnTo>
                  <a:lnTo>
                    <a:pt x="11106" y="673"/>
                  </a:lnTo>
                  <a:cubicBezTo>
                    <a:pt x="11051" y="695"/>
                    <a:pt x="11029" y="695"/>
                    <a:pt x="10996" y="695"/>
                  </a:cubicBezTo>
                  <a:cubicBezTo>
                    <a:pt x="11073" y="651"/>
                    <a:pt x="11183" y="629"/>
                    <a:pt x="11293" y="585"/>
                  </a:cubicBezTo>
                  <a:close/>
                  <a:moveTo>
                    <a:pt x="10952" y="728"/>
                  </a:moveTo>
                  <a:lnTo>
                    <a:pt x="10952" y="728"/>
                  </a:lnTo>
                  <a:cubicBezTo>
                    <a:pt x="10941" y="761"/>
                    <a:pt x="10864" y="805"/>
                    <a:pt x="10820" y="838"/>
                  </a:cubicBezTo>
                  <a:cubicBezTo>
                    <a:pt x="10812" y="840"/>
                    <a:pt x="10806" y="840"/>
                    <a:pt x="10801" y="840"/>
                  </a:cubicBezTo>
                  <a:cubicBezTo>
                    <a:pt x="10771" y="840"/>
                    <a:pt x="10790" y="813"/>
                    <a:pt x="10809" y="794"/>
                  </a:cubicBezTo>
                  <a:cubicBezTo>
                    <a:pt x="10853" y="772"/>
                    <a:pt x="10897" y="772"/>
                    <a:pt x="10952" y="728"/>
                  </a:cubicBezTo>
                  <a:close/>
                  <a:moveTo>
                    <a:pt x="10710" y="772"/>
                  </a:moveTo>
                  <a:cubicBezTo>
                    <a:pt x="10660" y="816"/>
                    <a:pt x="10657" y="824"/>
                    <a:pt x="10667" y="824"/>
                  </a:cubicBezTo>
                  <a:cubicBezTo>
                    <a:pt x="10673" y="824"/>
                    <a:pt x="10683" y="821"/>
                    <a:pt x="10690" y="821"/>
                  </a:cubicBezTo>
                  <a:cubicBezTo>
                    <a:pt x="10695" y="821"/>
                    <a:pt x="10699" y="823"/>
                    <a:pt x="10699" y="827"/>
                  </a:cubicBezTo>
                  <a:cubicBezTo>
                    <a:pt x="10721" y="827"/>
                    <a:pt x="10754" y="816"/>
                    <a:pt x="10765" y="816"/>
                  </a:cubicBezTo>
                  <a:lnTo>
                    <a:pt x="10765" y="816"/>
                  </a:lnTo>
                  <a:cubicBezTo>
                    <a:pt x="10732" y="838"/>
                    <a:pt x="10710" y="860"/>
                    <a:pt x="10721" y="860"/>
                  </a:cubicBezTo>
                  <a:cubicBezTo>
                    <a:pt x="10674" y="868"/>
                    <a:pt x="10666" y="876"/>
                    <a:pt x="10649" y="876"/>
                  </a:cubicBezTo>
                  <a:cubicBezTo>
                    <a:pt x="10643" y="876"/>
                    <a:pt x="10634" y="874"/>
                    <a:pt x="10621" y="871"/>
                  </a:cubicBezTo>
                  <a:lnTo>
                    <a:pt x="10621" y="871"/>
                  </a:lnTo>
                  <a:cubicBezTo>
                    <a:pt x="10632" y="904"/>
                    <a:pt x="10566" y="893"/>
                    <a:pt x="10533" y="948"/>
                  </a:cubicBezTo>
                  <a:cubicBezTo>
                    <a:pt x="10513" y="951"/>
                    <a:pt x="10499" y="952"/>
                    <a:pt x="10488" y="952"/>
                  </a:cubicBezTo>
                  <a:cubicBezTo>
                    <a:pt x="10470" y="952"/>
                    <a:pt x="10463" y="949"/>
                    <a:pt x="10457" y="949"/>
                  </a:cubicBezTo>
                  <a:cubicBezTo>
                    <a:pt x="10451" y="949"/>
                    <a:pt x="10446" y="951"/>
                    <a:pt x="10434" y="959"/>
                  </a:cubicBezTo>
                  <a:lnTo>
                    <a:pt x="10423" y="959"/>
                  </a:lnTo>
                  <a:lnTo>
                    <a:pt x="10390" y="981"/>
                  </a:lnTo>
                  <a:lnTo>
                    <a:pt x="10390" y="970"/>
                  </a:lnTo>
                  <a:lnTo>
                    <a:pt x="10423" y="959"/>
                  </a:lnTo>
                  <a:cubicBezTo>
                    <a:pt x="10489" y="860"/>
                    <a:pt x="10610" y="860"/>
                    <a:pt x="10710" y="772"/>
                  </a:cubicBezTo>
                  <a:close/>
                  <a:moveTo>
                    <a:pt x="10368" y="981"/>
                  </a:moveTo>
                  <a:lnTo>
                    <a:pt x="10379" y="1003"/>
                  </a:lnTo>
                  <a:cubicBezTo>
                    <a:pt x="10334" y="1030"/>
                    <a:pt x="10313" y="1039"/>
                    <a:pt x="10301" y="1039"/>
                  </a:cubicBezTo>
                  <a:cubicBezTo>
                    <a:pt x="10285" y="1039"/>
                    <a:pt x="10288" y="1021"/>
                    <a:pt x="10269" y="1014"/>
                  </a:cubicBezTo>
                  <a:cubicBezTo>
                    <a:pt x="10291" y="1014"/>
                    <a:pt x="10302" y="1003"/>
                    <a:pt x="10335" y="992"/>
                  </a:cubicBezTo>
                  <a:lnTo>
                    <a:pt x="10368" y="981"/>
                  </a:lnTo>
                  <a:close/>
                  <a:moveTo>
                    <a:pt x="9729" y="1345"/>
                  </a:moveTo>
                  <a:lnTo>
                    <a:pt x="9685" y="1378"/>
                  </a:lnTo>
                  <a:cubicBezTo>
                    <a:pt x="9718" y="1367"/>
                    <a:pt x="9718" y="1367"/>
                    <a:pt x="9729" y="1345"/>
                  </a:cubicBezTo>
                  <a:close/>
                  <a:moveTo>
                    <a:pt x="9299" y="1367"/>
                  </a:moveTo>
                  <a:lnTo>
                    <a:pt x="9244" y="1389"/>
                  </a:lnTo>
                  <a:lnTo>
                    <a:pt x="9246" y="1389"/>
                  </a:lnTo>
                  <a:lnTo>
                    <a:pt x="9246" y="1389"/>
                  </a:lnTo>
                  <a:cubicBezTo>
                    <a:pt x="9264" y="1383"/>
                    <a:pt x="9283" y="1375"/>
                    <a:pt x="9299" y="1367"/>
                  </a:cubicBezTo>
                  <a:close/>
                  <a:moveTo>
                    <a:pt x="10291" y="970"/>
                  </a:moveTo>
                  <a:lnTo>
                    <a:pt x="10192" y="1025"/>
                  </a:lnTo>
                  <a:lnTo>
                    <a:pt x="10258" y="1025"/>
                  </a:lnTo>
                  <a:cubicBezTo>
                    <a:pt x="10192" y="1059"/>
                    <a:pt x="10148" y="1114"/>
                    <a:pt x="10093" y="1136"/>
                  </a:cubicBezTo>
                  <a:lnTo>
                    <a:pt x="10082" y="1125"/>
                  </a:lnTo>
                  <a:cubicBezTo>
                    <a:pt x="10016" y="1180"/>
                    <a:pt x="9850" y="1235"/>
                    <a:pt x="9773" y="1301"/>
                  </a:cubicBezTo>
                  <a:lnTo>
                    <a:pt x="9762" y="1301"/>
                  </a:lnTo>
                  <a:cubicBezTo>
                    <a:pt x="9773" y="1312"/>
                    <a:pt x="9784" y="1323"/>
                    <a:pt x="9784" y="1334"/>
                  </a:cubicBezTo>
                  <a:cubicBezTo>
                    <a:pt x="9746" y="1353"/>
                    <a:pt x="9724" y="1380"/>
                    <a:pt x="9698" y="1380"/>
                  </a:cubicBezTo>
                  <a:cubicBezTo>
                    <a:pt x="9694" y="1380"/>
                    <a:pt x="9690" y="1380"/>
                    <a:pt x="9685" y="1378"/>
                  </a:cubicBezTo>
                  <a:cubicBezTo>
                    <a:pt x="9630" y="1378"/>
                    <a:pt x="9740" y="1345"/>
                    <a:pt x="9729" y="1323"/>
                  </a:cubicBezTo>
                  <a:lnTo>
                    <a:pt x="9729" y="1323"/>
                  </a:lnTo>
                  <a:cubicBezTo>
                    <a:pt x="9641" y="1378"/>
                    <a:pt x="9553" y="1444"/>
                    <a:pt x="9476" y="1466"/>
                  </a:cubicBezTo>
                  <a:cubicBezTo>
                    <a:pt x="9455" y="1456"/>
                    <a:pt x="9614" y="1399"/>
                    <a:pt x="9551" y="1399"/>
                  </a:cubicBezTo>
                  <a:cubicBezTo>
                    <a:pt x="9546" y="1399"/>
                    <a:pt x="9539" y="1399"/>
                    <a:pt x="9531" y="1400"/>
                  </a:cubicBezTo>
                  <a:lnTo>
                    <a:pt x="9641" y="1367"/>
                  </a:lnTo>
                  <a:cubicBezTo>
                    <a:pt x="9553" y="1356"/>
                    <a:pt x="9685" y="1345"/>
                    <a:pt x="9630" y="1334"/>
                  </a:cubicBezTo>
                  <a:lnTo>
                    <a:pt x="9773" y="1246"/>
                  </a:lnTo>
                  <a:cubicBezTo>
                    <a:pt x="9767" y="1243"/>
                    <a:pt x="9762" y="1241"/>
                    <a:pt x="9758" y="1241"/>
                  </a:cubicBezTo>
                  <a:cubicBezTo>
                    <a:pt x="9747" y="1241"/>
                    <a:pt x="9738" y="1249"/>
                    <a:pt x="9707" y="1257"/>
                  </a:cubicBezTo>
                  <a:cubicBezTo>
                    <a:pt x="9718" y="1235"/>
                    <a:pt x="9773" y="1202"/>
                    <a:pt x="9817" y="1180"/>
                  </a:cubicBezTo>
                  <a:lnTo>
                    <a:pt x="9817" y="1180"/>
                  </a:lnTo>
                  <a:cubicBezTo>
                    <a:pt x="9775" y="1204"/>
                    <a:pt x="9782" y="1212"/>
                    <a:pt x="9805" y="1212"/>
                  </a:cubicBezTo>
                  <a:cubicBezTo>
                    <a:pt x="9824" y="1212"/>
                    <a:pt x="9853" y="1207"/>
                    <a:pt x="9872" y="1202"/>
                  </a:cubicBezTo>
                  <a:lnTo>
                    <a:pt x="9861" y="1180"/>
                  </a:lnTo>
                  <a:cubicBezTo>
                    <a:pt x="9971" y="1169"/>
                    <a:pt x="9861" y="1136"/>
                    <a:pt x="10004" y="1103"/>
                  </a:cubicBezTo>
                  <a:lnTo>
                    <a:pt x="10004" y="1103"/>
                  </a:lnTo>
                  <a:lnTo>
                    <a:pt x="9993" y="1114"/>
                  </a:lnTo>
                  <a:cubicBezTo>
                    <a:pt x="10038" y="1092"/>
                    <a:pt x="10082" y="1059"/>
                    <a:pt x="10137" y="1036"/>
                  </a:cubicBezTo>
                  <a:lnTo>
                    <a:pt x="10137" y="1036"/>
                  </a:lnTo>
                  <a:cubicBezTo>
                    <a:pt x="10170" y="1048"/>
                    <a:pt x="10093" y="1070"/>
                    <a:pt x="10093" y="1081"/>
                  </a:cubicBezTo>
                  <a:cubicBezTo>
                    <a:pt x="10170" y="1048"/>
                    <a:pt x="10214" y="981"/>
                    <a:pt x="10291" y="970"/>
                  </a:cubicBezTo>
                  <a:close/>
                  <a:moveTo>
                    <a:pt x="8422" y="2142"/>
                  </a:moveTo>
                  <a:lnTo>
                    <a:pt x="8418" y="2149"/>
                  </a:lnTo>
                  <a:cubicBezTo>
                    <a:pt x="8405" y="2162"/>
                    <a:pt x="8396" y="2167"/>
                    <a:pt x="8388" y="2167"/>
                  </a:cubicBezTo>
                  <a:cubicBezTo>
                    <a:pt x="8383" y="2167"/>
                    <a:pt x="8379" y="2165"/>
                    <a:pt x="8374" y="2160"/>
                  </a:cubicBezTo>
                  <a:cubicBezTo>
                    <a:pt x="8384" y="2160"/>
                    <a:pt x="8402" y="2152"/>
                    <a:pt x="8422" y="2142"/>
                  </a:cubicBezTo>
                  <a:close/>
                  <a:moveTo>
                    <a:pt x="8021" y="2160"/>
                  </a:moveTo>
                  <a:cubicBezTo>
                    <a:pt x="8032" y="2160"/>
                    <a:pt x="8032" y="2171"/>
                    <a:pt x="8010" y="2182"/>
                  </a:cubicBezTo>
                  <a:cubicBezTo>
                    <a:pt x="8013" y="2180"/>
                    <a:pt x="8012" y="2179"/>
                    <a:pt x="8010" y="2179"/>
                  </a:cubicBezTo>
                  <a:cubicBezTo>
                    <a:pt x="8001" y="2179"/>
                    <a:pt x="7960" y="2195"/>
                    <a:pt x="7933" y="2204"/>
                  </a:cubicBezTo>
                  <a:cubicBezTo>
                    <a:pt x="7966" y="2193"/>
                    <a:pt x="7988" y="2171"/>
                    <a:pt x="8021" y="2160"/>
                  </a:cubicBezTo>
                  <a:close/>
                  <a:moveTo>
                    <a:pt x="9641" y="1312"/>
                  </a:moveTo>
                  <a:lnTo>
                    <a:pt x="9619" y="1323"/>
                  </a:lnTo>
                  <a:cubicBezTo>
                    <a:pt x="9465" y="1389"/>
                    <a:pt x="9465" y="1411"/>
                    <a:pt x="9310" y="1477"/>
                  </a:cubicBezTo>
                  <a:cubicBezTo>
                    <a:pt x="9288" y="1499"/>
                    <a:pt x="9332" y="1488"/>
                    <a:pt x="9310" y="1521"/>
                  </a:cubicBezTo>
                  <a:cubicBezTo>
                    <a:pt x="9123" y="1642"/>
                    <a:pt x="9123" y="1532"/>
                    <a:pt x="8991" y="1642"/>
                  </a:cubicBezTo>
                  <a:cubicBezTo>
                    <a:pt x="8958" y="1675"/>
                    <a:pt x="8958" y="1709"/>
                    <a:pt x="8848" y="1742"/>
                  </a:cubicBezTo>
                  <a:lnTo>
                    <a:pt x="8870" y="1698"/>
                  </a:lnTo>
                  <a:lnTo>
                    <a:pt x="8870" y="1698"/>
                  </a:lnTo>
                  <a:cubicBezTo>
                    <a:pt x="8727" y="1764"/>
                    <a:pt x="8815" y="1775"/>
                    <a:pt x="8660" y="1830"/>
                  </a:cubicBezTo>
                  <a:cubicBezTo>
                    <a:pt x="8680" y="1810"/>
                    <a:pt x="8744" y="1773"/>
                    <a:pt x="8741" y="1773"/>
                  </a:cubicBezTo>
                  <a:lnTo>
                    <a:pt x="8741" y="1773"/>
                  </a:lnTo>
                  <a:cubicBezTo>
                    <a:pt x="8741" y="1773"/>
                    <a:pt x="8740" y="1773"/>
                    <a:pt x="8738" y="1775"/>
                  </a:cubicBezTo>
                  <a:cubicBezTo>
                    <a:pt x="8638" y="1797"/>
                    <a:pt x="8682" y="1819"/>
                    <a:pt x="8605" y="1852"/>
                  </a:cubicBezTo>
                  <a:lnTo>
                    <a:pt x="8583" y="1841"/>
                  </a:lnTo>
                  <a:cubicBezTo>
                    <a:pt x="8440" y="1918"/>
                    <a:pt x="8286" y="2006"/>
                    <a:pt x="8132" y="2094"/>
                  </a:cubicBezTo>
                  <a:cubicBezTo>
                    <a:pt x="8132" y="2085"/>
                    <a:pt x="8146" y="2069"/>
                    <a:pt x="8128" y="2069"/>
                  </a:cubicBezTo>
                  <a:cubicBezTo>
                    <a:pt x="8124" y="2069"/>
                    <a:pt x="8118" y="2070"/>
                    <a:pt x="8110" y="2072"/>
                  </a:cubicBezTo>
                  <a:cubicBezTo>
                    <a:pt x="7977" y="2149"/>
                    <a:pt x="7812" y="2226"/>
                    <a:pt x="7658" y="2292"/>
                  </a:cubicBezTo>
                  <a:cubicBezTo>
                    <a:pt x="7801" y="2204"/>
                    <a:pt x="7955" y="2116"/>
                    <a:pt x="8099" y="2050"/>
                  </a:cubicBezTo>
                  <a:lnTo>
                    <a:pt x="8099" y="2050"/>
                  </a:lnTo>
                  <a:lnTo>
                    <a:pt x="8065" y="2061"/>
                  </a:lnTo>
                  <a:cubicBezTo>
                    <a:pt x="8065" y="2009"/>
                    <a:pt x="8194" y="2016"/>
                    <a:pt x="8273" y="1961"/>
                  </a:cubicBezTo>
                  <a:lnTo>
                    <a:pt x="8273" y="1961"/>
                  </a:lnTo>
                  <a:cubicBezTo>
                    <a:pt x="8264" y="1971"/>
                    <a:pt x="8266" y="1984"/>
                    <a:pt x="8275" y="1984"/>
                  </a:cubicBezTo>
                  <a:cubicBezTo>
                    <a:pt x="8396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71" y="1775"/>
                  </a:lnTo>
                  <a:cubicBezTo>
                    <a:pt x="8749" y="1742"/>
                    <a:pt x="8859" y="1687"/>
                    <a:pt x="8936" y="1653"/>
                  </a:cubicBezTo>
                  <a:cubicBezTo>
                    <a:pt x="8958" y="1631"/>
                    <a:pt x="9002" y="1609"/>
                    <a:pt x="8969" y="1609"/>
                  </a:cubicBezTo>
                  <a:cubicBezTo>
                    <a:pt x="9233" y="1554"/>
                    <a:pt x="9399" y="1367"/>
                    <a:pt x="9641" y="1312"/>
                  </a:cubicBezTo>
                  <a:close/>
                  <a:moveTo>
                    <a:pt x="7280" y="2676"/>
                  </a:moveTo>
                  <a:lnTo>
                    <a:pt x="7280" y="2676"/>
                  </a:lnTo>
                  <a:cubicBezTo>
                    <a:pt x="7272" y="2680"/>
                    <a:pt x="7262" y="2685"/>
                    <a:pt x="7250" y="2689"/>
                  </a:cubicBezTo>
                  <a:cubicBezTo>
                    <a:pt x="7268" y="2685"/>
                    <a:pt x="7277" y="2680"/>
                    <a:pt x="7280" y="2676"/>
                  </a:cubicBezTo>
                  <a:close/>
                  <a:moveTo>
                    <a:pt x="5443" y="3251"/>
                  </a:moveTo>
                  <a:cubicBezTo>
                    <a:pt x="5435" y="3256"/>
                    <a:pt x="5429" y="3260"/>
                    <a:pt x="5423" y="3264"/>
                  </a:cubicBezTo>
                  <a:lnTo>
                    <a:pt x="5423" y="3264"/>
                  </a:lnTo>
                  <a:cubicBezTo>
                    <a:pt x="5432" y="3259"/>
                    <a:pt x="5439" y="3255"/>
                    <a:pt x="5443" y="3251"/>
                  </a:cubicBezTo>
                  <a:close/>
                  <a:moveTo>
                    <a:pt x="5740" y="3300"/>
                  </a:moveTo>
                  <a:cubicBezTo>
                    <a:pt x="5737" y="3302"/>
                    <a:pt x="5733" y="3304"/>
                    <a:pt x="5730" y="3306"/>
                  </a:cubicBezTo>
                  <a:cubicBezTo>
                    <a:pt x="5735" y="3304"/>
                    <a:pt x="5738" y="3302"/>
                    <a:pt x="5740" y="3300"/>
                  </a:cubicBezTo>
                  <a:close/>
                  <a:moveTo>
                    <a:pt x="7614" y="2281"/>
                  </a:moveTo>
                  <a:lnTo>
                    <a:pt x="7614" y="2281"/>
                  </a:lnTo>
                  <a:cubicBezTo>
                    <a:pt x="7658" y="2292"/>
                    <a:pt x="7581" y="2314"/>
                    <a:pt x="7559" y="2337"/>
                  </a:cubicBezTo>
                  <a:lnTo>
                    <a:pt x="7515" y="2359"/>
                  </a:lnTo>
                  <a:lnTo>
                    <a:pt x="7515" y="2348"/>
                  </a:lnTo>
                  <a:lnTo>
                    <a:pt x="7449" y="2381"/>
                  </a:lnTo>
                  <a:lnTo>
                    <a:pt x="7460" y="2381"/>
                  </a:lnTo>
                  <a:lnTo>
                    <a:pt x="7415" y="2436"/>
                  </a:lnTo>
                  <a:cubicBezTo>
                    <a:pt x="7393" y="2436"/>
                    <a:pt x="7371" y="2436"/>
                    <a:pt x="7393" y="2425"/>
                  </a:cubicBezTo>
                  <a:lnTo>
                    <a:pt x="7393" y="2425"/>
                  </a:lnTo>
                  <a:cubicBezTo>
                    <a:pt x="7316" y="2458"/>
                    <a:pt x="7393" y="2436"/>
                    <a:pt x="7360" y="2469"/>
                  </a:cubicBezTo>
                  <a:cubicBezTo>
                    <a:pt x="7348" y="2477"/>
                    <a:pt x="7337" y="2481"/>
                    <a:pt x="7329" y="2481"/>
                  </a:cubicBezTo>
                  <a:cubicBezTo>
                    <a:pt x="7317" y="2481"/>
                    <a:pt x="7314" y="2471"/>
                    <a:pt x="7327" y="2458"/>
                  </a:cubicBezTo>
                  <a:lnTo>
                    <a:pt x="7327" y="2458"/>
                  </a:lnTo>
                  <a:cubicBezTo>
                    <a:pt x="7195" y="2546"/>
                    <a:pt x="6964" y="2700"/>
                    <a:pt x="6810" y="2744"/>
                  </a:cubicBezTo>
                  <a:lnTo>
                    <a:pt x="6832" y="2722"/>
                  </a:lnTo>
                  <a:lnTo>
                    <a:pt x="6832" y="2722"/>
                  </a:lnTo>
                  <a:cubicBezTo>
                    <a:pt x="6721" y="2777"/>
                    <a:pt x="6732" y="2832"/>
                    <a:pt x="6622" y="2865"/>
                  </a:cubicBezTo>
                  <a:lnTo>
                    <a:pt x="6644" y="2854"/>
                  </a:lnTo>
                  <a:lnTo>
                    <a:pt x="6644" y="2854"/>
                  </a:lnTo>
                  <a:cubicBezTo>
                    <a:pt x="6402" y="2964"/>
                    <a:pt x="6149" y="3130"/>
                    <a:pt x="5950" y="3196"/>
                  </a:cubicBezTo>
                  <a:cubicBezTo>
                    <a:pt x="5939" y="3240"/>
                    <a:pt x="5708" y="3306"/>
                    <a:pt x="5719" y="3361"/>
                  </a:cubicBezTo>
                  <a:cubicBezTo>
                    <a:pt x="5642" y="3383"/>
                    <a:pt x="5609" y="3394"/>
                    <a:pt x="5576" y="3405"/>
                  </a:cubicBezTo>
                  <a:cubicBezTo>
                    <a:pt x="5609" y="3361"/>
                    <a:pt x="5664" y="3328"/>
                    <a:pt x="5741" y="3284"/>
                  </a:cubicBezTo>
                  <a:lnTo>
                    <a:pt x="5741" y="3284"/>
                  </a:lnTo>
                  <a:cubicBezTo>
                    <a:pt x="5741" y="3293"/>
                    <a:pt x="5748" y="3294"/>
                    <a:pt x="5740" y="3300"/>
                  </a:cubicBezTo>
                  <a:lnTo>
                    <a:pt x="5740" y="3300"/>
                  </a:lnTo>
                  <a:cubicBezTo>
                    <a:pt x="5888" y="3214"/>
                    <a:pt x="5976" y="3128"/>
                    <a:pt x="6149" y="3042"/>
                  </a:cubicBezTo>
                  <a:lnTo>
                    <a:pt x="6149" y="3042"/>
                  </a:lnTo>
                  <a:cubicBezTo>
                    <a:pt x="6138" y="3062"/>
                    <a:pt x="6141" y="3069"/>
                    <a:pt x="6150" y="3069"/>
                  </a:cubicBezTo>
                  <a:cubicBezTo>
                    <a:pt x="6166" y="3069"/>
                    <a:pt x="6203" y="3049"/>
                    <a:pt x="6224" y="3049"/>
                  </a:cubicBezTo>
                  <a:cubicBezTo>
                    <a:pt x="6229" y="3049"/>
                    <a:pt x="6234" y="3050"/>
                    <a:pt x="6237" y="3053"/>
                  </a:cubicBezTo>
                  <a:lnTo>
                    <a:pt x="6325" y="2998"/>
                  </a:lnTo>
                  <a:lnTo>
                    <a:pt x="6281" y="2998"/>
                  </a:lnTo>
                  <a:cubicBezTo>
                    <a:pt x="6358" y="2953"/>
                    <a:pt x="6424" y="2898"/>
                    <a:pt x="6501" y="2876"/>
                  </a:cubicBezTo>
                  <a:lnTo>
                    <a:pt x="6501" y="2876"/>
                  </a:lnTo>
                  <a:lnTo>
                    <a:pt x="6446" y="2909"/>
                  </a:lnTo>
                  <a:lnTo>
                    <a:pt x="6589" y="2832"/>
                  </a:lnTo>
                  <a:lnTo>
                    <a:pt x="6501" y="2865"/>
                  </a:lnTo>
                  <a:cubicBezTo>
                    <a:pt x="6578" y="2811"/>
                    <a:pt x="6481" y="2832"/>
                    <a:pt x="6587" y="2789"/>
                  </a:cubicBezTo>
                  <a:lnTo>
                    <a:pt x="6587" y="2789"/>
                  </a:lnTo>
                  <a:cubicBezTo>
                    <a:pt x="6586" y="2790"/>
                    <a:pt x="6586" y="2790"/>
                    <a:pt x="6586" y="2790"/>
                  </a:cubicBezTo>
                  <a:cubicBezTo>
                    <a:pt x="6586" y="2790"/>
                    <a:pt x="6587" y="2789"/>
                    <a:pt x="6589" y="2788"/>
                  </a:cubicBezTo>
                  <a:lnTo>
                    <a:pt x="6589" y="2788"/>
                  </a:lnTo>
                  <a:cubicBezTo>
                    <a:pt x="6588" y="2789"/>
                    <a:pt x="6587" y="2789"/>
                    <a:pt x="6587" y="2789"/>
                  </a:cubicBezTo>
                  <a:lnTo>
                    <a:pt x="6587" y="2789"/>
                  </a:lnTo>
                  <a:cubicBezTo>
                    <a:pt x="6594" y="2785"/>
                    <a:pt x="6674" y="2743"/>
                    <a:pt x="6721" y="2733"/>
                  </a:cubicBezTo>
                  <a:cubicBezTo>
                    <a:pt x="6754" y="2711"/>
                    <a:pt x="6788" y="2678"/>
                    <a:pt x="6854" y="2656"/>
                  </a:cubicBezTo>
                  <a:cubicBezTo>
                    <a:pt x="6876" y="2656"/>
                    <a:pt x="6854" y="2689"/>
                    <a:pt x="6876" y="2689"/>
                  </a:cubicBezTo>
                  <a:cubicBezTo>
                    <a:pt x="6898" y="2645"/>
                    <a:pt x="7063" y="2590"/>
                    <a:pt x="7096" y="2535"/>
                  </a:cubicBezTo>
                  <a:lnTo>
                    <a:pt x="7096" y="2568"/>
                  </a:lnTo>
                  <a:lnTo>
                    <a:pt x="7118" y="2524"/>
                  </a:lnTo>
                  <a:cubicBezTo>
                    <a:pt x="7136" y="2519"/>
                    <a:pt x="7147" y="2517"/>
                    <a:pt x="7153" y="2517"/>
                  </a:cubicBezTo>
                  <a:cubicBezTo>
                    <a:pt x="7162" y="2517"/>
                    <a:pt x="7162" y="2522"/>
                    <a:pt x="7162" y="2535"/>
                  </a:cubicBezTo>
                  <a:cubicBezTo>
                    <a:pt x="7283" y="2480"/>
                    <a:pt x="7118" y="2513"/>
                    <a:pt x="7261" y="2458"/>
                  </a:cubicBezTo>
                  <a:lnTo>
                    <a:pt x="7261" y="2458"/>
                  </a:lnTo>
                  <a:cubicBezTo>
                    <a:pt x="7250" y="2469"/>
                    <a:pt x="7250" y="2469"/>
                    <a:pt x="7228" y="2480"/>
                  </a:cubicBezTo>
                  <a:cubicBezTo>
                    <a:pt x="7371" y="2425"/>
                    <a:pt x="7493" y="2337"/>
                    <a:pt x="7614" y="2281"/>
                  </a:cubicBezTo>
                  <a:close/>
                  <a:moveTo>
                    <a:pt x="5161" y="3405"/>
                  </a:moveTo>
                  <a:lnTo>
                    <a:pt x="5161" y="3405"/>
                  </a:lnTo>
                  <a:cubicBezTo>
                    <a:pt x="5155" y="3406"/>
                    <a:pt x="5146" y="3409"/>
                    <a:pt x="5135" y="3416"/>
                  </a:cubicBezTo>
                  <a:cubicBezTo>
                    <a:pt x="5142" y="3413"/>
                    <a:pt x="5151" y="3409"/>
                    <a:pt x="5161" y="3405"/>
                  </a:cubicBezTo>
                  <a:close/>
                  <a:moveTo>
                    <a:pt x="5576" y="3383"/>
                  </a:moveTo>
                  <a:lnTo>
                    <a:pt x="5565" y="3405"/>
                  </a:lnTo>
                  <a:cubicBezTo>
                    <a:pt x="5554" y="3405"/>
                    <a:pt x="5532" y="3416"/>
                    <a:pt x="5510" y="3427"/>
                  </a:cubicBezTo>
                  <a:cubicBezTo>
                    <a:pt x="5521" y="3416"/>
                    <a:pt x="5532" y="3405"/>
                    <a:pt x="5576" y="3383"/>
                  </a:cubicBezTo>
                  <a:close/>
                  <a:moveTo>
                    <a:pt x="4970" y="3570"/>
                  </a:moveTo>
                  <a:cubicBezTo>
                    <a:pt x="4966" y="3575"/>
                    <a:pt x="4962" y="3578"/>
                    <a:pt x="4959" y="3582"/>
                  </a:cubicBezTo>
                  <a:lnTo>
                    <a:pt x="4959" y="3582"/>
                  </a:lnTo>
                  <a:cubicBezTo>
                    <a:pt x="4970" y="3576"/>
                    <a:pt x="4980" y="3570"/>
                    <a:pt x="4970" y="3570"/>
                  </a:cubicBezTo>
                  <a:close/>
                  <a:moveTo>
                    <a:pt x="4959" y="3582"/>
                  </a:moveTo>
                  <a:cubicBezTo>
                    <a:pt x="4949" y="3588"/>
                    <a:pt x="4938" y="3594"/>
                    <a:pt x="4936" y="3599"/>
                  </a:cubicBezTo>
                  <a:lnTo>
                    <a:pt x="4936" y="3599"/>
                  </a:lnTo>
                  <a:cubicBezTo>
                    <a:pt x="4944" y="3594"/>
                    <a:pt x="4952" y="3589"/>
                    <a:pt x="4959" y="3582"/>
                  </a:cubicBezTo>
                  <a:close/>
                  <a:moveTo>
                    <a:pt x="5354" y="3494"/>
                  </a:moveTo>
                  <a:cubicBezTo>
                    <a:pt x="5362" y="3494"/>
                    <a:pt x="5366" y="3497"/>
                    <a:pt x="5366" y="3504"/>
                  </a:cubicBezTo>
                  <a:cubicBezTo>
                    <a:pt x="5344" y="3526"/>
                    <a:pt x="5322" y="3559"/>
                    <a:pt x="5289" y="3581"/>
                  </a:cubicBezTo>
                  <a:lnTo>
                    <a:pt x="5278" y="3559"/>
                  </a:lnTo>
                  <a:lnTo>
                    <a:pt x="5201" y="3626"/>
                  </a:lnTo>
                  <a:lnTo>
                    <a:pt x="5146" y="3626"/>
                  </a:lnTo>
                  <a:lnTo>
                    <a:pt x="5124" y="3637"/>
                  </a:lnTo>
                  <a:cubicBezTo>
                    <a:pt x="5114" y="3617"/>
                    <a:pt x="5221" y="3543"/>
                    <a:pt x="5242" y="3512"/>
                  </a:cubicBezTo>
                  <a:lnTo>
                    <a:pt x="5242" y="3512"/>
                  </a:lnTo>
                  <a:cubicBezTo>
                    <a:pt x="5238" y="3522"/>
                    <a:pt x="5242" y="3526"/>
                    <a:pt x="5249" y="3526"/>
                  </a:cubicBezTo>
                  <a:cubicBezTo>
                    <a:pt x="5271" y="3526"/>
                    <a:pt x="5328" y="3494"/>
                    <a:pt x="5354" y="3494"/>
                  </a:cubicBezTo>
                  <a:close/>
                  <a:moveTo>
                    <a:pt x="5135" y="3648"/>
                  </a:moveTo>
                  <a:lnTo>
                    <a:pt x="5146" y="3659"/>
                  </a:lnTo>
                  <a:cubicBezTo>
                    <a:pt x="5102" y="3692"/>
                    <a:pt x="5025" y="3714"/>
                    <a:pt x="4981" y="3736"/>
                  </a:cubicBezTo>
                  <a:cubicBezTo>
                    <a:pt x="5025" y="3714"/>
                    <a:pt x="5069" y="3681"/>
                    <a:pt x="5113" y="3659"/>
                  </a:cubicBezTo>
                  <a:lnTo>
                    <a:pt x="5113" y="3659"/>
                  </a:lnTo>
                  <a:lnTo>
                    <a:pt x="5102" y="3670"/>
                  </a:lnTo>
                  <a:lnTo>
                    <a:pt x="5135" y="3648"/>
                  </a:lnTo>
                  <a:close/>
                  <a:moveTo>
                    <a:pt x="4639" y="3912"/>
                  </a:moveTo>
                  <a:lnTo>
                    <a:pt x="4628" y="3923"/>
                  </a:lnTo>
                  <a:cubicBezTo>
                    <a:pt x="4606" y="3934"/>
                    <a:pt x="4584" y="3945"/>
                    <a:pt x="4551" y="3967"/>
                  </a:cubicBezTo>
                  <a:cubicBezTo>
                    <a:pt x="4573" y="3945"/>
                    <a:pt x="4606" y="3934"/>
                    <a:pt x="4639" y="3912"/>
                  </a:cubicBezTo>
                  <a:close/>
                  <a:moveTo>
                    <a:pt x="3912" y="4364"/>
                  </a:moveTo>
                  <a:lnTo>
                    <a:pt x="3890" y="4386"/>
                  </a:lnTo>
                  <a:lnTo>
                    <a:pt x="3879" y="4386"/>
                  </a:lnTo>
                  <a:lnTo>
                    <a:pt x="3912" y="4364"/>
                  </a:lnTo>
                  <a:close/>
                  <a:moveTo>
                    <a:pt x="3868" y="4397"/>
                  </a:moveTo>
                  <a:lnTo>
                    <a:pt x="3857" y="4408"/>
                  </a:lnTo>
                  <a:lnTo>
                    <a:pt x="3835" y="4419"/>
                  </a:lnTo>
                  <a:lnTo>
                    <a:pt x="3835" y="4419"/>
                  </a:lnTo>
                  <a:lnTo>
                    <a:pt x="3868" y="4397"/>
                  </a:lnTo>
                  <a:close/>
                  <a:moveTo>
                    <a:pt x="3061" y="4865"/>
                  </a:moveTo>
                  <a:lnTo>
                    <a:pt x="3061" y="4865"/>
                  </a:lnTo>
                  <a:cubicBezTo>
                    <a:pt x="3036" y="4881"/>
                    <a:pt x="3011" y="4895"/>
                    <a:pt x="2987" y="4903"/>
                  </a:cubicBezTo>
                  <a:cubicBezTo>
                    <a:pt x="3009" y="4892"/>
                    <a:pt x="3020" y="4881"/>
                    <a:pt x="3020" y="4870"/>
                  </a:cubicBezTo>
                  <a:cubicBezTo>
                    <a:pt x="3020" y="4873"/>
                    <a:pt x="3022" y="4875"/>
                    <a:pt x="3026" y="4875"/>
                  </a:cubicBezTo>
                  <a:cubicBezTo>
                    <a:pt x="3033" y="4875"/>
                    <a:pt x="3045" y="4871"/>
                    <a:pt x="3061" y="4865"/>
                  </a:cubicBezTo>
                  <a:close/>
                  <a:moveTo>
                    <a:pt x="2689" y="5091"/>
                  </a:moveTo>
                  <a:lnTo>
                    <a:pt x="2678" y="5113"/>
                  </a:lnTo>
                  <a:cubicBezTo>
                    <a:pt x="2678" y="5113"/>
                    <a:pt x="2667" y="5113"/>
                    <a:pt x="2645" y="5124"/>
                  </a:cubicBezTo>
                  <a:lnTo>
                    <a:pt x="2689" y="5091"/>
                  </a:lnTo>
                  <a:close/>
                  <a:moveTo>
                    <a:pt x="2270" y="5344"/>
                  </a:moveTo>
                  <a:lnTo>
                    <a:pt x="2248" y="5366"/>
                  </a:lnTo>
                  <a:lnTo>
                    <a:pt x="2248" y="5355"/>
                  </a:lnTo>
                  <a:lnTo>
                    <a:pt x="2270" y="5344"/>
                  </a:lnTo>
                  <a:close/>
                  <a:moveTo>
                    <a:pt x="2267" y="5372"/>
                  </a:moveTo>
                  <a:cubicBezTo>
                    <a:pt x="2269" y="5372"/>
                    <a:pt x="2270" y="5374"/>
                    <a:pt x="2270" y="5377"/>
                  </a:cubicBezTo>
                  <a:cubicBezTo>
                    <a:pt x="2248" y="5399"/>
                    <a:pt x="2226" y="5410"/>
                    <a:pt x="2204" y="5410"/>
                  </a:cubicBezTo>
                  <a:lnTo>
                    <a:pt x="2237" y="5377"/>
                  </a:lnTo>
                  <a:cubicBezTo>
                    <a:pt x="2252" y="5377"/>
                    <a:pt x="2262" y="5372"/>
                    <a:pt x="2267" y="5372"/>
                  </a:cubicBezTo>
                  <a:close/>
                  <a:moveTo>
                    <a:pt x="2083" y="5465"/>
                  </a:moveTo>
                  <a:lnTo>
                    <a:pt x="2083" y="5476"/>
                  </a:lnTo>
                  <a:cubicBezTo>
                    <a:pt x="2068" y="5487"/>
                    <a:pt x="2052" y="5495"/>
                    <a:pt x="2037" y="5503"/>
                  </a:cubicBezTo>
                  <a:lnTo>
                    <a:pt x="2037" y="5503"/>
                  </a:lnTo>
                  <a:cubicBezTo>
                    <a:pt x="2055" y="5490"/>
                    <a:pt x="2071" y="5478"/>
                    <a:pt x="2083" y="5465"/>
                  </a:cubicBezTo>
                  <a:close/>
                  <a:moveTo>
                    <a:pt x="12494" y="1"/>
                  </a:moveTo>
                  <a:cubicBezTo>
                    <a:pt x="12472" y="12"/>
                    <a:pt x="12450" y="23"/>
                    <a:pt x="12439" y="34"/>
                  </a:cubicBezTo>
                  <a:lnTo>
                    <a:pt x="12439" y="12"/>
                  </a:lnTo>
                  <a:cubicBezTo>
                    <a:pt x="12395" y="45"/>
                    <a:pt x="12351" y="89"/>
                    <a:pt x="12395" y="100"/>
                  </a:cubicBezTo>
                  <a:cubicBezTo>
                    <a:pt x="12428" y="56"/>
                    <a:pt x="12439" y="67"/>
                    <a:pt x="12472" y="23"/>
                  </a:cubicBezTo>
                  <a:lnTo>
                    <a:pt x="12494" y="12"/>
                  </a:lnTo>
                  <a:cubicBezTo>
                    <a:pt x="12516" y="23"/>
                    <a:pt x="12516" y="34"/>
                    <a:pt x="12516" y="45"/>
                  </a:cubicBezTo>
                  <a:lnTo>
                    <a:pt x="12527" y="45"/>
                  </a:lnTo>
                  <a:lnTo>
                    <a:pt x="12428" y="111"/>
                  </a:lnTo>
                  <a:lnTo>
                    <a:pt x="12385" y="111"/>
                  </a:lnTo>
                  <a:cubicBezTo>
                    <a:pt x="12377" y="118"/>
                    <a:pt x="12370" y="125"/>
                    <a:pt x="12362" y="133"/>
                  </a:cubicBezTo>
                  <a:cubicBezTo>
                    <a:pt x="12357" y="128"/>
                    <a:pt x="12348" y="125"/>
                    <a:pt x="12339" y="125"/>
                  </a:cubicBezTo>
                  <a:cubicBezTo>
                    <a:pt x="12329" y="125"/>
                    <a:pt x="12318" y="128"/>
                    <a:pt x="12307" y="133"/>
                  </a:cubicBezTo>
                  <a:lnTo>
                    <a:pt x="12219" y="210"/>
                  </a:lnTo>
                  <a:cubicBezTo>
                    <a:pt x="12200" y="201"/>
                    <a:pt x="12230" y="175"/>
                    <a:pt x="12204" y="175"/>
                  </a:cubicBezTo>
                  <a:cubicBezTo>
                    <a:pt x="12199" y="175"/>
                    <a:pt x="12194" y="176"/>
                    <a:pt x="12186" y="177"/>
                  </a:cubicBezTo>
                  <a:cubicBezTo>
                    <a:pt x="12210" y="169"/>
                    <a:pt x="12233" y="158"/>
                    <a:pt x="12253" y="146"/>
                  </a:cubicBezTo>
                  <a:lnTo>
                    <a:pt x="12253" y="146"/>
                  </a:lnTo>
                  <a:cubicBezTo>
                    <a:pt x="12227" y="160"/>
                    <a:pt x="12207" y="165"/>
                    <a:pt x="12193" y="165"/>
                  </a:cubicBezTo>
                  <a:cubicBezTo>
                    <a:pt x="12178" y="165"/>
                    <a:pt x="12169" y="160"/>
                    <a:pt x="12164" y="155"/>
                  </a:cubicBezTo>
                  <a:lnTo>
                    <a:pt x="12208" y="133"/>
                  </a:lnTo>
                  <a:cubicBezTo>
                    <a:pt x="12202" y="131"/>
                    <a:pt x="12196" y="130"/>
                    <a:pt x="12189" y="130"/>
                  </a:cubicBezTo>
                  <a:cubicBezTo>
                    <a:pt x="12120" y="130"/>
                    <a:pt x="12012" y="225"/>
                    <a:pt x="11921" y="265"/>
                  </a:cubicBezTo>
                  <a:lnTo>
                    <a:pt x="11943" y="210"/>
                  </a:lnTo>
                  <a:lnTo>
                    <a:pt x="11855" y="287"/>
                  </a:lnTo>
                  <a:cubicBezTo>
                    <a:pt x="11833" y="287"/>
                    <a:pt x="11811" y="276"/>
                    <a:pt x="11855" y="243"/>
                  </a:cubicBezTo>
                  <a:lnTo>
                    <a:pt x="11855" y="243"/>
                  </a:lnTo>
                  <a:cubicBezTo>
                    <a:pt x="11778" y="254"/>
                    <a:pt x="11800" y="287"/>
                    <a:pt x="11734" y="287"/>
                  </a:cubicBezTo>
                  <a:lnTo>
                    <a:pt x="11668" y="320"/>
                  </a:lnTo>
                  <a:cubicBezTo>
                    <a:pt x="11679" y="309"/>
                    <a:pt x="11646" y="309"/>
                    <a:pt x="11690" y="287"/>
                  </a:cubicBezTo>
                  <a:lnTo>
                    <a:pt x="11690" y="287"/>
                  </a:lnTo>
                  <a:cubicBezTo>
                    <a:pt x="11567" y="329"/>
                    <a:pt x="11510" y="399"/>
                    <a:pt x="11459" y="399"/>
                  </a:cubicBezTo>
                  <a:cubicBezTo>
                    <a:pt x="11458" y="399"/>
                    <a:pt x="11457" y="399"/>
                    <a:pt x="11457" y="399"/>
                  </a:cubicBezTo>
                  <a:lnTo>
                    <a:pt x="11457" y="399"/>
                  </a:lnTo>
                  <a:cubicBezTo>
                    <a:pt x="11295" y="474"/>
                    <a:pt x="11458" y="420"/>
                    <a:pt x="11338" y="508"/>
                  </a:cubicBezTo>
                  <a:lnTo>
                    <a:pt x="11227" y="486"/>
                  </a:lnTo>
                  <a:lnTo>
                    <a:pt x="11216" y="519"/>
                  </a:lnTo>
                  <a:cubicBezTo>
                    <a:pt x="11209" y="526"/>
                    <a:pt x="11190" y="534"/>
                    <a:pt x="11179" y="534"/>
                  </a:cubicBezTo>
                  <a:cubicBezTo>
                    <a:pt x="11175" y="534"/>
                    <a:pt x="11172" y="533"/>
                    <a:pt x="11172" y="530"/>
                  </a:cubicBezTo>
                  <a:cubicBezTo>
                    <a:pt x="11150" y="547"/>
                    <a:pt x="11148" y="551"/>
                    <a:pt x="11150" y="551"/>
                  </a:cubicBezTo>
                  <a:cubicBezTo>
                    <a:pt x="11152" y="551"/>
                    <a:pt x="11156" y="549"/>
                    <a:pt x="11158" y="549"/>
                  </a:cubicBezTo>
                  <a:lnTo>
                    <a:pt x="11158" y="549"/>
                  </a:lnTo>
                  <a:cubicBezTo>
                    <a:pt x="11161" y="549"/>
                    <a:pt x="11161" y="552"/>
                    <a:pt x="11150" y="563"/>
                  </a:cubicBezTo>
                  <a:cubicBezTo>
                    <a:pt x="11071" y="573"/>
                    <a:pt x="10956" y="654"/>
                    <a:pt x="10910" y="654"/>
                  </a:cubicBezTo>
                  <a:cubicBezTo>
                    <a:pt x="10904" y="654"/>
                    <a:pt x="10900" y="653"/>
                    <a:pt x="10897" y="651"/>
                  </a:cubicBezTo>
                  <a:lnTo>
                    <a:pt x="10897" y="651"/>
                  </a:lnTo>
                  <a:cubicBezTo>
                    <a:pt x="10892" y="656"/>
                    <a:pt x="10893" y="657"/>
                    <a:pt x="10897" y="657"/>
                  </a:cubicBezTo>
                  <a:cubicBezTo>
                    <a:pt x="10904" y="657"/>
                    <a:pt x="10920" y="652"/>
                    <a:pt x="10925" y="652"/>
                  </a:cubicBezTo>
                  <a:cubicBezTo>
                    <a:pt x="10930" y="652"/>
                    <a:pt x="10925" y="657"/>
                    <a:pt x="10897" y="673"/>
                  </a:cubicBezTo>
                  <a:cubicBezTo>
                    <a:pt x="10891" y="670"/>
                    <a:pt x="10886" y="669"/>
                    <a:pt x="10880" y="669"/>
                  </a:cubicBezTo>
                  <a:cubicBezTo>
                    <a:pt x="10839" y="669"/>
                    <a:pt x="10787" y="731"/>
                    <a:pt x="10710" y="750"/>
                  </a:cubicBezTo>
                  <a:cubicBezTo>
                    <a:pt x="10719" y="723"/>
                    <a:pt x="10772" y="703"/>
                    <a:pt x="10748" y="703"/>
                  </a:cubicBezTo>
                  <a:cubicBezTo>
                    <a:pt x="10743" y="703"/>
                    <a:pt x="10734" y="704"/>
                    <a:pt x="10721" y="706"/>
                  </a:cubicBezTo>
                  <a:cubicBezTo>
                    <a:pt x="10688" y="761"/>
                    <a:pt x="10566" y="772"/>
                    <a:pt x="10500" y="805"/>
                  </a:cubicBezTo>
                  <a:lnTo>
                    <a:pt x="10489" y="794"/>
                  </a:lnTo>
                  <a:cubicBezTo>
                    <a:pt x="10467" y="794"/>
                    <a:pt x="10467" y="827"/>
                    <a:pt x="10467" y="838"/>
                  </a:cubicBezTo>
                  <a:lnTo>
                    <a:pt x="10500" y="805"/>
                  </a:lnTo>
                  <a:lnTo>
                    <a:pt x="10500" y="805"/>
                  </a:lnTo>
                  <a:cubicBezTo>
                    <a:pt x="10500" y="816"/>
                    <a:pt x="10489" y="827"/>
                    <a:pt x="10467" y="838"/>
                  </a:cubicBezTo>
                  <a:cubicBezTo>
                    <a:pt x="10423" y="860"/>
                    <a:pt x="10335" y="893"/>
                    <a:pt x="10258" y="937"/>
                  </a:cubicBezTo>
                  <a:cubicBezTo>
                    <a:pt x="10259" y="937"/>
                    <a:pt x="10258" y="936"/>
                    <a:pt x="10258" y="936"/>
                  </a:cubicBezTo>
                  <a:cubicBezTo>
                    <a:pt x="10244" y="936"/>
                    <a:pt x="10043" y="1016"/>
                    <a:pt x="9949" y="1048"/>
                  </a:cubicBezTo>
                  <a:cubicBezTo>
                    <a:pt x="9938" y="1081"/>
                    <a:pt x="9839" y="1125"/>
                    <a:pt x="9762" y="1169"/>
                  </a:cubicBezTo>
                  <a:cubicBezTo>
                    <a:pt x="9762" y="1147"/>
                    <a:pt x="9773" y="1136"/>
                    <a:pt x="9806" y="1114"/>
                  </a:cubicBezTo>
                  <a:lnTo>
                    <a:pt x="9806" y="1114"/>
                  </a:lnTo>
                  <a:lnTo>
                    <a:pt x="9740" y="1147"/>
                  </a:lnTo>
                  <a:cubicBezTo>
                    <a:pt x="9718" y="1158"/>
                    <a:pt x="9707" y="1169"/>
                    <a:pt x="9663" y="1202"/>
                  </a:cubicBezTo>
                  <a:lnTo>
                    <a:pt x="9663" y="1169"/>
                  </a:lnTo>
                  <a:cubicBezTo>
                    <a:pt x="9575" y="1213"/>
                    <a:pt x="9487" y="1279"/>
                    <a:pt x="9365" y="1323"/>
                  </a:cubicBezTo>
                  <a:cubicBezTo>
                    <a:pt x="9365" y="1345"/>
                    <a:pt x="9487" y="1334"/>
                    <a:pt x="9365" y="1411"/>
                  </a:cubicBezTo>
                  <a:cubicBezTo>
                    <a:pt x="9354" y="1400"/>
                    <a:pt x="9332" y="1389"/>
                    <a:pt x="9365" y="1367"/>
                  </a:cubicBezTo>
                  <a:lnTo>
                    <a:pt x="9365" y="1367"/>
                  </a:lnTo>
                  <a:cubicBezTo>
                    <a:pt x="9354" y="1367"/>
                    <a:pt x="9332" y="1389"/>
                    <a:pt x="9310" y="1400"/>
                  </a:cubicBezTo>
                  <a:lnTo>
                    <a:pt x="9354" y="1356"/>
                  </a:lnTo>
                  <a:lnTo>
                    <a:pt x="9354" y="1356"/>
                  </a:lnTo>
                  <a:cubicBezTo>
                    <a:pt x="9288" y="1367"/>
                    <a:pt x="9332" y="1378"/>
                    <a:pt x="9288" y="1400"/>
                  </a:cubicBezTo>
                  <a:lnTo>
                    <a:pt x="9246" y="1389"/>
                  </a:lnTo>
                  <a:lnTo>
                    <a:pt x="9246" y="1389"/>
                  </a:lnTo>
                  <a:cubicBezTo>
                    <a:pt x="9223" y="1397"/>
                    <a:pt x="9200" y="1403"/>
                    <a:pt x="9183" y="1403"/>
                  </a:cubicBezTo>
                  <a:cubicBezTo>
                    <a:pt x="9177" y="1403"/>
                    <a:pt x="9171" y="1402"/>
                    <a:pt x="9167" y="1400"/>
                  </a:cubicBezTo>
                  <a:lnTo>
                    <a:pt x="9167" y="1400"/>
                  </a:lnTo>
                  <a:cubicBezTo>
                    <a:pt x="9167" y="1411"/>
                    <a:pt x="9178" y="1422"/>
                    <a:pt x="9134" y="1444"/>
                  </a:cubicBezTo>
                  <a:cubicBezTo>
                    <a:pt x="9103" y="1460"/>
                    <a:pt x="9090" y="1464"/>
                    <a:pt x="9083" y="1464"/>
                  </a:cubicBezTo>
                  <a:cubicBezTo>
                    <a:pt x="9072" y="1464"/>
                    <a:pt x="9076" y="1453"/>
                    <a:pt x="9054" y="1453"/>
                  </a:cubicBezTo>
                  <a:cubicBezTo>
                    <a:pt x="9049" y="1453"/>
                    <a:pt x="9043" y="1454"/>
                    <a:pt x="9035" y="1455"/>
                  </a:cubicBezTo>
                  <a:cubicBezTo>
                    <a:pt x="9024" y="1477"/>
                    <a:pt x="8958" y="1499"/>
                    <a:pt x="8969" y="1521"/>
                  </a:cubicBezTo>
                  <a:cubicBezTo>
                    <a:pt x="8958" y="1525"/>
                    <a:pt x="8949" y="1526"/>
                    <a:pt x="8942" y="1526"/>
                  </a:cubicBezTo>
                  <a:cubicBezTo>
                    <a:pt x="8928" y="1526"/>
                    <a:pt x="8921" y="1521"/>
                    <a:pt x="8914" y="1521"/>
                  </a:cubicBezTo>
                  <a:cubicBezTo>
                    <a:pt x="8870" y="1554"/>
                    <a:pt x="8693" y="1631"/>
                    <a:pt x="8760" y="1631"/>
                  </a:cubicBezTo>
                  <a:cubicBezTo>
                    <a:pt x="8616" y="1731"/>
                    <a:pt x="8429" y="1786"/>
                    <a:pt x="8275" y="1874"/>
                  </a:cubicBezTo>
                  <a:lnTo>
                    <a:pt x="8275" y="1863"/>
                  </a:lnTo>
                  <a:cubicBezTo>
                    <a:pt x="8176" y="1918"/>
                    <a:pt x="8065" y="1973"/>
                    <a:pt x="8010" y="2017"/>
                  </a:cubicBezTo>
                  <a:cubicBezTo>
                    <a:pt x="7991" y="2023"/>
                    <a:pt x="7969" y="2030"/>
                    <a:pt x="7955" y="2030"/>
                  </a:cubicBezTo>
                  <a:cubicBezTo>
                    <a:pt x="7945" y="2030"/>
                    <a:pt x="7940" y="2026"/>
                    <a:pt x="7944" y="2017"/>
                  </a:cubicBezTo>
                  <a:lnTo>
                    <a:pt x="7944" y="2017"/>
                  </a:lnTo>
                  <a:cubicBezTo>
                    <a:pt x="7867" y="2061"/>
                    <a:pt x="7867" y="2072"/>
                    <a:pt x="7757" y="2116"/>
                  </a:cubicBezTo>
                  <a:cubicBezTo>
                    <a:pt x="7782" y="2095"/>
                    <a:pt x="7783" y="2090"/>
                    <a:pt x="7781" y="2090"/>
                  </a:cubicBezTo>
                  <a:lnTo>
                    <a:pt x="7781" y="2090"/>
                  </a:lnTo>
                  <a:cubicBezTo>
                    <a:pt x="7787" y="2088"/>
                    <a:pt x="7799" y="2083"/>
                    <a:pt x="7823" y="2072"/>
                  </a:cubicBezTo>
                  <a:lnTo>
                    <a:pt x="7823" y="2072"/>
                  </a:lnTo>
                  <a:cubicBezTo>
                    <a:pt x="7735" y="2105"/>
                    <a:pt x="7702" y="2105"/>
                    <a:pt x="7614" y="2171"/>
                  </a:cubicBezTo>
                  <a:cubicBezTo>
                    <a:pt x="7619" y="2163"/>
                    <a:pt x="7617" y="2160"/>
                    <a:pt x="7610" y="2160"/>
                  </a:cubicBezTo>
                  <a:cubicBezTo>
                    <a:pt x="7590" y="2160"/>
                    <a:pt x="7526" y="2191"/>
                    <a:pt x="7493" y="2215"/>
                  </a:cubicBezTo>
                  <a:lnTo>
                    <a:pt x="7559" y="2193"/>
                  </a:lnTo>
                  <a:lnTo>
                    <a:pt x="7559" y="2193"/>
                  </a:lnTo>
                  <a:cubicBezTo>
                    <a:pt x="7515" y="2226"/>
                    <a:pt x="7471" y="2248"/>
                    <a:pt x="7426" y="2270"/>
                  </a:cubicBezTo>
                  <a:lnTo>
                    <a:pt x="7438" y="2226"/>
                  </a:lnTo>
                  <a:lnTo>
                    <a:pt x="7438" y="2226"/>
                  </a:lnTo>
                  <a:cubicBezTo>
                    <a:pt x="7228" y="2292"/>
                    <a:pt x="7118" y="2458"/>
                    <a:pt x="6953" y="2480"/>
                  </a:cubicBezTo>
                  <a:cubicBezTo>
                    <a:pt x="6943" y="2489"/>
                    <a:pt x="6943" y="2492"/>
                    <a:pt x="6948" y="2492"/>
                  </a:cubicBezTo>
                  <a:cubicBezTo>
                    <a:pt x="6961" y="2492"/>
                    <a:pt x="7013" y="2467"/>
                    <a:pt x="7029" y="2467"/>
                  </a:cubicBezTo>
                  <a:cubicBezTo>
                    <a:pt x="7035" y="2467"/>
                    <a:pt x="7037" y="2470"/>
                    <a:pt x="7030" y="2480"/>
                  </a:cubicBezTo>
                  <a:cubicBezTo>
                    <a:pt x="6942" y="2524"/>
                    <a:pt x="6832" y="2535"/>
                    <a:pt x="6799" y="2546"/>
                  </a:cubicBezTo>
                  <a:cubicBezTo>
                    <a:pt x="6677" y="2590"/>
                    <a:pt x="6710" y="2645"/>
                    <a:pt x="6578" y="2700"/>
                  </a:cubicBezTo>
                  <a:cubicBezTo>
                    <a:pt x="6600" y="2700"/>
                    <a:pt x="6633" y="2711"/>
                    <a:pt x="6545" y="2766"/>
                  </a:cubicBezTo>
                  <a:cubicBezTo>
                    <a:pt x="6510" y="2784"/>
                    <a:pt x="6482" y="2791"/>
                    <a:pt x="6464" y="2791"/>
                  </a:cubicBezTo>
                  <a:cubicBezTo>
                    <a:pt x="6438" y="2791"/>
                    <a:pt x="6435" y="2775"/>
                    <a:pt x="6468" y="2755"/>
                  </a:cubicBezTo>
                  <a:cubicBezTo>
                    <a:pt x="6484" y="2747"/>
                    <a:pt x="6494" y="2740"/>
                    <a:pt x="6498" y="2740"/>
                  </a:cubicBezTo>
                  <a:cubicBezTo>
                    <a:pt x="6500" y="2740"/>
                    <a:pt x="6501" y="2741"/>
                    <a:pt x="6501" y="2744"/>
                  </a:cubicBezTo>
                  <a:cubicBezTo>
                    <a:pt x="6519" y="2726"/>
                    <a:pt x="6544" y="2708"/>
                    <a:pt x="6535" y="2708"/>
                  </a:cubicBezTo>
                  <a:cubicBezTo>
                    <a:pt x="6533" y="2708"/>
                    <a:pt x="6529" y="2709"/>
                    <a:pt x="6523" y="2711"/>
                  </a:cubicBezTo>
                  <a:lnTo>
                    <a:pt x="6512" y="2722"/>
                  </a:lnTo>
                  <a:cubicBezTo>
                    <a:pt x="6477" y="2731"/>
                    <a:pt x="6392" y="2775"/>
                    <a:pt x="6371" y="2775"/>
                  </a:cubicBezTo>
                  <a:cubicBezTo>
                    <a:pt x="6366" y="2775"/>
                    <a:pt x="6365" y="2773"/>
                    <a:pt x="6369" y="2766"/>
                  </a:cubicBezTo>
                  <a:lnTo>
                    <a:pt x="6369" y="2766"/>
                  </a:lnTo>
                  <a:cubicBezTo>
                    <a:pt x="6336" y="2788"/>
                    <a:pt x="6330" y="2796"/>
                    <a:pt x="6340" y="2796"/>
                  </a:cubicBezTo>
                  <a:cubicBezTo>
                    <a:pt x="6346" y="2796"/>
                    <a:pt x="6360" y="2793"/>
                    <a:pt x="6376" y="2787"/>
                  </a:cubicBezTo>
                  <a:lnTo>
                    <a:pt x="6376" y="2787"/>
                  </a:lnTo>
                  <a:cubicBezTo>
                    <a:pt x="6272" y="2828"/>
                    <a:pt x="6217" y="2869"/>
                    <a:pt x="6104" y="2920"/>
                  </a:cubicBezTo>
                  <a:cubicBezTo>
                    <a:pt x="6126" y="2920"/>
                    <a:pt x="6149" y="2920"/>
                    <a:pt x="6126" y="2931"/>
                  </a:cubicBezTo>
                  <a:cubicBezTo>
                    <a:pt x="5961" y="3009"/>
                    <a:pt x="6071" y="2987"/>
                    <a:pt x="5961" y="3053"/>
                  </a:cubicBezTo>
                  <a:cubicBezTo>
                    <a:pt x="5949" y="3056"/>
                    <a:pt x="5941" y="3057"/>
                    <a:pt x="5935" y="3057"/>
                  </a:cubicBezTo>
                  <a:cubicBezTo>
                    <a:pt x="5917" y="3057"/>
                    <a:pt x="5923" y="3044"/>
                    <a:pt x="5913" y="3044"/>
                  </a:cubicBezTo>
                  <a:cubicBezTo>
                    <a:pt x="5906" y="3044"/>
                    <a:pt x="5890" y="3051"/>
                    <a:pt x="5851" y="3075"/>
                  </a:cubicBezTo>
                  <a:cubicBezTo>
                    <a:pt x="5834" y="3083"/>
                    <a:pt x="5824" y="3087"/>
                    <a:pt x="5820" y="3087"/>
                  </a:cubicBezTo>
                  <a:cubicBezTo>
                    <a:pt x="5806" y="3087"/>
                    <a:pt x="5835" y="3058"/>
                    <a:pt x="5851" y="3042"/>
                  </a:cubicBezTo>
                  <a:lnTo>
                    <a:pt x="5851" y="3042"/>
                  </a:lnTo>
                  <a:cubicBezTo>
                    <a:pt x="5752" y="3108"/>
                    <a:pt x="5653" y="3130"/>
                    <a:pt x="5587" y="3163"/>
                  </a:cubicBezTo>
                  <a:lnTo>
                    <a:pt x="5642" y="3119"/>
                  </a:lnTo>
                  <a:lnTo>
                    <a:pt x="5642" y="3119"/>
                  </a:lnTo>
                  <a:cubicBezTo>
                    <a:pt x="5609" y="3141"/>
                    <a:pt x="5587" y="3163"/>
                    <a:pt x="5554" y="3174"/>
                  </a:cubicBezTo>
                  <a:lnTo>
                    <a:pt x="5598" y="3174"/>
                  </a:lnTo>
                  <a:cubicBezTo>
                    <a:pt x="5571" y="3183"/>
                    <a:pt x="5544" y="3199"/>
                    <a:pt x="5535" y="3199"/>
                  </a:cubicBezTo>
                  <a:cubicBezTo>
                    <a:pt x="5533" y="3199"/>
                    <a:pt x="5532" y="3198"/>
                    <a:pt x="5532" y="3196"/>
                  </a:cubicBezTo>
                  <a:lnTo>
                    <a:pt x="5532" y="3196"/>
                  </a:lnTo>
                  <a:cubicBezTo>
                    <a:pt x="5510" y="3229"/>
                    <a:pt x="5576" y="3218"/>
                    <a:pt x="5521" y="3262"/>
                  </a:cubicBezTo>
                  <a:cubicBezTo>
                    <a:pt x="5470" y="3272"/>
                    <a:pt x="5400" y="3329"/>
                    <a:pt x="5372" y="3329"/>
                  </a:cubicBezTo>
                  <a:cubicBezTo>
                    <a:pt x="5370" y="3329"/>
                    <a:pt x="5368" y="3329"/>
                    <a:pt x="5366" y="3328"/>
                  </a:cubicBezTo>
                  <a:cubicBezTo>
                    <a:pt x="5489" y="3267"/>
                    <a:pt x="5356" y="3310"/>
                    <a:pt x="5423" y="3264"/>
                  </a:cubicBezTo>
                  <a:lnTo>
                    <a:pt x="5423" y="3264"/>
                  </a:lnTo>
                  <a:cubicBezTo>
                    <a:pt x="5408" y="3272"/>
                    <a:pt x="5387" y="3281"/>
                    <a:pt x="5366" y="3295"/>
                  </a:cubicBezTo>
                  <a:lnTo>
                    <a:pt x="5377" y="3273"/>
                  </a:lnTo>
                  <a:lnTo>
                    <a:pt x="5377" y="3273"/>
                  </a:lnTo>
                  <a:cubicBezTo>
                    <a:pt x="5234" y="3328"/>
                    <a:pt x="5333" y="3339"/>
                    <a:pt x="5201" y="3405"/>
                  </a:cubicBezTo>
                  <a:cubicBezTo>
                    <a:pt x="5204" y="3398"/>
                    <a:pt x="5202" y="3396"/>
                    <a:pt x="5195" y="3396"/>
                  </a:cubicBezTo>
                  <a:cubicBezTo>
                    <a:pt x="5187" y="3396"/>
                    <a:pt x="5174" y="3400"/>
                    <a:pt x="5161" y="3405"/>
                  </a:cubicBezTo>
                  <a:lnTo>
                    <a:pt x="5161" y="3405"/>
                  </a:lnTo>
                  <a:cubicBezTo>
                    <a:pt x="5162" y="3405"/>
                    <a:pt x="5163" y="3404"/>
                    <a:pt x="5164" y="3404"/>
                  </a:cubicBezTo>
                  <a:cubicBezTo>
                    <a:pt x="5182" y="3404"/>
                    <a:pt x="5168" y="3435"/>
                    <a:pt x="5135" y="3460"/>
                  </a:cubicBezTo>
                  <a:cubicBezTo>
                    <a:pt x="5036" y="3493"/>
                    <a:pt x="5047" y="3515"/>
                    <a:pt x="5003" y="3548"/>
                  </a:cubicBezTo>
                  <a:lnTo>
                    <a:pt x="5047" y="3515"/>
                  </a:lnTo>
                  <a:lnTo>
                    <a:pt x="5047" y="3515"/>
                  </a:lnTo>
                  <a:cubicBezTo>
                    <a:pt x="5047" y="3548"/>
                    <a:pt x="5003" y="3570"/>
                    <a:pt x="4937" y="3603"/>
                  </a:cubicBezTo>
                  <a:cubicBezTo>
                    <a:pt x="4935" y="3602"/>
                    <a:pt x="4935" y="3601"/>
                    <a:pt x="4936" y="3599"/>
                  </a:cubicBezTo>
                  <a:lnTo>
                    <a:pt x="4936" y="3599"/>
                  </a:lnTo>
                  <a:cubicBezTo>
                    <a:pt x="4877" y="3635"/>
                    <a:pt x="4791" y="3639"/>
                    <a:pt x="4727" y="3703"/>
                  </a:cubicBezTo>
                  <a:cubicBezTo>
                    <a:pt x="4721" y="3704"/>
                    <a:pt x="4716" y="3704"/>
                    <a:pt x="4712" y="3704"/>
                  </a:cubicBezTo>
                  <a:cubicBezTo>
                    <a:pt x="4686" y="3704"/>
                    <a:pt x="4693" y="3685"/>
                    <a:pt x="4680" y="3685"/>
                  </a:cubicBezTo>
                  <a:cubicBezTo>
                    <a:pt x="4676" y="3685"/>
                    <a:pt x="4670" y="3687"/>
                    <a:pt x="4661" y="3692"/>
                  </a:cubicBezTo>
                  <a:cubicBezTo>
                    <a:pt x="4573" y="3769"/>
                    <a:pt x="4540" y="3736"/>
                    <a:pt x="4441" y="3813"/>
                  </a:cubicBezTo>
                  <a:cubicBezTo>
                    <a:pt x="4452" y="3813"/>
                    <a:pt x="4460" y="3812"/>
                    <a:pt x="4465" y="3812"/>
                  </a:cubicBezTo>
                  <a:cubicBezTo>
                    <a:pt x="4481" y="3812"/>
                    <a:pt x="4468" y="3818"/>
                    <a:pt x="4419" y="3868"/>
                  </a:cubicBezTo>
                  <a:lnTo>
                    <a:pt x="4595" y="3747"/>
                  </a:lnTo>
                  <a:lnTo>
                    <a:pt x="4496" y="3835"/>
                  </a:lnTo>
                  <a:cubicBezTo>
                    <a:pt x="4551" y="3813"/>
                    <a:pt x="4595" y="3769"/>
                    <a:pt x="4628" y="3747"/>
                  </a:cubicBezTo>
                  <a:lnTo>
                    <a:pt x="4628" y="3747"/>
                  </a:lnTo>
                  <a:cubicBezTo>
                    <a:pt x="4584" y="3791"/>
                    <a:pt x="4595" y="3791"/>
                    <a:pt x="4628" y="3791"/>
                  </a:cubicBezTo>
                  <a:cubicBezTo>
                    <a:pt x="4540" y="3802"/>
                    <a:pt x="4485" y="3890"/>
                    <a:pt x="4397" y="3912"/>
                  </a:cubicBezTo>
                  <a:lnTo>
                    <a:pt x="4375" y="3868"/>
                  </a:lnTo>
                  <a:cubicBezTo>
                    <a:pt x="4232" y="3923"/>
                    <a:pt x="4165" y="4022"/>
                    <a:pt x="3989" y="4099"/>
                  </a:cubicBezTo>
                  <a:lnTo>
                    <a:pt x="4044" y="4077"/>
                  </a:lnTo>
                  <a:lnTo>
                    <a:pt x="4044" y="4077"/>
                  </a:lnTo>
                  <a:cubicBezTo>
                    <a:pt x="4033" y="4110"/>
                    <a:pt x="3945" y="4143"/>
                    <a:pt x="3901" y="4176"/>
                  </a:cubicBezTo>
                  <a:cubicBezTo>
                    <a:pt x="3901" y="4173"/>
                    <a:pt x="3896" y="4171"/>
                    <a:pt x="3889" y="4171"/>
                  </a:cubicBezTo>
                  <a:cubicBezTo>
                    <a:pt x="3874" y="4171"/>
                    <a:pt x="3850" y="4176"/>
                    <a:pt x="3835" y="4176"/>
                  </a:cubicBezTo>
                  <a:cubicBezTo>
                    <a:pt x="3835" y="4187"/>
                    <a:pt x="3714" y="4253"/>
                    <a:pt x="3714" y="4287"/>
                  </a:cubicBezTo>
                  <a:lnTo>
                    <a:pt x="3626" y="4309"/>
                  </a:lnTo>
                  <a:cubicBezTo>
                    <a:pt x="3493" y="4386"/>
                    <a:pt x="3504" y="4441"/>
                    <a:pt x="3372" y="4507"/>
                  </a:cubicBezTo>
                  <a:cubicBezTo>
                    <a:pt x="3405" y="4474"/>
                    <a:pt x="3339" y="4496"/>
                    <a:pt x="3416" y="4441"/>
                  </a:cubicBezTo>
                  <a:lnTo>
                    <a:pt x="3416" y="4441"/>
                  </a:lnTo>
                  <a:cubicBezTo>
                    <a:pt x="3372" y="4463"/>
                    <a:pt x="3339" y="4485"/>
                    <a:pt x="3339" y="4496"/>
                  </a:cubicBezTo>
                  <a:cubicBezTo>
                    <a:pt x="3317" y="4496"/>
                    <a:pt x="3240" y="4584"/>
                    <a:pt x="3196" y="4584"/>
                  </a:cubicBezTo>
                  <a:cubicBezTo>
                    <a:pt x="3174" y="4606"/>
                    <a:pt x="3185" y="4628"/>
                    <a:pt x="3130" y="4650"/>
                  </a:cubicBezTo>
                  <a:lnTo>
                    <a:pt x="3130" y="4639"/>
                  </a:lnTo>
                  <a:cubicBezTo>
                    <a:pt x="3130" y="4650"/>
                    <a:pt x="3064" y="4694"/>
                    <a:pt x="3108" y="4694"/>
                  </a:cubicBezTo>
                  <a:cubicBezTo>
                    <a:pt x="2954" y="4727"/>
                    <a:pt x="2755" y="4915"/>
                    <a:pt x="2623" y="4937"/>
                  </a:cubicBezTo>
                  <a:cubicBezTo>
                    <a:pt x="2527" y="5001"/>
                    <a:pt x="2430" y="5065"/>
                    <a:pt x="2344" y="5119"/>
                  </a:cubicBezTo>
                  <a:lnTo>
                    <a:pt x="2344" y="5119"/>
                  </a:lnTo>
                  <a:cubicBezTo>
                    <a:pt x="2233" y="5171"/>
                    <a:pt x="2309" y="5204"/>
                    <a:pt x="2171" y="5267"/>
                  </a:cubicBezTo>
                  <a:cubicBezTo>
                    <a:pt x="2166" y="5268"/>
                    <a:pt x="2162" y="5268"/>
                    <a:pt x="2158" y="5268"/>
                  </a:cubicBezTo>
                  <a:cubicBezTo>
                    <a:pt x="2118" y="5268"/>
                    <a:pt x="2196" y="5219"/>
                    <a:pt x="2191" y="5219"/>
                  </a:cubicBezTo>
                  <a:lnTo>
                    <a:pt x="2191" y="5219"/>
                  </a:lnTo>
                  <a:cubicBezTo>
                    <a:pt x="2191" y="5219"/>
                    <a:pt x="2188" y="5220"/>
                    <a:pt x="2182" y="5223"/>
                  </a:cubicBezTo>
                  <a:cubicBezTo>
                    <a:pt x="2178" y="5220"/>
                    <a:pt x="2173" y="5218"/>
                    <a:pt x="2167" y="5218"/>
                  </a:cubicBezTo>
                  <a:cubicBezTo>
                    <a:pt x="2118" y="5218"/>
                    <a:pt x="2028" y="5335"/>
                    <a:pt x="1929" y="5355"/>
                  </a:cubicBezTo>
                  <a:lnTo>
                    <a:pt x="1951" y="5344"/>
                  </a:lnTo>
                  <a:lnTo>
                    <a:pt x="1951" y="5344"/>
                  </a:lnTo>
                  <a:cubicBezTo>
                    <a:pt x="1874" y="5366"/>
                    <a:pt x="1797" y="5454"/>
                    <a:pt x="1687" y="5520"/>
                  </a:cubicBezTo>
                  <a:cubicBezTo>
                    <a:pt x="1632" y="5587"/>
                    <a:pt x="1488" y="5686"/>
                    <a:pt x="1389" y="5763"/>
                  </a:cubicBezTo>
                  <a:cubicBezTo>
                    <a:pt x="1411" y="5719"/>
                    <a:pt x="1433" y="5719"/>
                    <a:pt x="1400" y="5719"/>
                  </a:cubicBezTo>
                  <a:cubicBezTo>
                    <a:pt x="1356" y="5741"/>
                    <a:pt x="1433" y="5730"/>
                    <a:pt x="1345" y="5796"/>
                  </a:cubicBezTo>
                  <a:cubicBezTo>
                    <a:pt x="1317" y="5805"/>
                    <a:pt x="1256" y="5831"/>
                    <a:pt x="1225" y="5831"/>
                  </a:cubicBezTo>
                  <a:cubicBezTo>
                    <a:pt x="1220" y="5831"/>
                    <a:pt x="1216" y="5830"/>
                    <a:pt x="1213" y="5829"/>
                  </a:cubicBezTo>
                  <a:lnTo>
                    <a:pt x="1301" y="5774"/>
                  </a:lnTo>
                  <a:cubicBezTo>
                    <a:pt x="1246" y="5774"/>
                    <a:pt x="1191" y="5851"/>
                    <a:pt x="1147" y="5873"/>
                  </a:cubicBezTo>
                  <a:lnTo>
                    <a:pt x="1136" y="5862"/>
                  </a:lnTo>
                  <a:cubicBezTo>
                    <a:pt x="1015" y="5950"/>
                    <a:pt x="1026" y="5972"/>
                    <a:pt x="882" y="6071"/>
                  </a:cubicBezTo>
                  <a:lnTo>
                    <a:pt x="904" y="6071"/>
                  </a:lnTo>
                  <a:cubicBezTo>
                    <a:pt x="838" y="6148"/>
                    <a:pt x="827" y="6093"/>
                    <a:pt x="761" y="6170"/>
                  </a:cubicBezTo>
                  <a:lnTo>
                    <a:pt x="717" y="6159"/>
                  </a:lnTo>
                  <a:cubicBezTo>
                    <a:pt x="673" y="6192"/>
                    <a:pt x="563" y="6303"/>
                    <a:pt x="475" y="6369"/>
                  </a:cubicBezTo>
                  <a:cubicBezTo>
                    <a:pt x="508" y="6314"/>
                    <a:pt x="607" y="6237"/>
                    <a:pt x="662" y="6170"/>
                  </a:cubicBezTo>
                  <a:lnTo>
                    <a:pt x="662" y="6170"/>
                  </a:lnTo>
                  <a:cubicBezTo>
                    <a:pt x="618" y="6204"/>
                    <a:pt x="497" y="6292"/>
                    <a:pt x="475" y="6325"/>
                  </a:cubicBezTo>
                  <a:cubicBezTo>
                    <a:pt x="497" y="6303"/>
                    <a:pt x="519" y="6281"/>
                    <a:pt x="541" y="6270"/>
                  </a:cubicBezTo>
                  <a:lnTo>
                    <a:pt x="541" y="6270"/>
                  </a:lnTo>
                  <a:cubicBezTo>
                    <a:pt x="497" y="6336"/>
                    <a:pt x="42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5" y="6456"/>
                    <a:pt x="170" y="6524"/>
                    <a:pt x="89" y="6578"/>
                  </a:cubicBezTo>
                  <a:lnTo>
                    <a:pt x="1" y="6633"/>
                  </a:lnTo>
                  <a:lnTo>
                    <a:pt x="89" y="6688"/>
                  </a:lnTo>
                  <a:cubicBezTo>
                    <a:pt x="155" y="6732"/>
                    <a:pt x="188" y="6754"/>
                    <a:pt x="232" y="6809"/>
                  </a:cubicBezTo>
                  <a:cubicBezTo>
                    <a:pt x="265" y="6820"/>
                    <a:pt x="287" y="6831"/>
                    <a:pt x="309" y="6842"/>
                  </a:cubicBezTo>
                  <a:cubicBezTo>
                    <a:pt x="365" y="6798"/>
                    <a:pt x="420" y="6765"/>
                    <a:pt x="475" y="6721"/>
                  </a:cubicBezTo>
                  <a:cubicBezTo>
                    <a:pt x="519" y="6699"/>
                    <a:pt x="563" y="6677"/>
                    <a:pt x="607" y="6644"/>
                  </a:cubicBezTo>
                  <a:cubicBezTo>
                    <a:pt x="695" y="6589"/>
                    <a:pt x="783" y="6534"/>
                    <a:pt x="882" y="6468"/>
                  </a:cubicBezTo>
                  <a:lnTo>
                    <a:pt x="882" y="6468"/>
                  </a:lnTo>
                  <a:cubicBezTo>
                    <a:pt x="872" y="6469"/>
                    <a:pt x="864" y="6470"/>
                    <a:pt x="859" y="6470"/>
                  </a:cubicBezTo>
                  <a:cubicBezTo>
                    <a:pt x="814" y="6470"/>
                    <a:pt x="934" y="6430"/>
                    <a:pt x="904" y="6391"/>
                  </a:cubicBezTo>
                  <a:cubicBezTo>
                    <a:pt x="948" y="6358"/>
                    <a:pt x="959" y="6347"/>
                    <a:pt x="970" y="6347"/>
                  </a:cubicBezTo>
                  <a:lnTo>
                    <a:pt x="1136" y="6281"/>
                  </a:lnTo>
                  <a:cubicBezTo>
                    <a:pt x="1141" y="6279"/>
                    <a:pt x="1144" y="6279"/>
                    <a:pt x="1146" y="6279"/>
                  </a:cubicBezTo>
                  <a:cubicBezTo>
                    <a:pt x="1162" y="6279"/>
                    <a:pt x="1093" y="6315"/>
                    <a:pt x="1103" y="6325"/>
                  </a:cubicBezTo>
                  <a:cubicBezTo>
                    <a:pt x="1151" y="6296"/>
                    <a:pt x="1170" y="6290"/>
                    <a:pt x="1182" y="6290"/>
                  </a:cubicBezTo>
                  <a:cubicBezTo>
                    <a:pt x="1190" y="6290"/>
                    <a:pt x="1195" y="6292"/>
                    <a:pt x="1203" y="6292"/>
                  </a:cubicBezTo>
                  <a:cubicBezTo>
                    <a:pt x="1212" y="6292"/>
                    <a:pt x="1224" y="6290"/>
                    <a:pt x="1246" y="6281"/>
                  </a:cubicBezTo>
                  <a:cubicBezTo>
                    <a:pt x="1224" y="6270"/>
                    <a:pt x="1268" y="6237"/>
                    <a:pt x="1334" y="6192"/>
                  </a:cubicBezTo>
                  <a:lnTo>
                    <a:pt x="1334" y="6192"/>
                  </a:lnTo>
                  <a:lnTo>
                    <a:pt x="1235" y="6237"/>
                  </a:lnTo>
                  <a:cubicBezTo>
                    <a:pt x="1367" y="6115"/>
                    <a:pt x="1389" y="6181"/>
                    <a:pt x="1521" y="6060"/>
                  </a:cubicBezTo>
                  <a:lnTo>
                    <a:pt x="1521" y="6060"/>
                  </a:lnTo>
                  <a:lnTo>
                    <a:pt x="1477" y="6104"/>
                  </a:lnTo>
                  <a:cubicBezTo>
                    <a:pt x="1554" y="6049"/>
                    <a:pt x="1764" y="5928"/>
                    <a:pt x="1819" y="5840"/>
                  </a:cubicBezTo>
                  <a:cubicBezTo>
                    <a:pt x="1841" y="5840"/>
                    <a:pt x="1863" y="5840"/>
                    <a:pt x="1830" y="5862"/>
                  </a:cubicBezTo>
                  <a:cubicBezTo>
                    <a:pt x="2017" y="5752"/>
                    <a:pt x="2226" y="5565"/>
                    <a:pt x="2381" y="5487"/>
                  </a:cubicBezTo>
                  <a:lnTo>
                    <a:pt x="2381" y="5487"/>
                  </a:lnTo>
                  <a:lnTo>
                    <a:pt x="2370" y="5509"/>
                  </a:lnTo>
                  <a:cubicBezTo>
                    <a:pt x="2403" y="5487"/>
                    <a:pt x="2425" y="5454"/>
                    <a:pt x="2469" y="5432"/>
                  </a:cubicBezTo>
                  <a:lnTo>
                    <a:pt x="2480" y="5443"/>
                  </a:lnTo>
                  <a:cubicBezTo>
                    <a:pt x="2502" y="5432"/>
                    <a:pt x="2557" y="5366"/>
                    <a:pt x="2612" y="5344"/>
                  </a:cubicBezTo>
                  <a:lnTo>
                    <a:pt x="2612" y="5344"/>
                  </a:lnTo>
                  <a:lnTo>
                    <a:pt x="2579" y="5377"/>
                  </a:lnTo>
                  <a:cubicBezTo>
                    <a:pt x="2777" y="5278"/>
                    <a:pt x="2843" y="5179"/>
                    <a:pt x="2998" y="5080"/>
                  </a:cubicBezTo>
                  <a:cubicBezTo>
                    <a:pt x="2999" y="5085"/>
                    <a:pt x="3005" y="5088"/>
                    <a:pt x="3014" y="5088"/>
                  </a:cubicBezTo>
                  <a:cubicBezTo>
                    <a:pt x="3058" y="5088"/>
                    <a:pt x="3176" y="5028"/>
                    <a:pt x="3240" y="4992"/>
                  </a:cubicBezTo>
                  <a:lnTo>
                    <a:pt x="3240" y="5003"/>
                  </a:lnTo>
                  <a:cubicBezTo>
                    <a:pt x="3449" y="4870"/>
                    <a:pt x="3593" y="4749"/>
                    <a:pt x="3780" y="4617"/>
                  </a:cubicBezTo>
                  <a:cubicBezTo>
                    <a:pt x="3923" y="4584"/>
                    <a:pt x="4210" y="4386"/>
                    <a:pt x="4419" y="4298"/>
                  </a:cubicBezTo>
                  <a:lnTo>
                    <a:pt x="4419" y="4298"/>
                  </a:lnTo>
                  <a:cubicBezTo>
                    <a:pt x="4415" y="4299"/>
                    <a:pt x="4412" y="4299"/>
                    <a:pt x="4410" y="4299"/>
                  </a:cubicBezTo>
                  <a:cubicBezTo>
                    <a:pt x="4391" y="4299"/>
                    <a:pt x="4411" y="4262"/>
                    <a:pt x="4441" y="4242"/>
                  </a:cubicBezTo>
                  <a:cubicBezTo>
                    <a:pt x="4486" y="4224"/>
                    <a:pt x="4540" y="4168"/>
                    <a:pt x="4563" y="4168"/>
                  </a:cubicBezTo>
                  <a:cubicBezTo>
                    <a:pt x="4568" y="4168"/>
                    <a:pt x="4571" y="4171"/>
                    <a:pt x="4573" y="4176"/>
                  </a:cubicBezTo>
                  <a:lnTo>
                    <a:pt x="4551" y="4187"/>
                  </a:lnTo>
                  <a:cubicBezTo>
                    <a:pt x="4555" y="4188"/>
                    <a:pt x="4560" y="4189"/>
                    <a:pt x="4564" y="4189"/>
                  </a:cubicBezTo>
                  <a:cubicBezTo>
                    <a:pt x="4621" y="4189"/>
                    <a:pt x="4710" y="4129"/>
                    <a:pt x="4771" y="4088"/>
                  </a:cubicBezTo>
                  <a:lnTo>
                    <a:pt x="4771" y="4044"/>
                  </a:lnTo>
                  <a:cubicBezTo>
                    <a:pt x="5003" y="3989"/>
                    <a:pt x="5278" y="3736"/>
                    <a:pt x="5410" y="3725"/>
                  </a:cubicBezTo>
                  <a:cubicBezTo>
                    <a:pt x="5454" y="3681"/>
                    <a:pt x="5521" y="3648"/>
                    <a:pt x="5554" y="3614"/>
                  </a:cubicBezTo>
                  <a:lnTo>
                    <a:pt x="5565" y="3637"/>
                  </a:lnTo>
                  <a:cubicBezTo>
                    <a:pt x="5708" y="3570"/>
                    <a:pt x="5774" y="3537"/>
                    <a:pt x="5939" y="3438"/>
                  </a:cubicBezTo>
                  <a:lnTo>
                    <a:pt x="5939" y="3438"/>
                  </a:lnTo>
                  <a:lnTo>
                    <a:pt x="5906" y="3471"/>
                  </a:lnTo>
                  <a:cubicBezTo>
                    <a:pt x="6005" y="3427"/>
                    <a:pt x="5994" y="3350"/>
                    <a:pt x="6082" y="3306"/>
                  </a:cubicBezTo>
                  <a:lnTo>
                    <a:pt x="6126" y="3317"/>
                  </a:lnTo>
                  <a:cubicBezTo>
                    <a:pt x="6292" y="3229"/>
                    <a:pt x="6468" y="3174"/>
                    <a:pt x="6611" y="3053"/>
                  </a:cubicBezTo>
                  <a:lnTo>
                    <a:pt x="6611" y="3053"/>
                  </a:lnTo>
                  <a:cubicBezTo>
                    <a:pt x="6611" y="3064"/>
                    <a:pt x="6611" y="3075"/>
                    <a:pt x="6589" y="3086"/>
                  </a:cubicBezTo>
                  <a:cubicBezTo>
                    <a:pt x="6663" y="3054"/>
                    <a:pt x="6879" y="2962"/>
                    <a:pt x="6848" y="2925"/>
                  </a:cubicBezTo>
                  <a:lnTo>
                    <a:pt x="6848" y="2925"/>
                  </a:lnTo>
                  <a:cubicBezTo>
                    <a:pt x="6850" y="2926"/>
                    <a:pt x="6853" y="2926"/>
                    <a:pt x="6857" y="2926"/>
                  </a:cubicBezTo>
                  <a:cubicBezTo>
                    <a:pt x="6902" y="2926"/>
                    <a:pt x="7029" y="2835"/>
                    <a:pt x="7096" y="2777"/>
                  </a:cubicBezTo>
                  <a:lnTo>
                    <a:pt x="7096" y="2810"/>
                  </a:lnTo>
                  <a:cubicBezTo>
                    <a:pt x="7162" y="2744"/>
                    <a:pt x="7162" y="2733"/>
                    <a:pt x="7261" y="2667"/>
                  </a:cubicBezTo>
                  <a:cubicBezTo>
                    <a:pt x="7274" y="2667"/>
                    <a:pt x="7284" y="2671"/>
                    <a:pt x="7280" y="2676"/>
                  </a:cubicBezTo>
                  <a:lnTo>
                    <a:pt x="7280" y="2676"/>
                  </a:lnTo>
                  <a:cubicBezTo>
                    <a:pt x="7332" y="2650"/>
                    <a:pt x="7320" y="2630"/>
                    <a:pt x="7415" y="2601"/>
                  </a:cubicBezTo>
                  <a:lnTo>
                    <a:pt x="7415" y="2601"/>
                  </a:lnTo>
                  <a:lnTo>
                    <a:pt x="7382" y="2634"/>
                  </a:lnTo>
                  <a:cubicBezTo>
                    <a:pt x="7471" y="2590"/>
                    <a:pt x="7460" y="2579"/>
                    <a:pt x="7504" y="2546"/>
                  </a:cubicBezTo>
                  <a:cubicBezTo>
                    <a:pt x="7543" y="2516"/>
                    <a:pt x="7644" y="2478"/>
                    <a:pt x="7681" y="2478"/>
                  </a:cubicBezTo>
                  <a:cubicBezTo>
                    <a:pt x="7685" y="2478"/>
                    <a:pt x="7689" y="2479"/>
                    <a:pt x="7691" y="2480"/>
                  </a:cubicBezTo>
                  <a:cubicBezTo>
                    <a:pt x="7691" y="2458"/>
                    <a:pt x="7735" y="2425"/>
                    <a:pt x="7790" y="2403"/>
                  </a:cubicBezTo>
                  <a:lnTo>
                    <a:pt x="7790" y="2403"/>
                  </a:lnTo>
                  <a:lnTo>
                    <a:pt x="7768" y="2425"/>
                  </a:lnTo>
                  <a:cubicBezTo>
                    <a:pt x="7922" y="2370"/>
                    <a:pt x="7977" y="2292"/>
                    <a:pt x="8077" y="2270"/>
                  </a:cubicBezTo>
                  <a:lnTo>
                    <a:pt x="8110" y="2270"/>
                  </a:lnTo>
                  <a:cubicBezTo>
                    <a:pt x="7988" y="2325"/>
                    <a:pt x="7900" y="2370"/>
                    <a:pt x="7900" y="2370"/>
                  </a:cubicBezTo>
                  <a:cubicBezTo>
                    <a:pt x="7902" y="2371"/>
                    <a:pt x="7906" y="2372"/>
                    <a:pt x="7912" y="2372"/>
                  </a:cubicBezTo>
                  <a:cubicBezTo>
                    <a:pt x="7923" y="2372"/>
                    <a:pt x="7939" y="2370"/>
                    <a:pt x="7951" y="2370"/>
                  </a:cubicBezTo>
                  <a:cubicBezTo>
                    <a:pt x="7969" y="2370"/>
                    <a:pt x="7977" y="2375"/>
                    <a:pt x="7944" y="2403"/>
                  </a:cubicBezTo>
                  <a:cubicBezTo>
                    <a:pt x="8021" y="2359"/>
                    <a:pt x="8132" y="2259"/>
                    <a:pt x="8220" y="2226"/>
                  </a:cubicBezTo>
                  <a:lnTo>
                    <a:pt x="8242" y="2226"/>
                  </a:lnTo>
                  <a:lnTo>
                    <a:pt x="8231" y="2237"/>
                  </a:lnTo>
                  <a:cubicBezTo>
                    <a:pt x="8253" y="2226"/>
                    <a:pt x="8264" y="2215"/>
                    <a:pt x="8286" y="2204"/>
                  </a:cubicBezTo>
                  <a:cubicBezTo>
                    <a:pt x="8319" y="2193"/>
                    <a:pt x="8330" y="2182"/>
                    <a:pt x="8363" y="2171"/>
                  </a:cubicBezTo>
                  <a:cubicBezTo>
                    <a:pt x="8365" y="2172"/>
                    <a:pt x="8367" y="2173"/>
                    <a:pt x="8370" y="2173"/>
                  </a:cubicBezTo>
                  <a:cubicBezTo>
                    <a:pt x="8400" y="2173"/>
                    <a:pt x="8477" y="2125"/>
                    <a:pt x="8517" y="2105"/>
                  </a:cubicBezTo>
                  <a:cubicBezTo>
                    <a:pt x="8508" y="2087"/>
                    <a:pt x="8543" y="2069"/>
                    <a:pt x="8520" y="2069"/>
                  </a:cubicBezTo>
                  <a:cubicBezTo>
                    <a:pt x="8515" y="2069"/>
                    <a:pt x="8507" y="2070"/>
                    <a:pt x="8495" y="2072"/>
                  </a:cubicBezTo>
                  <a:cubicBezTo>
                    <a:pt x="8506" y="2072"/>
                    <a:pt x="8495" y="2072"/>
                    <a:pt x="8462" y="2094"/>
                  </a:cubicBezTo>
                  <a:lnTo>
                    <a:pt x="8440" y="2105"/>
                  </a:lnTo>
                  <a:lnTo>
                    <a:pt x="8451" y="2105"/>
                  </a:lnTo>
                  <a:cubicBezTo>
                    <a:pt x="8418" y="2116"/>
                    <a:pt x="8374" y="2138"/>
                    <a:pt x="8330" y="2160"/>
                  </a:cubicBezTo>
                  <a:cubicBezTo>
                    <a:pt x="8363" y="2127"/>
                    <a:pt x="8396" y="2105"/>
                    <a:pt x="8451" y="2083"/>
                  </a:cubicBezTo>
                  <a:cubicBezTo>
                    <a:pt x="8473" y="2061"/>
                    <a:pt x="8484" y="2039"/>
                    <a:pt x="8506" y="2017"/>
                  </a:cubicBezTo>
                  <a:cubicBezTo>
                    <a:pt x="8575" y="2017"/>
                    <a:pt x="8678" y="1982"/>
                    <a:pt x="8723" y="1982"/>
                  </a:cubicBezTo>
                  <a:cubicBezTo>
                    <a:pt x="8729" y="1982"/>
                    <a:pt x="8734" y="1983"/>
                    <a:pt x="8738" y="1984"/>
                  </a:cubicBezTo>
                  <a:cubicBezTo>
                    <a:pt x="8870" y="1907"/>
                    <a:pt x="9068" y="1819"/>
                    <a:pt x="9134" y="1742"/>
                  </a:cubicBezTo>
                  <a:cubicBezTo>
                    <a:pt x="9148" y="1727"/>
                    <a:pt x="9160" y="1723"/>
                    <a:pt x="9171" y="1723"/>
                  </a:cubicBezTo>
                  <a:cubicBezTo>
                    <a:pt x="9184" y="1723"/>
                    <a:pt x="9194" y="1731"/>
                    <a:pt x="9200" y="1731"/>
                  </a:cubicBezTo>
                  <a:cubicBezTo>
                    <a:pt x="9178" y="1742"/>
                    <a:pt x="9156" y="1753"/>
                    <a:pt x="9145" y="1764"/>
                  </a:cubicBezTo>
                  <a:cubicBezTo>
                    <a:pt x="9222" y="1720"/>
                    <a:pt x="9377" y="1642"/>
                    <a:pt x="9388" y="1609"/>
                  </a:cubicBezTo>
                  <a:cubicBezTo>
                    <a:pt x="9406" y="1604"/>
                    <a:pt x="9417" y="1602"/>
                    <a:pt x="9424" y="1602"/>
                  </a:cubicBezTo>
                  <a:cubicBezTo>
                    <a:pt x="9442" y="1602"/>
                    <a:pt x="9416" y="1620"/>
                    <a:pt x="9419" y="1620"/>
                  </a:cubicBezTo>
                  <a:cubicBezTo>
                    <a:pt x="9420" y="1620"/>
                    <a:pt x="9433" y="1612"/>
                    <a:pt x="9476" y="1587"/>
                  </a:cubicBezTo>
                  <a:lnTo>
                    <a:pt x="9476" y="1587"/>
                  </a:lnTo>
                  <a:lnTo>
                    <a:pt x="9465" y="1609"/>
                  </a:lnTo>
                  <a:cubicBezTo>
                    <a:pt x="9762" y="1521"/>
                    <a:pt x="9872" y="1323"/>
                    <a:pt x="10214" y="1246"/>
                  </a:cubicBezTo>
                  <a:cubicBezTo>
                    <a:pt x="10199" y="1246"/>
                    <a:pt x="10189" y="1251"/>
                    <a:pt x="10181" y="1251"/>
                  </a:cubicBezTo>
                  <a:cubicBezTo>
                    <a:pt x="10177" y="1251"/>
                    <a:pt x="10173" y="1249"/>
                    <a:pt x="10170" y="1246"/>
                  </a:cubicBezTo>
                  <a:cubicBezTo>
                    <a:pt x="10533" y="1114"/>
                    <a:pt x="10875" y="893"/>
                    <a:pt x="11238" y="783"/>
                  </a:cubicBezTo>
                  <a:cubicBezTo>
                    <a:pt x="11349" y="750"/>
                    <a:pt x="11349" y="728"/>
                    <a:pt x="11404" y="684"/>
                  </a:cubicBezTo>
                  <a:lnTo>
                    <a:pt x="11437" y="695"/>
                  </a:lnTo>
                  <a:lnTo>
                    <a:pt x="11525" y="629"/>
                  </a:lnTo>
                  <a:cubicBezTo>
                    <a:pt x="11657" y="541"/>
                    <a:pt x="11800" y="574"/>
                    <a:pt x="11977" y="453"/>
                  </a:cubicBezTo>
                  <a:lnTo>
                    <a:pt x="11943" y="453"/>
                  </a:lnTo>
                  <a:cubicBezTo>
                    <a:pt x="12000" y="424"/>
                    <a:pt x="12115" y="371"/>
                    <a:pt x="12138" y="371"/>
                  </a:cubicBezTo>
                  <a:cubicBezTo>
                    <a:pt x="12142" y="371"/>
                    <a:pt x="12143" y="372"/>
                    <a:pt x="12142" y="375"/>
                  </a:cubicBezTo>
                  <a:cubicBezTo>
                    <a:pt x="12153" y="364"/>
                    <a:pt x="12164" y="342"/>
                    <a:pt x="12186" y="342"/>
                  </a:cubicBezTo>
                  <a:lnTo>
                    <a:pt x="12197" y="353"/>
                  </a:lnTo>
                  <a:lnTo>
                    <a:pt x="12351" y="265"/>
                  </a:lnTo>
                  <a:cubicBezTo>
                    <a:pt x="12377" y="257"/>
                    <a:pt x="12393" y="253"/>
                    <a:pt x="12403" y="253"/>
                  </a:cubicBezTo>
                  <a:cubicBezTo>
                    <a:pt x="12428" y="253"/>
                    <a:pt x="12416" y="274"/>
                    <a:pt x="12440" y="274"/>
                  </a:cubicBezTo>
                  <a:cubicBezTo>
                    <a:pt x="12455" y="274"/>
                    <a:pt x="12482" y="266"/>
                    <a:pt x="12538" y="243"/>
                  </a:cubicBezTo>
                  <a:cubicBezTo>
                    <a:pt x="12605" y="210"/>
                    <a:pt x="12715" y="122"/>
                    <a:pt x="12693" y="122"/>
                  </a:cubicBezTo>
                  <a:lnTo>
                    <a:pt x="12693" y="122"/>
                  </a:lnTo>
                  <a:lnTo>
                    <a:pt x="12649" y="133"/>
                  </a:lnTo>
                  <a:lnTo>
                    <a:pt x="12649" y="122"/>
                  </a:lnTo>
                  <a:lnTo>
                    <a:pt x="12671" y="100"/>
                  </a:lnTo>
                  <a:cubicBezTo>
                    <a:pt x="12662" y="74"/>
                    <a:pt x="12680" y="35"/>
                    <a:pt x="12620" y="35"/>
                  </a:cubicBezTo>
                  <a:cubicBezTo>
                    <a:pt x="12603" y="35"/>
                    <a:pt x="12581" y="38"/>
                    <a:pt x="12549" y="45"/>
                  </a:cubicBezTo>
                  <a:cubicBezTo>
                    <a:pt x="12527" y="23"/>
                    <a:pt x="12516" y="12"/>
                    <a:pt x="1249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flipH="1">
              <a:off x="5766285" y="289981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flipH="1">
              <a:off x="5752519" y="2878055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flipH="1">
              <a:off x="5919545" y="2969799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flipH="1">
              <a:off x="5659186" y="2839355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flipH="1">
              <a:off x="5928595" y="2976152"/>
              <a:ext cx="1396" cy="1155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8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1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 flipH="1">
              <a:off x="5850617" y="2931099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lnTo>
                    <a:pt x="55" y="0"/>
                  </a:lnTo>
                  <a:cubicBezTo>
                    <a:pt x="38" y="9"/>
                    <a:pt x="28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 flipH="1">
              <a:off x="5638681" y="2824481"/>
              <a:ext cx="7798" cy="375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23"/>
                  </a:moveTo>
                  <a:lnTo>
                    <a:pt x="150" y="25"/>
                  </a:lnTo>
                  <a:lnTo>
                    <a:pt x="150" y="25"/>
                  </a:lnTo>
                  <a:cubicBezTo>
                    <a:pt x="151" y="24"/>
                    <a:pt x="153" y="23"/>
                    <a:pt x="154" y="23"/>
                  </a:cubicBezTo>
                  <a:close/>
                  <a:moveTo>
                    <a:pt x="154" y="1"/>
                  </a:moveTo>
                  <a:cubicBezTo>
                    <a:pt x="0" y="42"/>
                    <a:pt x="161" y="16"/>
                    <a:pt x="60" y="65"/>
                  </a:cubicBezTo>
                  <a:lnTo>
                    <a:pt x="60" y="65"/>
                  </a:lnTo>
                  <a:lnTo>
                    <a:pt x="150" y="25"/>
                  </a:lnTo>
                  <a:lnTo>
                    <a:pt x="150" y="25"/>
                  </a:lnTo>
                  <a:cubicBezTo>
                    <a:pt x="143" y="28"/>
                    <a:pt x="136" y="29"/>
                    <a:pt x="130" y="29"/>
                  </a:cubicBezTo>
                  <a:cubicBezTo>
                    <a:pt x="120" y="29"/>
                    <a:pt x="119" y="22"/>
                    <a:pt x="154" y="1"/>
                  </a:cubicBezTo>
                  <a:close/>
                  <a:moveTo>
                    <a:pt x="60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0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 flipH="1">
              <a:off x="5661834" y="2834589"/>
              <a:ext cx="3755" cy="1396"/>
            </a:xfrm>
            <a:custGeom>
              <a:avLst/>
              <a:gdLst/>
              <a:ahLst/>
              <a:cxnLst/>
              <a:rect l="l" t="t" r="r" b="b"/>
              <a:pathLst>
                <a:path w="78" h="29" extrusionOk="0">
                  <a:moveTo>
                    <a:pt x="33" y="0"/>
                  </a:moveTo>
                  <a:cubicBezTo>
                    <a:pt x="12" y="21"/>
                    <a:pt x="0" y="29"/>
                    <a:pt x="8" y="29"/>
                  </a:cubicBezTo>
                  <a:cubicBezTo>
                    <a:pt x="13" y="29"/>
                    <a:pt x="24" y="26"/>
                    <a:pt x="44" y="22"/>
                  </a:cubicBezTo>
                  <a:cubicBezTo>
                    <a:pt x="77" y="6"/>
                    <a:pt x="75" y="3"/>
                    <a:pt x="64" y="3"/>
                  </a:cubicBezTo>
                  <a:cubicBezTo>
                    <a:pt x="58" y="3"/>
                    <a:pt x="51" y="3"/>
                    <a:pt x="44" y="3"/>
                  </a:cubicBezTo>
                  <a:cubicBezTo>
                    <a:pt x="38" y="3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 flipH="1">
              <a:off x="5793337" y="2896057"/>
              <a:ext cx="2696" cy="1155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0" y="23"/>
                    <a:pt x="55" y="12"/>
                    <a:pt x="55" y="23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 flipH="1">
              <a:off x="5832615" y="2914107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1" y="56"/>
                  </a:lnTo>
                  <a:lnTo>
                    <a:pt x="56" y="2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 flipH="1">
              <a:off x="6041421" y="3032373"/>
              <a:ext cx="2792" cy="1637"/>
            </a:xfrm>
            <a:custGeom>
              <a:avLst/>
              <a:gdLst/>
              <a:ahLst/>
              <a:cxnLst/>
              <a:rect l="l" t="t" r="r" b="b"/>
              <a:pathLst>
                <a:path w="58" h="34" extrusionOk="0">
                  <a:moveTo>
                    <a:pt x="42" y="1"/>
                  </a:moveTo>
                  <a:cubicBezTo>
                    <a:pt x="34" y="1"/>
                    <a:pt x="20" y="7"/>
                    <a:pt x="0" y="22"/>
                  </a:cubicBezTo>
                  <a:lnTo>
                    <a:pt x="33" y="33"/>
                  </a:lnTo>
                  <a:cubicBezTo>
                    <a:pt x="54" y="19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 flipH="1">
              <a:off x="6131144" y="3090712"/>
              <a:ext cx="5343" cy="269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 flipH="1">
              <a:off x="5937596" y="2992085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 flipH="1">
              <a:off x="5810858" y="296079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cubicBezTo>
                    <a:pt x="23" y="1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 flipH="1">
              <a:off x="5703181" y="2908283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1" y="25"/>
                    <a:pt x="3" y="25"/>
                  </a:cubicBezTo>
                  <a:cubicBezTo>
                    <a:pt x="13" y="25"/>
                    <a:pt x="39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 flipH="1">
              <a:off x="5546745" y="2842531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 flipH="1">
              <a:off x="5654421" y="2883349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 flipH="1">
              <a:off x="5513339" y="2833482"/>
              <a:ext cx="578" cy="1155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1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 flipH="1">
              <a:off x="5864143" y="2986357"/>
              <a:ext cx="866" cy="43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5" y="1"/>
                  </a:moveTo>
                  <a:cubicBezTo>
                    <a:pt x="12" y="1"/>
                    <a:pt x="6" y="3"/>
                    <a:pt x="1" y="9"/>
                  </a:cubicBezTo>
                  <a:lnTo>
                    <a:pt x="12" y="9"/>
                  </a:lnTo>
                  <a:cubicBezTo>
                    <a:pt x="17" y="3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 flipH="1">
              <a:off x="6074490" y="3133551"/>
              <a:ext cx="4814" cy="3418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1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 flipH="1">
              <a:off x="5968353" y="3048787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 flipH="1">
              <a:off x="5996993" y="3065778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 flipH="1">
              <a:off x="5652399" y="2890136"/>
              <a:ext cx="3658" cy="1733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63" y="1"/>
                  </a:moveTo>
                  <a:cubicBezTo>
                    <a:pt x="57" y="1"/>
                    <a:pt x="40" y="7"/>
                    <a:pt x="1" y="25"/>
                  </a:cubicBezTo>
                  <a:cubicBezTo>
                    <a:pt x="23" y="25"/>
                    <a:pt x="34" y="36"/>
                    <a:pt x="45" y="36"/>
                  </a:cubicBezTo>
                  <a:cubicBezTo>
                    <a:pt x="37" y="28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 flipH="1">
              <a:off x="5548333" y="284253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 flipH="1">
              <a:off x="5511839" y="2828717"/>
              <a:ext cx="612470" cy="329388"/>
            </a:xfrm>
            <a:custGeom>
              <a:avLst/>
              <a:gdLst/>
              <a:ahLst/>
              <a:cxnLst/>
              <a:rect l="l" t="t" r="r" b="b"/>
              <a:pathLst>
                <a:path w="12724" h="6843" extrusionOk="0">
                  <a:moveTo>
                    <a:pt x="12494" y="78"/>
                  </a:moveTo>
                  <a:cubicBezTo>
                    <a:pt x="12459" y="78"/>
                    <a:pt x="12438" y="91"/>
                    <a:pt x="12418" y="106"/>
                  </a:cubicBezTo>
                  <a:lnTo>
                    <a:pt x="12418" y="106"/>
                  </a:lnTo>
                  <a:lnTo>
                    <a:pt x="12494" y="78"/>
                  </a:lnTo>
                  <a:close/>
                  <a:moveTo>
                    <a:pt x="12299" y="108"/>
                  </a:moveTo>
                  <a:cubicBezTo>
                    <a:pt x="12296" y="108"/>
                    <a:pt x="12291" y="109"/>
                    <a:pt x="12285" y="111"/>
                  </a:cubicBezTo>
                  <a:lnTo>
                    <a:pt x="12300" y="108"/>
                  </a:lnTo>
                  <a:lnTo>
                    <a:pt x="12300" y="108"/>
                  </a:lnTo>
                  <a:cubicBezTo>
                    <a:pt x="12299" y="108"/>
                    <a:pt x="12299" y="108"/>
                    <a:pt x="12299" y="108"/>
                  </a:cubicBezTo>
                  <a:close/>
                  <a:moveTo>
                    <a:pt x="12418" y="106"/>
                  </a:moveTo>
                  <a:lnTo>
                    <a:pt x="12406" y="111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13" y="110"/>
                    <a:pt x="12416" y="108"/>
                    <a:pt x="12418" y="106"/>
                  </a:cubicBezTo>
                  <a:close/>
                  <a:moveTo>
                    <a:pt x="12637" y="133"/>
                  </a:moveTo>
                  <a:lnTo>
                    <a:pt x="12659" y="144"/>
                  </a:lnTo>
                  <a:lnTo>
                    <a:pt x="12626" y="144"/>
                  </a:lnTo>
                  <a:lnTo>
                    <a:pt x="12637" y="133"/>
                  </a:lnTo>
                  <a:close/>
                  <a:moveTo>
                    <a:pt x="12097" y="243"/>
                  </a:moveTo>
                  <a:cubicBezTo>
                    <a:pt x="12092" y="246"/>
                    <a:pt x="12087" y="248"/>
                    <a:pt x="12084" y="251"/>
                  </a:cubicBezTo>
                  <a:lnTo>
                    <a:pt x="12084" y="251"/>
                  </a:lnTo>
                  <a:cubicBezTo>
                    <a:pt x="12088" y="248"/>
                    <a:pt x="12093" y="246"/>
                    <a:pt x="12097" y="243"/>
                  </a:cubicBezTo>
                  <a:close/>
                  <a:moveTo>
                    <a:pt x="11304" y="585"/>
                  </a:moveTo>
                  <a:lnTo>
                    <a:pt x="11304" y="585"/>
                  </a:lnTo>
                  <a:cubicBezTo>
                    <a:pt x="11238" y="618"/>
                    <a:pt x="11150" y="662"/>
                    <a:pt x="11095" y="695"/>
                  </a:cubicBezTo>
                  <a:lnTo>
                    <a:pt x="11117" y="673"/>
                  </a:lnTo>
                  <a:lnTo>
                    <a:pt x="11117" y="673"/>
                  </a:lnTo>
                  <a:cubicBezTo>
                    <a:pt x="11073" y="695"/>
                    <a:pt x="11040" y="706"/>
                    <a:pt x="11018" y="706"/>
                  </a:cubicBezTo>
                  <a:cubicBezTo>
                    <a:pt x="11095" y="651"/>
                    <a:pt x="11194" y="629"/>
                    <a:pt x="11304" y="585"/>
                  </a:cubicBezTo>
                  <a:close/>
                  <a:moveTo>
                    <a:pt x="10974" y="728"/>
                  </a:moveTo>
                  <a:cubicBezTo>
                    <a:pt x="10952" y="761"/>
                    <a:pt x="10885" y="805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9" y="783"/>
                    <a:pt x="10974" y="728"/>
                  </a:cubicBezTo>
                  <a:close/>
                  <a:moveTo>
                    <a:pt x="10703" y="795"/>
                  </a:moveTo>
                  <a:cubicBezTo>
                    <a:pt x="10671" y="824"/>
                    <a:pt x="10677" y="826"/>
                    <a:pt x="10690" y="826"/>
                  </a:cubicBezTo>
                  <a:cubicBezTo>
                    <a:pt x="10693" y="826"/>
                    <a:pt x="10696" y="826"/>
                    <a:pt x="10699" y="826"/>
                  </a:cubicBezTo>
                  <a:cubicBezTo>
                    <a:pt x="10709" y="826"/>
                    <a:pt x="10720" y="827"/>
                    <a:pt x="10720" y="838"/>
                  </a:cubicBezTo>
                  <a:cubicBezTo>
                    <a:pt x="10742" y="827"/>
                    <a:pt x="10775" y="816"/>
                    <a:pt x="10786" y="816"/>
                  </a:cubicBezTo>
                  <a:lnTo>
                    <a:pt x="10786" y="816"/>
                  </a:lnTo>
                  <a:cubicBezTo>
                    <a:pt x="10753" y="838"/>
                    <a:pt x="10720" y="860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cubicBezTo>
                    <a:pt x="10643" y="915"/>
                    <a:pt x="10588" y="904"/>
                    <a:pt x="10544" y="948"/>
                  </a:cubicBezTo>
                  <a:cubicBezTo>
                    <a:pt x="10515" y="956"/>
                    <a:pt x="10500" y="959"/>
                    <a:pt x="10491" y="959"/>
                  </a:cubicBezTo>
                  <a:cubicBezTo>
                    <a:pt x="10481" y="959"/>
                    <a:pt x="10478" y="956"/>
                    <a:pt x="10472" y="956"/>
                  </a:cubicBezTo>
                  <a:cubicBezTo>
                    <a:pt x="10468" y="956"/>
                    <a:pt x="10463" y="957"/>
                    <a:pt x="10456" y="959"/>
                  </a:cubicBezTo>
                  <a:lnTo>
                    <a:pt x="10445" y="959"/>
                  </a:lnTo>
                  <a:cubicBezTo>
                    <a:pt x="10505" y="879"/>
                    <a:pt x="10603" y="872"/>
                    <a:pt x="10703" y="795"/>
                  </a:cubicBezTo>
                  <a:close/>
                  <a:moveTo>
                    <a:pt x="10434" y="970"/>
                  </a:moveTo>
                  <a:lnTo>
                    <a:pt x="10412" y="981"/>
                  </a:lnTo>
                  <a:lnTo>
                    <a:pt x="10401" y="981"/>
                  </a:lnTo>
                  <a:lnTo>
                    <a:pt x="10434" y="970"/>
                  </a:lnTo>
                  <a:close/>
                  <a:moveTo>
                    <a:pt x="10390" y="981"/>
                  </a:moveTo>
                  <a:lnTo>
                    <a:pt x="10390" y="1014"/>
                  </a:lnTo>
                  <a:cubicBezTo>
                    <a:pt x="10352" y="1036"/>
                    <a:pt x="10333" y="1042"/>
                    <a:pt x="10323" y="1042"/>
                  </a:cubicBezTo>
                  <a:cubicBezTo>
                    <a:pt x="10306" y="1042"/>
                    <a:pt x="10311" y="1025"/>
                    <a:pt x="10291" y="1025"/>
                  </a:cubicBezTo>
                  <a:cubicBezTo>
                    <a:pt x="10313" y="1014"/>
                    <a:pt x="10324" y="1014"/>
                    <a:pt x="10357" y="1003"/>
                  </a:cubicBezTo>
                  <a:lnTo>
                    <a:pt x="10346" y="1003"/>
                  </a:lnTo>
                  <a:lnTo>
                    <a:pt x="10390" y="981"/>
                  </a:lnTo>
                  <a:close/>
                  <a:moveTo>
                    <a:pt x="10224" y="1246"/>
                  </a:moveTo>
                  <a:lnTo>
                    <a:pt x="10224" y="1246"/>
                  </a:lnTo>
                  <a:cubicBezTo>
                    <a:pt x="10220" y="1247"/>
                    <a:pt x="10215" y="1248"/>
                    <a:pt x="10210" y="1250"/>
                  </a:cubicBezTo>
                  <a:lnTo>
                    <a:pt x="10210" y="1250"/>
                  </a:lnTo>
                  <a:cubicBezTo>
                    <a:pt x="10204" y="1252"/>
                    <a:pt x="10198" y="1254"/>
                    <a:pt x="10191" y="1257"/>
                  </a:cubicBezTo>
                  <a:cubicBezTo>
                    <a:pt x="10191" y="1257"/>
                    <a:pt x="10202" y="1257"/>
                    <a:pt x="10224" y="1246"/>
                  </a:cubicBezTo>
                  <a:close/>
                  <a:moveTo>
                    <a:pt x="9387" y="1367"/>
                  </a:moveTo>
                  <a:cubicBezTo>
                    <a:pt x="9379" y="1372"/>
                    <a:pt x="9374" y="1378"/>
                    <a:pt x="9370" y="1383"/>
                  </a:cubicBezTo>
                  <a:lnTo>
                    <a:pt x="9370" y="1383"/>
                  </a:lnTo>
                  <a:cubicBezTo>
                    <a:pt x="9377" y="1377"/>
                    <a:pt x="9383" y="1371"/>
                    <a:pt x="9387" y="1367"/>
                  </a:cubicBezTo>
                  <a:close/>
                  <a:moveTo>
                    <a:pt x="8286" y="1984"/>
                  </a:moveTo>
                  <a:lnTo>
                    <a:pt x="8286" y="1984"/>
                  </a:lnTo>
                  <a:cubicBezTo>
                    <a:pt x="8286" y="1984"/>
                    <a:pt x="8286" y="1984"/>
                    <a:pt x="8285" y="1984"/>
                  </a:cubicBezTo>
                  <a:cubicBezTo>
                    <a:pt x="8285" y="1986"/>
                    <a:pt x="8285" y="1987"/>
                    <a:pt x="8286" y="1987"/>
                  </a:cubicBezTo>
                  <a:cubicBezTo>
                    <a:pt x="8286" y="1987"/>
                    <a:pt x="8286" y="1986"/>
                    <a:pt x="8286" y="1984"/>
                  </a:cubicBezTo>
                  <a:close/>
                  <a:moveTo>
                    <a:pt x="8197" y="2083"/>
                  </a:moveTo>
                  <a:lnTo>
                    <a:pt x="8197" y="2083"/>
                  </a:lnTo>
                  <a:cubicBezTo>
                    <a:pt x="8186" y="2094"/>
                    <a:pt x="8175" y="2094"/>
                    <a:pt x="8142" y="2105"/>
                  </a:cubicBezTo>
                  <a:cubicBezTo>
                    <a:pt x="8164" y="2094"/>
                    <a:pt x="8186" y="2094"/>
                    <a:pt x="8197" y="2083"/>
                  </a:cubicBezTo>
                  <a:close/>
                  <a:moveTo>
                    <a:pt x="8440" y="2138"/>
                  </a:moveTo>
                  <a:lnTo>
                    <a:pt x="8440" y="2149"/>
                  </a:lnTo>
                  <a:cubicBezTo>
                    <a:pt x="8407" y="2171"/>
                    <a:pt x="8396" y="2171"/>
                    <a:pt x="8396" y="2171"/>
                  </a:cubicBezTo>
                  <a:cubicBezTo>
                    <a:pt x="8407" y="2160"/>
                    <a:pt x="8418" y="2149"/>
                    <a:pt x="8440" y="2138"/>
                  </a:cubicBezTo>
                  <a:close/>
                  <a:moveTo>
                    <a:pt x="8043" y="2160"/>
                  </a:moveTo>
                  <a:lnTo>
                    <a:pt x="8043" y="2160"/>
                  </a:lnTo>
                  <a:cubicBezTo>
                    <a:pt x="8054" y="2171"/>
                    <a:pt x="8043" y="2182"/>
                    <a:pt x="8021" y="2193"/>
                  </a:cubicBezTo>
                  <a:cubicBezTo>
                    <a:pt x="8024" y="2190"/>
                    <a:pt x="8023" y="2189"/>
                    <a:pt x="8018" y="2189"/>
                  </a:cubicBezTo>
                  <a:cubicBezTo>
                    <a:pt x="8007" y="2189"/>
                    <a:pt x="7978" y="2196"/>
                    <a:pt x="7955" y="2204"/>
                  </a:cubicBezTo>
                  <a:cubicBezTo>
                    <a:pt x="7977" y="2193"/>
                    <a:pt x="8010" y="2182"/>
                    <a:pt x="8043" y="2160"/>
                  </a:cubicBezTo>
                  <a:close/>
                  <a:moveTo>
                    <a:pt x="8249" y="2234"/>
                  </a:moveTo>
                  <a:cubicBezTo>
                    <a:pt x="8246" y="2235"/>
                    <a:pt x="8244" y="2236"/>
                    <a:pt x="8241" y="2237"/>
                  </a:cubicBezTo>
                  <a:lnTo>
                    <a:pt x="8252" y="2237"/>
                  </a:lnTo>
                  <a:lnTo>
                    <a:pt x="8249" y="2234"/>
                  </a:lnTo>
                  <a:close/>
                  <a:moveTo>
                    <a:pt x="10313" y="981"/>
                  </a:moveTo>
                  <a:lnTo>
                    <a:pt x="10213" y="1036"/>
                  </a:lnTo>
                  <a:cubicBezTo>
                    <a:pt x="10235" y="1036"/>
                    <a:pt x="10257" y="1025"/>
                    <a:pt x="10280" y="1025"/>
                  </a:cubicBezTo>
                  <a:cubicBezTo>
                    <a:pt x="10202" y="1069"/>
                    <a:pt x="10158" y="1114"/>
                    <a:pt x="10114" y="1147"/>
                  </a:cubicBezTo>
                  <a:lnTo>
                    <a:pt x="10103" y="1125"/>
                  </a:lnTo>
                  <a:cubicBezTo>
                    <a:pt x="10037" y="1191"/>
                    <a:pt x="9872" y="1235"/>
                    <a:pt x="9795" y="1312"/>
                  </a:cubicBezTo>
                  <a:lnTo>
                    <a:pt x="9773" y="1312"/>
                  </a:lnTo>
                  <a:cubicBezTo>
                    <a:pt x="9795" y="1323"/>
                    <a:pt x="9806" y="1334"/>
                    <a:pt x="9806" y="1345"/>
                  </a:cubicBezTo>
                  <a:cubicBezTo>
                    <a:pt x="9768" y="1364"/>
                    <a:pt x="9738" y="1391"/>
                    <a:pt x="9716" y="1391"/>
                  </a:cubicBezTo>
                  <a:cubicBezTo>
                    <a:pt x="9713" y="1391"/>
                    <a:pt x="9710" y="1390"/>
                    <a:pt x="9707" y="1389"/>
                  </a:cubicBezTo>
                  <a:cubicBezTo>
                    <a:pt x="9729" y="1378"/>
                    <a:pt x="9729" y="1367"/>
                    <a:pt x="9740" y="1356"/>
                  </a:cubicBezTo>
                  <a:lnTo>
                    <a:pt x="9740" y="1356"/>
                  </a:lnTo>
                  <a:lnTo>
                    <a:pt x="9696" y="1389"/>
                  </a:lnTo>
                  <a:cubicBezTo>
                    <a:pt x="9641" y="1378"/>
                    <a:pt x="9762" y="1345"/>
                    <a:pt x="9751" y="1323"/>
                  </a:cubicBezTo>
                  <a:lnTo>
                    <a:pt x="9751" y="1323"/>
                  </a:lnTo>
                  <a:cubicBezTo>
                    <a:pt x="9663" y="1378"/>
                    <a:pt x="9563" y="1455"/>
                    <a:pt x="9497" y="1477"/>
                  </a:cubicBezTo>
                  <a:cubicBezTo>
                    <a:pt x="9469" y="1458"/>
                    <a:pt x="9604" y="1407"/>
                    <a:pt x="9579" y="1407"/>
                  </a:cubicBezTo>
                  <a:cubicBezTo>
                    <a:pt x="9574" y="1407"/>
                    <a:pt x="9566" y="1408"/>
                    <a:pt x="9552" y="1411"/>
                  </a:cubicBezTo>
                  <a:lnTo>
                    <a:pt x="9663" y="1367"/>
                  </a:lnTo>
                  <a:cubicBezTo>
                    <a:pt x="9563" y="1367"/>
                    <a:pt x="9707" y="1345"/>
                    <a:pt x="9641" y="1334"/>
                  </a:cubicBezTo>
                  <a:lnTo>
                    <a:pt x="9630" y="1334"/>
                  </a:lnTo>
                  <a:cubicBezTo>
                    <a:pt x="9486" y="1389"/>
                    <a:pt x="9475" y="1422"/>
                    <a:pt x="9332" y="1477"/>
                  </a:cubicBezTo>
                  <a:cubicBezTo>
                    <a:pt x="9310" y="1510"/>
                    <a:pt x="9354" y="1499"/>
                    <a:pt x="9332" y="1532"/>
                  </a:cubicBezTo>
                  <a:cubicBezTo>
                    <a:pt x="9251" y="1585"/>
                    <a:pt x="9203" y="1592"/>
                    <a:pt x="9163" y="1592"/>
                  </a:cubicBezTo>
                  <a:cubicBezTo>
                    <a:pt x="9149" y="1592"/>
                    <a:pt x="9137" y="1591"/>
                    <a:pt x="9124" y="1591"/>
                  </a:cubicBezTo>
                  <a:cubicBezTo>
                    <a:pt x="9090" y="1591"/>
                    <a:pt x="9056" y="1597"/>
                    <a:pt x="9002" y="1642"/>
                  </a:cubicBezTo>
                  <a:cubicBezTo>
                    <a:pt x="8980" y="1675"/>
                    <a:pt x="8980" y="1719"/>
                    <a:pt x="8869" y="1753"/>
                  </a:cubicBezTo>
                  <a:lnTo>
                    <a:pt x="8880" y="1708"/>
                  </a:lnTo>
                  <a:lnTo>
                    <a:pt x="8880" y="1708"/>
                  </a:lnTo>
                  <a:cubicBezTo>
                    <a:pt x="8748" y="1764"/>
                    <a:pt x="8825" y="1786"/>
                    <a:pt x="8671" y="1830"/>
                  </a:cubicBezTo>
                  <a:cubicBezTo>
                    <a:pt x="8693" y="1808"/>
                    <a:pt x="8781" y="1775"/>
                    <a:pt x="8759" y="1775"/>
                  </a:cubicBezTo>
                  <a:cubicBezTo>
                    <a:pt x="8649" y="1797"/>
                    <a:pt x="8693" y="1830"/>
                    <a:pt x="8627" y="1863"/>
                  </a:cubicBezTo>
                  <a:lnTo>
                    <a:pt x="8594" y="1841"/>
                  </a:lnTo>
                  <a:cubicBezTo>
                    <a:pt x="8462" y="1918"/>
                    <a:pt x="8296" y="2017"/>
                    <a:pt x="8142" y="2105"/>
                  </a:cubicBezTo>
                  <a:cubicBezTo>
                    <a:pt x="8151" y="2096"/>
                    <a:pt x="8167" y="2080"/>
                    <a:pt x="8150" y="2080"/>
                  </a:cubicBezTo>
                  <a:cubicBezTo>
                    <a:pt x="8146" y="2080"/>
                    <a:pt x="8140" y="2081"/>
                    <a:pt x="8131" y="2083"/>
                  </a:cubicBezTo>
                  <a:cubicBezTo>
                    <a:pt x="7988" y="2160"/>
                    <a:pt x="7834" y="2237"/>
                    <a:pt x="7668" y="2303"/>
                  </a:cubicBezTo>
                  <a:cubicBezTo>
                    <a:pt x="7823" y="2215"/>
                    <a:pt x="7966" y="2116"/>
                    <a:pt x="8120" y="2050"/>
                  </a:cubicBezTo>
                  <a:lnTo>
                    <a:pt x="8120" y="2050"/>
                  </a:lnTo>
                  <a:lnTo>
                    <a:pt x="8087" y="2061"/>
                  </a:lnTo>
                  <a:cubicBezTo>
                    <a:pt x="8087" y="2006"/>
                    <a:pt x="8219" y="2017"/>
                    <a:pt x="8296" y="1962"/>
                  </a:cubicBezTo>
                  <a:lnTo>
                    <a:pt x="8296" y="1962"/>
                  </a:lnTo>
                  <a:cubicBezTo>
                    <a:pt x="8290" y="1968"/>
                    <a:pt x="8287" y="1978"/>
                    <a:pt x="8286" y="1984"/>
                  </a:cubicBezTo>
                  <a:lnTo>
                    <a:pt x="8286" y="1984"/>
                  </a:lnTo>
                  <a:cubicBezTo>
                    <a:pt x="8407" y="1928"/>
                    <a:pt x="8528" y="1851"/>
                    <a:pt x="8704" y="1753"/>
                  </a:cubicBezTo>
                  <a:lnTo>
                    <a:pt x="8704" y="1753"/>
                  </a:lnTo>
                  <a:lnTo>
                    <a:pt x="8682" y="1775"/>
                  </a:lnTo>
                  <a:cubicBezTo>
                    <a:pt x="8759" y="1753"/>
                    <a:pt x="8880" y="1697"/>
                    <a:pt x="8957" y="1664"/>
                  </a:cubicBezTo>
                  <a:cubicBezTo>
                    <a:pt x="8968" y="1642"/>
                    <a:pt x="9013" y="1620"/>
                    <a:pt x="8980" y="1620"/>
                  </a:cubicBezTo>
                  <a:cubicBezTo>
                    <a:pt x="9244" y="1565"/>
                    <a:pt x="9420" y="1367"/>
                    <a:pt x="9652" y="1323"/>
                  </a:cubicBezTo>
                  <a:lnTo>
                    <a:pt x="9652" y="1323"/>
                  </a:lnTo>
                  <a:lnTo>
                    <a:pt x="9641" y="1334"/>
                  </a:lnTo>
                  <a:lnTo>
                    <a:pt x="9795" y="1257"/>
                  </a:lnTo>
                  <a:cubicBezTo>
                    <a:pt x="9787" y="1253"/>
                    <a:pt x="9781" y="1252"/>
                    <a:pt x="9775" y="1252"/>
                  </a:cubicBezTo>
                  <a:cubicBezTo>
                    <a:pt x="9762" y="1252"/>
                    <a:pt x="9747" y="1257"/>
                    <a:pt x="9718" y="1257"/>
                  </a:cubicBezTo>
                  <a:cubicBezTo>
                    <a:pt x="9740" y="1235"/>
                    <a:pt x="9784" y="1202"/>
                    <a:pt x="9828" y="1191"/>
                  </a:cubicBezTo>
                  <a:lnTo>
                    <a:pt x="9828" y="1191"/>
                  </a:lnTo>
                  <a:cubicBezTo>
                    <a:pt x="9789" y="1213"/>
                    <a:pt x="9795" y="1218"/>
                    <a:pt x="9814" y="1218"/>
                  </a:cubicBezTo>
                  <a:cubicBezTo>
                    <a:pt x="9833" y="1218"/>
                    <a:pt x="9866" y="1213"/>
                    <a:pt x="9883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15" y="1103"/>
                  </a:cubicBezTo>
                  <a:lnTo>
                    <a:pt x="10015" y="1125"/>
                  </a:lnTo>
                  <a:cubicBezTo>
                    <a:pt x="10059" y="1092"/>
                    <a:pt x="10103" y="1058"/>
                    <a:pt x="10147" y="1036"/>
                  </a:cubicBezTo>
                  <a:lnTo>
                    <a:pt x="10147" y="1036"/>
                  </a:lnTo>
                  <a:cubicBezTo>
                    <a:pt x="10180" y="1047"/>
                    <a:pt x="10103" y="1069"/>
                    <a:pt x="10114" y="1092"/>
                  </a:cubicBezTo>
                  <a:cubicBezTo>
                    <a:pt x="10180" y="1058"/>
                    <a:pt x="10235" y="981"/>
                    <a:pt x="10313" y="981"/>
                  </a:cubicBezTo>
                  <a:close/>
                  <a:moveTo>
                    <a:pt x="7279" y="2697"/>
                  </a:moveTo>
                  <a:lnTo>
                    <a:pt x="7279" y="2697"/>
                  </a:lnTo>
                  <a:cubicBezTo>
                    <a:pt x="7277" y="2698"/>
                    <a:pt x="7274" y="2699"/>
                    <a:pt x="7272" y="2700"/>
                  </a:cubicBezTo>
                  <a:cubicBezTo>
                    <a:pt x="7274" y="2699"/>
                    <a:pt x="7277" y="2698"/>
                    <a:pt x="7279" y="2697"/>
                  </a:cubicBezTo>
                  <a:close/>
                  <a:moveTo>
                    <a:pt x="6142" y="2923"/>
                  </a:moveTo>
                  <a:lnTo>
                    <a:pt x="6142" y="2923"/>
                  </a:lnTo>
                  <a:cubicBezTo>
                    <a:pt x="6137" y="2924"/>
                    <a:pt x="6130" y="2927"/>
                    <a:pt x="6126" y="2931"/>
                  </a:cubicBezTo>
                  <a:cubicBezTo>
                    <a:pt x="6131" y="2929"/>
                    <a:pt x="6137" y="2926"/>
                    <a:pt x="6142" y="2923"/>
                  </a:cubicBezTo>
                  <a:close/>
                  <a:moveTo>
                    <a:pt x="6620" y="3086"/>
                  </a:moveTo>
                  <a:cubicBezTo>
                    <a:pt x="6613" y="3090"/>
                    <a:pt x="6606" y="3093"/>
                    <a:pt x="6600" y="3097"/>
                  </a:cubicBezTo>
                  <a:cubicBezTo>
                    <a:pt x="6609" y="3094"/>
                    <a:pt x="6615" y="3090"/>
                    <a:pt x="6620" y="3086"/>
                  </a:cubicBezTo>
                  <a:close/>
                  <a:moveTo>
                    <a:pt x="5652" y="3130"/>
                  </a:moveTo>
                  <a:lnTo>
                    <a:pt x="5623" y="3151"/>
                  </a:lnTo>
                  <a:lnTo>
                    <a:pt x="5623" y="3151"/>
                  </a:lnTo>
                  <a:cubicBezTo>
                    <a:pt x="5634" y="3145"/>
                    <a:pt x="5644" y="3138"/>
                    <a:pt x="5652" y="3130"/>
                  </a:cubicBezTo>
                  <a:close/>
                  <a:moveTo>
                    <a:pt x="7635" y="2281"/>
                  </a:moveTo>
                  <a:cubicBezTo>
                    <a:pt x="7668" y="2292"/>
                    <a:pt x="7602" y="2325"/>
                    <a:pt x="7580" y="2336"/>
                  </a:cubicBezTo>
                  <a:lnTo>
                    <a:pt x="7525" y="2358"/>
                  </a:lnTo>
                  <a:lnTo>
                    <a:pt x="7536" y="2347"/>
                  </a:lnTo>
                  <a:lnTo>
                    <a:pt x="7470" y="2392"/>
                  </a:lnTo>
                  <a:lnTo>
                    <a:pt x="7481" y="2392"/>
                  </a:lnTo>
                  <a:lnTo>
                    <a:pt x="7426" y="2436"/>
                  </a:lnTo>
                  <a:cubicBezTo>
                    <a:pt x="7422" y="2440"/>
                    <a:pt x="7415" y="2443"/>
                    <a:pt x="7410" y="2443"/>
                  </a:cubicBezTo>
                  <a:cubicBezTo>
                    <a:pt x="7402" y="2443"/>
                    <a:pt x="7398" y="2437"/>
                    <a:pt x="7404" y="2425"/>
                  </a:cubicBezTo>
                  <a:lnTo>
                    <a:pt x="7404" y="2425"/>
                  </a:lnTo>
                  <a:cubicBezTo>
                    <a:pt x="7327" y="2458"/>
                    <a:pt x="7415" y="2447"/>
                    <a:pt x="7382" y="2469"/>
                  </a:cubicBezTo>
                  <a:cubicBezTo>
                    <a:pt x="7360" y="2480"/>
                    <a:pt x="7343" y="2485"/>
                    <a:pt x="7335" y="2485"/>
                  </a:cubicBezTo>
                  <a:cubicBezTo>
                    <a:pt x="7327" y="2485"/>
                    <a:pt x="7327" y="2480"/>
                    <a:pt x="7338" y="2469"/>
                  </a:cubicBezTo>
                  <a:lnTo>
                    <a:pt x="7338" y="2469"/>
                  </a:lnTo>
                  <a:cubicBezTo>
                    <a:pt x="7217" y="2557"/>
                    <a:pt x="6974" y="2700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32" y="2777"/>
                    <a:pt x="6754" y="2843"/>
                    <a:pt x="6644" y="2876"/>
                  </a:cubicBezTo>
                  <a:lnTo>
                    <a:pt x="6655" y="2865"/>
                  </a:lnTo>
                  <a:lnTo>
                    <a:pt x="6655" y="2865"/>
                  </a:lnTo>
                  <a:cubicBezTo>
                    <a:pt x="6413" y="2975"/>
                    <a:pt x="6159" y="3130"/>
                    <a:pt x="5961" y="3196"/>
                  </a:cubicBezTo>
                  <a:cubicBezTo>
                    <a:pt x="5950" y="3251"/>
                    <a:pt x="5729" y="3306"/>
                    <a:pt x="5729" y="3361"/>
                  </a:cubicBezTo>
                  <a:cubicBezTo>
                    <a:pt x="5652" y="3394"/>
                    <a:pt x="5630" y="3394"/>
                    <a:pt x="5586" y="3405"/>
                  </a:cubicBezTo>
                  <a:cubicBezTo>
                    <a:pt x="5630" y="3372"/>
                    <a:pt x="5673" y="3329"/>
                    <a:pt x="5759" y="3296"/>
                  </a:cubicBezTo>
                  <a:lnTo>
                    <a:pt x="5759" y="3296"/>
                  </a:lnTo>
                  <a:cubicBezTo>
                    <a:pt x="5760" y="3298"/>
                    <a:pt x="5761" y="3303"/>
                    <a:pt x="5740" y="3317"/>
                  </a:cubicBezTo>
                  <a:cubicBezTo>
                    <a:pt x="5895" y="3229"/>
                    <a:pt x="5983" y="3130"/>
                    <a:pt x="6170" y="3053"/>
                  </a:cubicBezTo>
                  <a:lnTo>
                    <a:pt x="6170" y="3053"/>
                  </a:lnTo>
                  <a:cubicBezTo>
                    <a:pt x="6161" y="3068"/>
                    <a:pt x="6161" y="3073"/>
                    <a:pt x="6167" y="3073"/>
                  </a:cubicBezTo>
                  <a:cubicBezTo>
                    <a:pt x="6179" y="3073"/>
                    <a:pt x="6216" y="3048"/>
                    <a:pt x="6243" y="3048"/>
                  </a:cubicBezTo>
                  <a:cubicBezTo>
                    <a:pt x="6249" y="3048"/>
                    <a:pt x="6254" y="3050"/>
                    <a:pt x="6258" y="3053"/>
                  </a:cubicBezTo>
                  <a:lnTo>
                    <a:pt x="6346" y="2997"/>
                  </a:lnTo>
                  <a:lnTo>
                    <a:pt x="6302" y="3008"/>
                  </a:lnTo>
                  <a:cubicBezTo>
                    <a:pt x="6379" y="2964"/>
                    <a:pt x="6435" y="2909"/>
                    <a:pt x="6512" y="2876"/>
                  </a:cubicBezTo>
                  <a:lnTo>
                    <a:pt x="6512" y="2876"/>
                  </a:lnTo>
                  <a:lnTo>
                    <a:pt x="6457" y="2920"/>
                  </a:lnTo>
                  <a:lnTo>
                    <a:pt x="6611" y="2832"/>
                  </a:lnTo>
                  <a:lnTo>
                    <a:pt x="6523" y="2865"/>
                  </a:lnTo>
                  <a:cubicBezTo>
                    <a:pt x="6588" y="2811"/>
                    <a:pt x="6491" y="2843"/>
                    <a:pt x="6598" y="2789"/>
                  </a:cubicBezTo>
                  <a:lnTo>
                    <a:pt x="6598" y="2789"/>
                  </a:lnTo>
                  <a:cubicBezTo>
                    <a:pt x="6597" y="2790"/>
                    <a:pt x="6597" y="2790"/>
                    <a:pt x="6597" y="2790"/>
                  </a:cubicBezTo>
                  <a:cubicBezTo>
                    <a:pt x="6597" y="2790"/>
                    <a:pt x="6692" y="2744"/>
                    <a:pt x="6732" y="2744"/>
                  </a:cubicBezTo>
                  <a:cubicBezTo>
                    <a:pt x="6765" y="2711"/>
                    <a:pt x="6809" y="2678"/>
                    <a:pt x="6864" y="2656"/>
                  </a:cubicBezTo>
                  <a:cubicBezTo>
                    <a:pt x="6886" y="2656"/>
                    <a:pt x="6875" y="2700"/>
                    <a:pt x="6886" y="2700"/>
                  </a:cubicBezTo>
                  <a:cubicBezTo>
                    <a:pt x="6908" y="2645"/>
                    <a:pt x="7074" y="2590"/>
                    <a:pt x="7107" y="2535"/>
                  </a:cubicBezTo>
                  <a:lnTo>
                    <a:pt x="7107" y="2568"/>
                  </a:lnTo>
                  <a:lnTo>
                    <a:pt x="7140" y="2535"/>
                  </a:lnTo>
                  <a:cubicBezTo>
                    <a:pt x="7156" y="2529"/>
                    <a:pt x="7167" y="2526"/>
                    <a:pt x="7174" y="2526"/>
                  </a:cubicBezTo>
                  <a:cubicBezTo>
                    <a:pt x="7181" y="2526"/>
                    <a:pt x="7184" y="2529"/>
                    <a:pt x="7184" y="2535"/>
                  </a:cubicBezTo>
                  <a:cubicBezTo>
                    <a:pt x="7292" y="2481"/>
                    <a:pt x="7134" y="2512"/>
                    <a:pt x="7265" y="2471"/>
                  </a:cubicBezTo>
                  <a:lnTo>
                    <a:pt x="7265" y="2471"/>
                  </a:lnTo>
                  <a:cubicBezTo>
                    <a:pt x="7264" y="2473"/>
                    <a:pt x="7262" y="2479"/>
                    <a:pt x="7250" y="2491"/>
                  </a:cubicBezTo>
                  <a:cubicBezTo>
                    <a:pt x="7382" y="2425"/>
                    <a:pt x="7503" y="2336"/>
                    <a:pt x="7635" y="2281"/>
                  </a:cubicBezTo>
                  <a:close/>
                  <a:moveTo>
                    <a:pt x="5597" y="3383"/>
                  </a:moveTo>
                  <a:lnTo>
                    <a:pt x="5575" y="3405"/>
                  </a:lnTo>
                  <a:cubicBezTo>
                    <a:pt x="5564" y="3416"/>
                    <a:pt x="5542" y="3427"/>
                    <a:pt x="5520" y="3427"/>
                  </a:cubicBezTo>
                  <a:cubicBezTo>
                    <a:pt x="5531" y="3416"/>
                    <a:pt x="5553" y="3405"/>
                    <a:pt x="5597" y="3383"/>
                  </a:cubicBezTo>
                  <a:close/>
                  <a:moveTo>
                    <a:pt x="5366" y="3500"/>
                  </a:moveTo>
                  <a:cubicBezTo>
                    <a:pt x="5374" y="3500"/>
                    <a:pt x="5379" y="3504"/>
                    <a:pt x="5377" y="3515"/>
                  </a:cubicBezTo>
                  <a:cubicBezTo>
                    <a:pt x="5355" y="3537"/>
                    <a:pt x="5344" y="3559"/>
                    <a:pt x="5300" y="3581"/>
                  </a:cubicBezTo>
                  <a:lnTo>
                    <a:pt x="5289" y="3559"/>
                  </a:lnTo>
                  <a:lnTo>
                    <a:pt x="5223" y="3636"/>
                  </a:lnTo>
                  <a:lnTo>
                    <a:pt x="5179" y="3625"/>
                  </a:lnTo>
                  <a:lnTo>
                    <a:pt x="5157" y="3625"/>
                  </a:lnTo>
                  <a:lnTo>
                    <a:pt x="5135" y="3647"/>
                  </a:lnTo>
                  <a:cubicBezTo>
                    <a:pt x="5135" y="3627"/>
                    <a:pt x="5240" y="3539"/>
                    <a:pt x="5254" y="3519"/>
                  </a:cubicBezTo>
                  <a:lnTo>
                    <a:pt x="5254" y="3519"/>
                  </a:lnTo>
                  <a:cubicBezTo>
                    <a:pt x="5249" y="3531"/>
                    <a:pt x="5252" y="3536"/>
                    <a:pt x="5259" y="3536"/>
                  </a:cubicBezTo>
                  <a:cubicBezTo>
                    <a:pt x="5281" y="3536"/>
                    <a:pt x="5341" y="3500"/>
                    <a:pt x="5366" y="3500"/>
                  </a:cubicBezTo>
                  <a:close/>
                  <a:moveTo>
                    <a:pt x="5157" y="3658"/>
                  </a:moveTo>
                  <a:cubicBezTo>
                    <a:pt x="5113" y="3692"/>
                    <a:pt x="5046" y="3725"/>
                    <a:pt x="4991" y="3736"/>
                  </a:cubicBezTo>
                  <a:cubicBezTo>
                    <a:pt x="5035" y="3714"/>
                    <a:pt x="5079" y="3692"/>
                    <a:pt x="5124" y="3658"/>
                  </a:cubicBezTo>
                  <a:lnTo>
                    <a:pt x="5135" y="3658"/>
                  </a:lnTo>
                  <a:lnTo>
                    <a:pt x="5113" y="3681"/>
                  </a:lnTo>
                  <a:lnTo>
                    <a:pt x="5146" y="3658"/>
                  </a:lnTo>
                  <a:close/>
                  <a:moveTo>
                    <a:pt x="4650" y="3912"/>
                  </a:moveTo>
                  <a:lnTo>
                    <a:pt x="4650" y="3934"/>
                  </a:lnTo>
                  <a:cubicBezTo>
                    <a:pt x="4628" y="3934"/>
                    <a:pt x="4595" y="3945"/>
                    <a:pt x="4562" y="3967"/>
                  </a:cubicBezTo>
                  <a:cubicBezTo>
                    <a:pt x="4595" y="3945"/>
                    <a:pt x="4617" y="3934"/>
                    <a:pt x="4650" y="3912"/>
                  </a:cubicBezTo>
                  <a:close/>
                  <a:moveTo>
                    <a:pt x="3879" y="4397"/>
                  </a:moveTo>
                  <a:lnTo>
                    <a:pt x="3868" y="4408"/>
                  </a:lnTo>
                  <a:lnTo>
                    <a:pt x="3846" y="4419"/>
                  </a:lnTo>
                  <a:lnTo>
                    <a:pt x="3879" y="4397"/>
                  </a:lnTo>
                  <a:close/>
                  <a:moveTo>
                    <a:pt x="3107" y="4848"/>
                  </a:moveTo>
                  <a:lnTo>
                    <a:pt x="3107" y="4848"/>
                  </a:lnTo>
                  <a:cubicBezTo>
                    <a:pt x="3074" y="4870"/>
                    <a:pt x="3030" y="4892"/>
                    <a:pt x="2997" y="4903"/>
                  </a:cubicBezTo>
                  <a:cubicBezTo>
                    <a:pt x="3019" y="4892"/>
                    <a:pt x="3030" y="4881"/>
                    <a:pt x="3030" y="4870"/>
                  </a:cubicBezTo>
                  <a:cubicBezTo>
                    <a:pt x="3030" y="4873"/>
                    <a:pt x="3033" y="4875"/>
                    <a:pt x="3037" y="4875"/>
                  </a:cubicBezTo>
                  <a:cubicBezTo>
                    <a:pt x="3049" y="4875"/>
                    <a:pt x="3075" y="4864"/>
                    <a:pt x="3107" y="4848"/>
                  </a:cubicBezTo>
                  <a:close/>
                  <a:moveTo>
                    <a:pt x="2700" y="5091"/>
                  </a:moveTo>
                  <a:lnTo>
                    <a:pt x="2689" y="5113"/>
                  </a:lnTo>
                  <a:lnTo>
                    <a:pt x="2656" y="5124"/>
                  </a:lnTo>
                  <a:lnTo>
                    <a:pt x="2700" y="5091"/>
                  </a:lnTo>
                  <a:close/>
                  <a:moveTo>
                    <a:pt x="2281" y="5344"/>
                  </a:moveTo>
                  <a:lnTo>
                    <a:pt x="2259" y="5366"/>
                  </a:lnTo>
                  <a:lnTo>
                    <a:pt x="2259" y="5355"/>
                  </a:lnTo>
                  <a:lnTo>
                    <a:pt x="2281" y="5344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3" y="5377"/>
                    <a:pt x="2273" y="5372"/>
                    <a:pt x="2277" y="5372"/>
                  </a:cubicBezTo>
                  <a:close/>
                  <a:moveTo>
                    <a:pt x="2094" y="5465"/>
                  </a:moveTo>
                  <a:lnTo>
                    <a:pt x="2083" y="5476"/>
                  </a:lnTo>
                  <a:cubicBezTo>
                    <a:pt x="2061" y="5498"/>
                    <a:pt x="2028" y="5509"/>
                    <a:pt x="2006" y="5531"/>
                  </a:cubicBezTo>
                  <a:lnTo>
                    <a:pt x="2006" y="5531"/>
                  </a:lnTo>
                  <a:cubicBezTo>
                    <a:pt x="2028" y="5509"/>
                    <a:pt x="2072" y="5487"/>
                    <a:pt x="2094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72" y="23"/>
                    <a:pt x="12461" y="34"/>
                  </a:cubicBezTo>
                  <a:lnTo>
                    <a:pt x="12450" y="23"/>
                  </a:lnTo>
                  <a:cubicBezTo>
                    <a:pt x="12417" y="56"/>
                    <a:pt x="12373" y="100"/>
                    <a:pt x="12406" y="111"/>
                  </a:cubicBezTo>
                  <a:cubicBezTo>
                    <a:pt x="12439" y="67"/>
                    <a:pt x="12461" y="67"/>
                    <a:pt x="12483" y="23"/>
                  </a:cubicBezTo>
                  <a:lnTo>
                    <a:pt x="12516" y="12"/>
                  </a:lnTo>
                  <a:cubicBezTo>
                    <a:pt x="12527" y="23"/>
                    <a:pt x="12538" y="45"/>
                    <a:pt x="12527" y="45"/>
                  </a:cubicBezTo>
                  <a:lnTo>
                    <a:pt x="12538" y="56"/>
                  </a:lnTo>
                  <a:lnTo>
                    <a:pt x="12450" y="122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02" y="119"/>
                    <a:pt x="12393" y="127"/>
                    <a:pt x="12384" y="133"/>
                  </a:cubicBezTo>
                  <a:lnTo>
                    <a:pt x="12329" y="133"/>
                  </a:lnTo>
                  <a:lnTo>
                    <a:pt x="12241" y="210"/>
                  </a:lnTo>
                  <a:cubicBezTo>
                    <a:pt x="12222" y="210"/>
                    <a:pt x="12251" y="186"/>
                    <a:pt x="12226" y="186"/>
                  </a:cubicBezTo>
                  <a:cubicBezTo>
                    <a:pt x="12221" y="186"/>
                    <a:pt x="12215" y="187"/>
                    <a:pt x="12208" y="188"/>
                  </a:cubicBezTo>
                  <a:cubicBezTo>
                    <a:pt x="12263" y="155"/>
                    <a:pt x="12329" y="122"/>
                    <a:pt x="12340" y="100"/>
                  </a:cubicBezTo>
                  <a:lnTo>
                    <a:pt x="12340" y="100"/>
                  </a:lnTo>
                  <a:lnTo>
                    <a:pt x="12300" y="108"/>
                  </a:lnTo>
                  <a:lnTo>
                    <a:pt x="12300" y="108"/>
                  </a:lnTo>
                  <a:cubicBezTo>
                    <a:pt x="12313" y="108"/>
                    <a:pt x="12302" y="124"/>
                    <a:pt x="12285" y="133"/>
                  </a:cubicBezTo>
                  <a:cubicBezTo>
                    <a:pt x="12248" y="162"/>
                    <a:pt x="12216" y="167"/>
                    <a:pt x="12199" y="167"/>
                  </a:cubicBezTo>
                  <a:cubicBezTo>
                    <a:pt x="12190" y="167"/>
                    <a:pt x="12185" y="166"/>
                    <a:pt x="12185" y="166"/>
                  </a:cubicBezTo>
                  <a:lnTo>
                    <a:pt x="12185" y="166"/>
                  </a:lnTo>
                  <a:cubicBezTo>
                    <a:pt x="12208" y="177"/>
                    <a:pt x="12152" y="210"/>
                    <a:pt x="12130" y="221"/>
                  </a:cubicBezTo>
                  <a:cubicBezTo>
                    <a:pt x="12152" y="221"/>
                    <a:pt x="12174" y="210"/>
                    <a:pt x="12196" y="188"/>
                  </a:cubicBezTo>
                  <a:lnTo>
                    <a:pt x="12196" y="188"/>
                  </a:lnTo>
                  <a:cubicBezTo>
                    <a:pt x="12174" y="221"/>
                    <a:pt x="12252" y="199"/>
                    <a:pt x="12185" y="243"/>
                  </a:cubicBezTo>
                  <a:cubicBezTo>
                    <a:pt x="12119" y="254"/>
                    <a:pt x="12130" y="232"/>
                    <a:pt x="12075" y="276"/>
                  </a:cubicBezTo>
                  <a:cubicBezTo>
                    <a:pt x="12067" y="268"/>
                    <a:pt x="12071" y="260"/>
                    <a:pt x="12084" y="251"/>
                  </a:cubicBezTo>
                  <a:lnTo>
                    <a:pt x="12084" y="251"/>
                  </a:lnTo>
                  <a:cubicBezTo>
                    <a:pt x="12029" y="282"/>
                    <a:pt x="11952" y="312"/>
                    <a:pt x="11932" y="342"/>
                  </a:cubicBezTo>
                  <a:cubicBezTo>
                    <a:pt x="11899" y="342"/>
                    <a:pt x="11844" y="364"/>
                    <a:pt x="11800" y="386"/>
                  </a:cubicBezTo>
                  <a:lnTo>
                    <a:pt x="11800" y="375"/>
                  </a:lnTo>
                  <a:cubicBezTo>
                    <a:pt x="11800" y="386"/>
                    <a:pt x="11778" y="386"/>
                    <a:pt x="11767" y="386"/>
                  </a:cubicBezTo>
                  <a:lnTo>
                    <a:pt x="11745" y="386"/>
                  </a:lnTo>
                  <a:lnTo>
                    <a:pt x="11734" y="397"/>
                  </a:lnTo>
                  <a:cubicBezTo>
                    <a:pt x="11701" y="408"/>
                    <a:pt x="11679" y="419"/>
                    <a:pt x="11657" y="430"/>
                  </a:cubicBezTo>
                  <a:cubicBezTo>
                    <a:pt x="11679" y="419"/>
                    <a:pt x="11690" y="419"/>
                    <a:pt x="11712" y="419"/>
                  </a:cubicBezTo>
                  <a:cubicBezTo>
                    <a:pt x="11690" y="442"/>
                    <a:pt x="11646" y="464"/>
                    <a:pt x="11613" y="475"/>
                  </a:cubicBezTo>
                  <a:cubicBezTo>
                    <a:pt x="11628" y="459"/>
                    <a:pt x="11630" y="453"/>
                    <a:pt x="11622" y="453"/>
                  </a:cubicBezTo>
                  <a:cubicBezTo>
                    <a:pt x="11601" y="453"/>
                    <a:pt x="11496" y="508"/>
                    <a:pt x="11455" y="508"/>
                  </a:cubicBezTo>
                  <a:cubicBezTo>
                    <a:pt x="11452" y="508"/>
                    <a:pt x="11449" y="508"/>
                    <a:pt x="11447" y="508"/>
                  </a:cubicBezTo>
                  <a:cubicBezTo>
                    <a:pt x="11591" y="430"/>
                    <a:pt x="11602" y="397"/>
                    <a:pt x="11734" y="320"/>
                  </a:cubicBezTo>
                  <a:cubicBezTo>
                    <a:pt x="11738" y="319"/>
                    <a:pt x="11741" y="319"/>
                    <a:pt x="11743" y="319"/>
                  </a:cubicBezTo>
                  <a:cubicBezTo>
                    <a:pt x="11764" y="319"/>
                    <a:pt x="11701" y="364"/>
                    <a:pt x="11701" y="364"/>
                  </a:cubicBezTo>
                  <a:cubicBezTo>
                    <a:pt x="11789" y="342"/>
                    <a:pt x="11844" y="320"/>
                    <a:pt x="11899" y="276"/>
                  </a:cubicBezTo>
                  <a:lnTo>
                    <a:pt x="11899" y="276"/>
                  </a:lnTo>
                  <a:cubicBezTo>
                    <a:pt x="11888" y="298"/>
                    <a:pt x="11910" y="298"/>
                    <a:pt x="11932" y="298"/>
                  </a:cubicBezTo>
                  <a:cubicBezTo>
                    <a:pt x="11987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53" y="243"/>
                    <a:pt x="12119" y="210"/>
                    <a:pt x="12185" y="166"/>
                  </a:cubicBezTo>
                  <a:lnTo>
                    <a:pt x="12230" y="133"/>
                  </a:lnTo>
                  <a:cubicBezTo>
                    <a:pt x="12224" y="131"/>
                    <a:pt x="12218" y="130"/>
                    <a:pt x="12212" y="130"/>
                  </a:cubicBezTo>
                  <a:cubicBezTo>
                    <a:pt x="12144" y="130"/>
                    <a:pt x="12034" y="235"/>
                    <a:pt x="11943" y="265"/>
                  </a:cubicBezTo>
                  <a:lnTo>
                    <a:pt x="11965" y="221"/>
                  </a:lnTo>
                  <a:lnTo>
                    <a:pt x="11877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00" y="265"/>
                    <a:pt x="11822" y="287"/>
                    <a:pt x="11756" y="298"/>
                  </a:cubicBezTo>
                  <a:lnTo>
                    <a:pt x="11756" y="287"/>
                  </a:lnTo>
                  <a:lnTo>
                    <a:pt x="11690" y="331"/>
                  </a:lnTo>
                  <a:cubicBezTo>
                    <a:pt x="11701" y="320"/>
                    <a:pt x="11668" y="309"/>
                    <a:pt x="11712" y="298"/>
                  </a:cubicBezTo>
                  <a:lnTo>
                    <a:pt x="11712" y="298"/>
                  </a:lnTo>
                  <a:cubicBezTo>
                    <a:pt x="11580" y="331"/>
                    <a:pt x="11524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69" y="430"/>
                    <a:pt x="11359" y="519"/>
                  </a:cubicBezTo>
                  <a:lnTo>
                    <a:pt x="11249" y="497"/>
                  </a:lnTo>
                  <a:lnTo>
                    <a:pt x="11238" y="519"/>
                  </a:lnTo>
                  <a:cubicBezTo>
                    <a:pt x="11222" y="526"/>
                    <a:pt x="11201" y="534"/>
                    <a:pt x="11190" y="534"/>
                  </a:cubicBezTo>
                  <a:cubicBezTo>
                    <a:pt x="11186" y="534"/>
                    <a:pt x="11183" y="533"/>
                    <a:pt x="11183" y="530"/>
                  </a:cubicBezTo>
                  <a:lnTo>
                    <a:pt x="11183" y="530"/>
                  </a:lnTo>
                  <a:cubicBezTo>
                    <a:pt x="11128" y="574"/>
                    <a:pt x="11205" y="541"/>
                    <a:pt x="11172" y="574"/>
                  </a:cubicBezTo>
                  <a:cubicBezTo>
                    <a:pt x="11096" y="583"/>
                    <a:pt x="10980" y="658"/>
                    <a:pt x="10928" y="658"/>
                  </a:cubicBezTo>
                  <a:cubicBezTo>
                    <a:pt x="10919" y="658"/>
                    <a:pt x="10912" y="656"/>
                    <a:pt x="10907" y="651"/>
                  </a:cubicBezTo>
                  <a:lnTo>
                    <a:pt x="10907" y="651"/>
                  </a:lnTo>
                  <a:cubicBezTo>
                    <a:pt x="10902" y="660"/>
                    <a:pt x="10905" y="662"/>
                    <a:pt x="10912" y="662"/>
                  </a:cubicBezTo>
                  <a:cubicBezTo>
                    <a:pt x="10921" y="662"/>
                    <a:pt x="10935" y="658"/>
                    <a:pt x="10940" y="658"/>
                  </a:cubicBezTo>
                  <a:cubicBezTo>
                    <a:pt x="10946" y="658"/>
                    <a:pt x="10941" y="663"/>
                    <a:pt x="10907" y="684"/>
                  </a:cubicBezTo>
                  <a:cubicBezTo>
                    <a:pt x="10901" y="679"/>
                    <a:pt x="10893" y="677"/>
                    <a:pt x="10886" y="677"/>
                  </a:cubicBezTo>
                  <a:cubicBezTo>
                    <a:pt x="10846" y="677"/>
                    <a:pt x="10796" y="741"/>
                    <a:pt x="10731" y="750"/>
                  </a:cubicBezTo>
                  <a:cubicBezTo>
                    <a:pt x="10739" y="726"/>
                    <a:pt x="10781" y="708"/>
                    <a:pt x="10771" y="708"/>
                  </a:cubicBezTo>
                  <a:cubicBezTo>
                    <a:pt x="10768" y="708"/>
                    <a:pt x="10756" y="711"/>
                    <a:pt x="10731" y="717"/>
                  </a:cubicBezTo>
                  <a:cubicBezTo>
                    <a:pt x="10698" y="772"/>
                    <a:pt x="10577" y="772"/>
                    <a:pt x="10522" y="805"/>
                  </a:cubicBezTo>
                  <a:lnTo>
                    <a:pt x="10500" y="794"/>
                  </a:lnTo>
                  <a:cubicBezTo>
                    <a:pt x="10489" y="805"/>
                    <a:pt x="10489" y="827"/>
                    <a:pt x="10489" y="838"/>
                  </a:cubicBezTo>
                  <a:lnTo>
                    <a:pt x="10522" y="805"/>
                  </a:lnTo>
                  <a:lnTo>
                    <a:pt x="10522" y="805"/>
                  </a:lnTo>
                  <a:cubicBezTo>
                    <a:pt x="10522" y="816"/>
                    <a:pt x="10511" y="827"/>
                    <a:pt x="10489" y="838"/>
                  </a:cubicBezTo>
                  <a:cubicBezTo>
                    <a:pt x="10445" y="871"/>
                    <a:pt x="10357" y="904"/>
                    <a:pt x="10280" y="948"/>
                  </a:cubicBezTo>
                  <a:cubicBezTo>
                    <a:pt x="10280" y="948"/>
                    <a:pt x="10279" y="947"/>
                    <a:pt x="10277" y="947"/>
                  </a:cubicBezTo>
                  <a:cubicBezTo>
                    <a:pt x="10255" y="947"/>
                    <a:pt x="10064" y="1027"/>
                    <a:pt x="9960" y="1058"/>
                  </a:cubicBezTo>
                  <a:lnTo>
                    <a:pt x="9960" y="1047"/>
                  </a:lnTo>
                  <a:cubicBezTo>
                    <a:pt x="9960" y="1092"/>
                    <a:pt x="9850" y="1136"/>
                    <a:pt x="9784" y="1169"/>
                  </a:cubicBezTo>
                  <a:cubicBezTo>
                    <a:pt x="9773" y="1158"/>
                    <a:pt x="9784" y="1147"/>
                    <a:pt x="9828" y="1114"/>
                  </a:cubicBezTo>
                  <a:lnTo>
                    <a:pt x="9828" y="1114"/>
                  </a:lnTo>
                  <a:lnTo>
                    <a:pt x="9751" y="1147"/>
                  </a:lnTo>
                  <a:cubicBezTo>
                    <a:pt x="9740" y="1169"/>
                    <a:pt x="9718" y="1180"/>
                    <a:pt x="9674" y="1202"/>
                  </a:cubicBezTo>
                  <a:lnTo>
                    <a:pt x="9685" y="1180"/>
                  </a:lnTo>
                  <a:lnTo>
                    <a:pt x="9685" y="1180"/>
                  </a:lnTo>
                  <a:cubicBezTo>
                    <a:pt x="9585" y="1224"/>
                    <a:pt x="9508" y="1290"/>
                    <a:pt x="9376" y="1334"/>
                  </a:cubicBezTo>
                  <a:cubicBezTo>
                    <a:pt x="9376" y="1356"/>
                    <a:pt x="9497" y="1345"/>
                    <a:pt x="9376" y="1411"/>
                  </a:cubicBezTo>
                  <a:cubicBezTo>
                    <a:pt x="9368" y="1411"/>
                    <a:pt x="9359" y="1398"/>
                    <a:pt x="9370" y="1383"/>
                  </a:cubicBezTo>
                  <a:lnTo>
                    <a:pt x="9370" y="1383"/>
                  </a:lnTo>
                  <a:cubicBezTo>
                    <a:pt x="9359" y="1392"/>
                    <a:pt x="9346" y="1400"/>
                    <a:pt x="9332" y="1400"/>
                  </a:cubicBezTo>
                  <a:lnTo>
                    <a:pt x="9365" y="1356"/>
                  </a:lnTo>
                  <a:lnTo>
                    <a:pt x="9365" y="1356"/>
                  </a:lnTo>
                  <a:cubicBezTo>
                    <a:pt x="9310" y="1378"/>
                    <a:pt x="9343" y="1389"/>
                    <a:pt x="9299" y="1411"/>
                  </a:cubicBezTo>
                  <a:lnTo>
                    <a:pt x="9266" y="1400"/>
                  </a:lnTo>
                  <a:lnTo>
                    <a:pt x="9321" y="1367"/>
                  </a:lnTo>
                  <a:lnTo>
                    <a:pt x="9321" y="1367"/>
                  </a:lnTo>
                  <a:cubicBezTo>
                    <a:pt x="9266" y="1389"/>
                    <a:pt x="9211" y="1411"/>
                    <a:pt x="9178" y="1411"/>
                  </a:cubicBezTo>
                  <a:cubicBezTo>
                    <a:pt x="9189" y="1411"/>
                    <a:pt x="9189" y="1433"/>
                    <a:pt x="9156" y="1455"/>
                  </a:cubicBezTo>
                  <a:cubicBezTo>
                    <a:pt x="9126" y="1469"/>
                    <a:pt x="9110" y="1473"/>
                    <a:pt x="9101" y="1473"/>
                  </a:cubicBezTo>
                  <a:cubicBezTo>
                    <a:pt x="9085" y="1473"/>
                    <a:pt x="9090" y="1461"/>
                    <a:pt x="9077" y="1461"/>
                  </a:cubicBezTo>
                  <a:cubicBezTo>
                    <a:pt x="9073" y="1461"/>
                    <a:pt x="9067" y="1462"/>
                    <a:pt x="9057" y="1466"/>
                  </a:cubicBezTo>
                  <a:cubicBezTo>
                    <a:pt x="9035" y="1488"/>
                    <a:pt x="8968" y="1499"/>
                    <a:pt x="8980" y="1532"/>
                  </a:cubicBezTo>
                  <a:cubicBezTo>
                    <a:pt x="8972" y="1536"/>
                    <a:pt x="8966" y="1537"/>
                    <a:pt x="8961" y="1537"/>
                  </a:cubicBezTo>
                  <a:cubicBezTo>
                    <a:pt x="8950" y="1537"/>
                    <a:pt x="8943" y="1532"/>
                    <a:pt x="8935" y="1532"/>
                  </a:cubicBezTo>
                  <a:cubicBezTo>
                    <a:pt x="8891" y="1565"/>
                    <a:pt x="8704" y="1642"/>
                    <a:pt x="8770" y="1642"/>
                  </a:cubicBezTo>
                  <a:lnTo>
                    <a:pt x="8781" y="1642"/>
                  </a:lnTo>
                  <a:cubicBezTo>
                    <a:pt x="8627" y="1742"/>
                    <a:pt x="8440" y="1786"/>
                    <a:pt x="8285" y="1874"/>
                  </a:cubicBezTo>
                  <a:lnTo>
                    <a:pt x="8285" y="1863"/>
                  </a:lnTo>
                  <a:cubicBezTo>
                    <a:pt x="8197" y="1918"/>
                    <a:pt x="8076" y="1973"/>
                    <a:pt x="8021" y="2028"/>
                  </a:cubicBezTo>
                  <a:cubicBezTo>
                    <a:pt x="8010" y="2033"/>
                    <a:pt x="7991" y="2036"/>
                    <a:pt x="7976" y="2036"/>
                  </a:cubicBezTo>
                  <a:cubicBezTo>
                    <a:pt x="7960" y="2036"/>
                    <a:pt x="7949" y="2033"/>
                    <a:pt x="7955" y="2028"/>
                  </a:cubicBezTo>
                  <a:lnTo>
                    <a:pt x="7955" y="2028"/>
                  </a:lnTo>
                  <a:cubicBezTo>
                    <a:pt x="7889" y="2072"/>
                    <a:pt x="7889" y="2083"/>
                    <a:pt x="7779" y="2116"/>
                  </a:cubicBezTo>
                  <a:cubicBezTo>
                    <a:pt x="7812" y="2094"/>
                    <a:pt x="7803" y="2094"/>
                    <a:pt x="7799" y="2094"/>
                  </a:cubicBezTo>
                  <a:cubicBezTo>
                    <a:pt x="7795" y="2094"/>
                    <a:pt x="7795" y="2094"/>
                    <a:pt x="7845" y="2072"/>
                  </a:cubicBezTo>
                  <a:lnTo>
                    <a:pt x="7845" y="2072"/>
                  </a:lnTo>
                  <a:cubicBezTo>
                    <a:pt x="7746" y="2116"/>
                    <a:pt x="7724" y="2116"/>
                    <a:pt x="7635" y="2182"/>
                  </a:cubicBezTo>
                  <a:cubicBezTo>
                    <a:pt x="7641" y="2174"/>
                    <a:pt x="7638" y="2171"/>
                    <a:pt x="7630" y="2171"/>
                  </a:cubicBezTo>
                  <a:cubicBezTo>
                    <a:pt x="7607" y="2171"/>
                    <a:pt x="7536" y="2201"/>
                    <a:pt x="7503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26"/>
                    <a:pt x="7492" y="2248"/>
                    <a:pt x="7437" y="2270"/>
                  </a:cubicBezTo>
                  <a:lnTo>
                    <a:pt x="7448" y="2237"/>
                  </a:lnTo>
                  <a:lnTo>
                    <a:pt x="7448" y="2237"/>
                  </a:lnTo>
                  <a:cubicBezTo>
                    <a:pt x="7250" y="2303"/>
                    <a:pt x="7140" y="2458"/>
                    <a:pt x="6963" y="2480"/>
                  </a:cubicBezTo>
                  <a:cubicBezTo>
                    <a:pt x="6955" y="2490"/>
                    <a:pt x="6958" y="2494"/>
                    <a:pt x="6965" y="2494"/>
                  </a:cubicBezTo>
                  <a:cubicBezTo>
                    <a:pt x="6981" y="2494"/>
                    <a:pt x="7023" y="2477"/>
                    <a:pt x="7039" y="2477"/>
                  </a:cubicBezTo>
                  <a:cubicBezTo>
                    <a:pt x="7046" y="2477"/>
                    <a:pt x="7048" y="2480"/>
                    <a:pt x="7041" y="2491"/>
                  </a:cubicBezTo>
                  <a:cubicBezTo>
                    <a:pt x="6952" y="2524"/>
                    <a:pt x="6842" y="2535"/>
                    <a:pt x="6820" y="2546"/>
                  </a:cubicBezTo>
                  <a:cubicBezTo>
                    <a:pt x="6688" y="2601"/>
                    <a:pt x="6732" y="2645"/>
                    <a:pt x="6600" y="2700"/>
                  </a:cubicBezTo>
                  <a:cubicBezTo>
                    <a:pt x="6622" y="2700"/>
                    <a:pt x="6644" y="2722"/>
                    <a:pt x="6556" y="2777"/>
                  </a:cubicBezTo>
                  <a:cubicBezTo>
                    <a:pt x="6525" y="2792"/>
                    <a:pt x="6501" y="2798"/>
                    <a:pt x="6485" y="2798"/>
                  </a:cubicBezTo>
                  <a:cubicBezTo>
                    <a:pt x="6454" y="2798"/>
                    <a:pt x="6450" y="2777"/>
                    <a:pt x="6479" y="2755"/>
                  </a:cubicBezTo>
                  <a:cubicBezTo>
                    <a:pt x="6501" y="2744"/>
                    <a:pt x="6512" y="2744"/>
                    <a:pt x="6512" y="2744"/>
                  </a:cubicBezTo>
                  <a:cubicBezTo>
                    <a:pt x="6540" y="2735"/>
                    <a:pt x="6569" y="2709"/>
                    <a:pt x="6548" y="2709"/>
                  </a:cubicBezTo>
                  <a:cubicBezTo>
                    <a:pt x="6545" y="2709"/>
                    <a:pt x="6540" y="2709"/>
                    <a:pt x="6534" y="2711"/>
                  </a:cubicBezTo>
                  <a:lnTo>
                    <a:pt x="6534" y="2733"/>
                  </a:lnTo>
                  <a:cubicBezTo>
                    <a:pt x="6489" y="2742"/>
                    <a:pt x="6410" y="2786"/>
                    <a:pt x="6386" y="2786"/>
                  </a:cubicBezTo>
                  <a:cubicBezTo>
                    <a:pt x="6380" y="2786"/>
                    <a:pt x="6377" y="2784"/>
                    <a:pt x="6379" y="2777"/>
                  </a:cubicBezTo>
                  <a:lnTo>
                    <a:pt x="6379" y="2777"/>
                  </a:lnTo>
                  <a:cubicBezTo>
                    <a:pt x="6352" y="2799"/>
                    <a:pt x="6349" y="2807"/>
                    <a:pt x="6359" y="2807"/>
                  </a:cubicBezTo>
                  <a:cubicBezTo>
                    <a:pt x="6361" y="2807"/>
                    <a:pt x="6363" y="2807"/>
                    <a:pt x="6365" y="2807"/>
                  </a:cubicBezTo>
                  <a:lnTo>
                    <a:pt x="6365" y="2807"/>
                  </a:lnTo>
                  <a:cubicBezTo>
                    <a:pt x="6280" y="2843"/>
                    <a:pt x="6227" y="2880"/>
                    <a:pt x="6142" y="2923"/>
                  </a:cubicBezTo>
                  <a:lnTo>
                    <a:pt x="6142" y="2923"/>
                  </a:lnTo>
                  <a:cubicBezTo>
                    <a:pt x="6143" y="2923"/>
                    <a:pt x="6144" y="2923"/>
                    <a:pt x="6145" y="2923"/>
                  </a:cubicBezTo>
                  <a:cubicBezTo>
                    <a:pt x="6151" y="2923"/>
                    <a:pt x="6154" y="2926"/>
                    <a:pt x="6148" y="2931"/>
                  </a:cubicBezTo>
                  <a:cubicBezTo>
                    <a:pt x="5972" y="3008"/>
                    <a:pt x="6082" y="2986"/>
                    <a:pt x="5972" y="3053"/>
                  </a:cubicBezTo>
                  <a:cubicBezTo>
                    <a:pt x="5960" y="3056"/>
                    <a:pt x="5951" y="3057"/>
                    <a:pt x="5946" y="3057"/>
                  </a:cubicBezTo>
                  <a:cubicBezTo>
                    <a:pt x="5929" y="3057"/>
                    <a:pt x="5933" y="3047"/>
                    <a:pt x="5928" y="3047"/>
                  </a:cubicBezTo>
                  <a:cubicBezTo>
                    <a:pt x="5924" y="3047"/>
                    <a:pt x="5912" y="3055"/>
                    <a:pt x="5873" y="3086"/>
                  </a:cubicBezTo>
                  <a:cubicBezTo>
                    <a:pt x="5858" y="3090"/>
                    <a:pt x="5848" y="3092"/>
                    <a:pt x="5841" y="3092"/>
                  </a:cubicBezTo>
                  <a:cubicBezTo>
                    <a:pt x="5812" y="3092"/>
                    <a:pt x="5844" y="3059"/>
                    <a:pt x="5862" y="3042"/>
                  </a:cubicBezTo>
                  <a:lnTo>
                    <a:pt x="5862" y="3042"/>
                  </a:lnTo>
                  <a:cubicBezTo>
                    <a:pt x="5774" y="3119"/>
                    <a:pt x="5663" y="3141"/>
                    <a:pt x="5608" y="3163"/>
                  </a:cubicBezTo>
                  <a:lnTo>
                    <a:pt x="5623" y="3151"/>
                  </a:lnTo>
                  <a:lnTo>
                    <a:pt x="5623" y="3151"/>
                  </a:lnTo>
                  <a:cubicBezTo>
                    <a:pt x="5607" y="3162"/>
                    <a:pt x="5589" y="3171"/>
                    <a:pt x="5575" y="3185"/>
                  </a:cubicBezTo>
                  <a:lnTo>
                    <a:pt x="5608" y="3185"/>
                  </a:lnTo>
                  <a:cubicBezTo>
                    <a:pt x="5575" y="3196"/>
                    <a:pt x="5553" y="3207"/>
                    <a:pt x="5542" y="3207"/>
                  </a:cubicBezTo>
                  <a:cubicBezTo>
                    <a:pt x="5520" y="3229"/>
                    <a:pt x="5586" y="3218"/>
                    <a:pt x="5531" y="3273"/>
                  </a:cubicBezTo>
                  <a:cubicBezTo>
                    <a:pt x="5493" y="3282"/>
                    <a:pt x="5431" y="3332"/>
                    <a:pt x="5393" y="3332"/>
                  </a:cubicBezTo>
                  <a:cubicBezTo>
                    <a:pt x="5387" y="3332"/>
                    <a:pt x="5382" y="3331"/>
                    <a:pt x="5377" y="3328"/>
                  </a:cubicBezTo>
                  <a:cubicBezTo>
                    <a:pt x="5520" y="3273"/>
                    <a:pt x="5355" y="3317"/>
                    <a:pt x="5465" y="3251"/>
                  </a:cubicBezTo>
                  <a:lnTo>
                    <a:pt x="5465" y="3251"/>
                  </a:lnTo>
                  <a:cubicBezTo>
                    <a:pt x="5443" y="3262"/>
                    <a:pt x="5421" y="3284"/>
                    <a:pt x="5377" y="3295"/>
                  </a:cubicBezTo>
                  <a:lnTo>
                    <a:pt x="5388" y="3284"/>
                  </a:lnTo>
                  <a:lnTo>
                    <a:pt x="5388" y="3284"/>
                  </a:lnTo>
                  <a:cubicBezTo>
                    <a:pt x="5256" y="3328"/>
                    <a:pt x="5344" y="3339"/>
                    <a:pt x="5212" y="3416"/>
                  </a:cubicBezTo>
                  <a:cubicBezTo>
                    <a:pt x="5216" y="3407"/>
                    <a:pt x="5209" y="3403"/>
                    <a:pt x="5198" y="3403"/>
                  </a:cubicBezTo>
                  <a:cubicBezTo>
                    <a:pt x="5182" y="3403"/>
                    <a:pt x="5158" y="3410"/>
                    <a:pt x="5146" y="3416"/>
                  </a:cubicBezTo>
                  <a:cubicBezTo>
                    <a:pt x="5158" y="3411"/>
                    <a:pt x="5167" y="3409"/>
                    <a:pt x="5173" y="3409"/>
                  </a:cubicBezTo>
                  <a:cubicBezTo>
                    <a:pt x="5194" y="3409"/>
                    <a:pt x="5180" y="3435"/>
                    <a:pt x="5146" y="3460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03"/>
                  </a:cubicBezTo>
                  <a:cubicBezTo>
                    <a:pt x="4949" y="3603"/>
                    <a:pt x="4988" y="3579"/>
                    <a:pt x="4985" y="3579"/>
                  </a:cubicBezTo>
                  <a:lnTo>
                    <a:pt x="4985" y="3579"/>
                  </a:lnTo>
                  <a:cubicBezTo>
                    <a:pt x="4985" y="3579"/>
                    <a:pt x="4983" y="3580"/>
                    <a:pt x="4980" y="3581"/>
                  </a:cubicBezTo>
                  <a:cubicBezTo>
                    <a:pt x="4925" y="3636"/>
                    <a:pt x="4815" y="3636"/>
                    <a:pt x="4738" y="3703"/>
                  </a:cubicBezTo>
                  <a:cubicBezTo>
                    <a:pt x="4731" y="3704"/>
                    <a:pt x="4726" y="3705"/>
                    <a:pt x="4722" y="3705"/>
                  </a:cubicBezTo>
                  <a:cubicBezTo>
                    <a:pt x="4703" y="3705"/>
                    <a:pt x="4708" y="3689"/>
                    <a:pt x="4694" y="3689"/>
                  </a:cubicBezTo>
                  <a:cubicBezTo>
                    <a:pt x="4691" y="3689"/>
                    <a:pt x="4688" y="3690"/>
                    <a:pt x="4683" y="3692"/>
                  </a:cubicBezTo>
                  <a:cubicBezTo>
                    <a:pt x="4584" y="3769"/>
                    <a:pt x="4562" y="3736"/>
                    <a:pt x="4463" y="3813"/>
                  </a:cubicBezTo>
                  <a:cubicBezTo>
                    <a:pt x="4471" y="3813"/>
                    <a:pt x="4478" y="3812"/>
                    <a:pt x="4482" y="3812"/>
                  </a:cubicBezTo>
                  <a:cubicBezTo>
                    <a:pt x="4496" y="3812"/>
                    <a:pt x="4490" y="3818"/>
                    <a:pt x="4440" y="3868"/>
                  </a:cubicBezTo>
                  <a:lnTo>
                    <a:pt x="4606" y="3758"/>
                  </a:lnTo>
                  <a:lnTo>
                    <a:pt x="4507" y="3846"/>
                  </a:lnTo>
                  <a:cubicBezTo>
                    <a:pt x="4562" y="3813"/>
                    <a:pt x="4617" y="3769"/>
                    <a:pt x="4650" y="3758"/>
                  </a:cubicBezTo>
                  <a:lnTo>
                    <a:pt x="4650" y="3758"/>
                  </a:lnTo>
                  <a:cubicBezTo>
                    <a:pt x="4620" y="3787"/>
                    <a:pt x="4611" y="3792"/>
                    <a:pt x="4617" y="3792"/>
                  </a:cubicBezTo>
                  <a:cubicBezTo>
                    <a:pt x="4620" y="3792"/>
                    <a:pt x="4628" y="3791"/>
                    <a:pt x="4639" y="3791"/>
                  </a:cubicBezTo>
                  <a:cubicBezTo>
                    <a:pt x="4551" y="3802"/>
                    <a:pt x="4507" y="3890"/>
                    <a:pt x="4407" y="3923"/>
                  </a:cubicBezTo>
                  <a:lnTo>
                    <a:pt x="4385" y="3879"/>
                  </a:lnTo>
                  <a:cubicBezTo>
                    <a:pt x="4253" y="3923"/>
                    <a:pt x="4176" y="4022"/>
                    <a:pt x="4000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44" y="4110"/>
                    <a:pt x="3956" y="4143"/>
                    <a:pt x="3912" y="4187"/>
                  </a:cubicBezTo>
                  <a:cubicBezTo>
                    <a:pt x="3912" y="4178"/>
                    <a:pt x="3904" y="4175"/>
                    <a:pt x="3893" y="4175"/>
                  </a:cubicBezTo>
                  <a:cubicBezTo>
                    <a:pt x="3878" y="4175"/>
                    <a:pt x="3858" y="4181"/>
                    <a:pt x="3846" y="4187"/>
                  </a:cubicBezTo>
                  <a:cubicBezTo>
                    <a:pt x="3857" y="4187"/>
                    <a:pt x="3724" y="4253"/>
                    <a:pt x="3724" y="4286"/>
                  </a:cubicBezTo>
                  <a:lnTo>
                    <a:pt x="3647" y="4309"/>
                  </a:lnTo>
                  <a:cubicBezTo>
                    <a:pt x="3504" y="4386"/>
                    <a:pt x="3515" y="4441"/>
                    <a:pt x="3383" y="4518"/>
                  </a:cubicBezTo>
                  <a:cubicBezTo>
                    <a:pt x="3416" y="4474"/>
                    <a:pt x="3350" y="4496"/>
                    <a:pt x="3427" y="4441"/>
                  </a:cubicBezTo>
                  <a:lnTo>
                    <a:pt x="3427" y="4441"/>
                  </a:lnTo>
                  <a:cubicBezTo>
                    <a:pt x="3394" y="4463"/>
                    <a:pt x="3350" y="4485"/>
                    <a:pt x="3350" y="4496"/>
                  </a:cubicBezTo>
                  <a:cubicBezTo>
                    <a:pt x="3328" y="4496"/>
                    <a:pt x="3251" y="4584"/>
                    <a:pt x="3207" y="4595"/>
                  </a:cubicBezTo>
                  <a:cubicBezTo>
                    <a:pt x="3185" y="4606"/>
                    <a:pt x="3196" y="4628"/>
                    <a:pt x="3140" y="4650"/>
                  </a:cubicBezTo>
                  <a:cubicBezTo>
                    <a:pt x="3140" y="4650"/>
                    <a:pt x="3074" y="4694"/>
                    <a:pt x="3118" y="4694"/>
                  </a:cubicBezTo>
                  <a:cubicBezTo>
                    <a:pt x="2964" y="4727"/>
                    <a:pt x="2766" y="4914"/>
                    <a:pt x="2634" y="4947"/>
                  </a:cubicBezTo>
                  <a:cubicBezTo>
                    <a:pt x="2535" y="5003"/>
                    <a:pt x="2435" y="5069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25" y="5201"/>
                    <a:pt x="2182" y="5267"/>
                  </a:cubicBezTo>
                  <a:cubicBezTo>
                    <a:pt x="2176" y="5268"/>
                    <a:pt x="2171" y="5268"/>
                    <a:pt x="2168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9" y="5222"/>
                    <a:pt x="2196" y="5222"/>
                    <a:pt x="2193" y="5223"/>
                  </a:cubicBezTo>
                  <a:cubicBezTo>
                    <a:pt x="2188" y="5220"/>
                    <a:pt x="2183" y="5218"/>
                    <a:pt x="2177" y="5218"/>
                  </a:cubicBezTo>
                  <a:cubicBezTo>
                    <a:pt x="2126" y="5218"/>
                    <a:pt x="2029" y="5335"/>
                    <a:pt x="1940" y="5355"/>
                  </a:cubicBezTo>
                  <a:lnTo>
                    <a:pt x="1962" y="5344"/>
                  </a:lnTo>
                  <a:lnTo>
                    <a:pt x="1962" y="5344"/>
                  </a:lnTo>
                  <a:cubicBezTo>
                    <a:pt x="1885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400" y="5763"/>
                  </a:cubicBezTo>
                  <a:cubicBezTo>
                    <a:pt x="1422" y="5719"/>
                    <a:pt x="1444" y="5719"/>
                    <a:pt x="1411" y="5708"/>
                  </a:cubicBezTo>
                  <a:lnTo>
                    <a:pt x="1411" y="5708"/>
                  </a:lnTo>
                  <a:cubicBezTo>
                    <a:pt x="1367" y="5741"/>
                    <a:pt x="1444" y="5730"/>
                    <a:pt x="1356" y="5796"/>
                  </a:cubicBezTo>
                  <a:cubicBezTo>
                    <a:pt x="1327" y="5805"/>
                    <a:pt x="1266" y="5831"/>
                    <a:pt x="1236" y="5831"/>
                  </a:cubicBezTo>
                  <a:cubicBezTo>
                    <a:pt x="1231" y="5831"/>
                    <a:pt x="1227" y="5830"/>
                    <a:pt x="1223" y="5829"/>
                  </a:cubicBezTo>
                  <a:lnTo>
                    <a:pt x="1312" y="5774"/>
                  </a:lnTo>
                  <a:cubicBezTo>
                    <a:pt x="1246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6" y="5948"/>
                    <a:pt x="1035" y="5971"/>
                    <a:pt x="900" y="6066"/>
                  </a:cubicBezTo>
                  <a:lnTo>
                    <a:pt x="900" y="6066"/>
                  </a:lnTo>
                  <a:cubicBezTo>
                    <a:pt x="901" y="6064"/>
                    <a:pt x="903" y="6062"/>
                    <a:pt x="904" y="6060"/>
                  </a:cubicBezTo>
                  <a:lnTo>
                    <a:pt x="904" y="6060"/>
                  </a:lnTo>
                  <a:lnTo>
                    <a:pt x="893" y="6071"/>
                  </a:lnTo>
                  <a:cubicBezTo>
                    <a:pt x="895" y="6070"/>
                    <a:pt x="898" y="6068"/>
                    <a:pt x="900" y="6066"/>
                  </a:cubicBezTo>
                  <a:lnTo>
                    <a:pt x="900" y="6066"/>
                  </a:lnTo>
                  <a:cubicBezTo>
                    <a:pt x="848" y="6146"/>
                    <a:pt x="836" y="6095"/>
                    <a:pt x="772" y="6159"/>
                  </a:cubicBezTo>
                  <a:lnTo>
                    <a:pt x="728" y="6148"/>
                  </a:lnTo>
                  <a:cubicBezTo>
                    <a:pt x="684" y="6192"/>
                    <a:pt x="562" y="6303"/>
                    <a:pt x="474" y="6369"/>
                  </a:cubicBezTo>
                  <a:cubicBezTo>
                    <a:pt x="518" y="6314"/>
                    <a:pt x="618" y="6225"/>
                    <a:pt x="673" y="6170"/>
                  </a:cubicBezTo>
                  <a:lnTo>
                    <a:pt x="673" y="6170"/>
                  </a:lnTo>
                  <a:cubicBezTo>
                    <a:pt x="629" y="6203"/>
                    <a:pt x="507" y="6292"/>
                    <a:pt x="485" y="6325"/>
                  </a:cubicBezTo>
                  <a:cubicBezTo>
                    <a:pt x="507" y="6303"/>
                    <a:pt x="529" y="6281"/>
                    <a:pt x="551" y="6270"/>
                  </a:cubicBezTo>
                  <a:lnTo>
                    <a:pt x="551" y="6270"/>
                  </a:lnTo>
                  <a:cubicBezTo>
                    <a:pt x="496" y="6336"/>
                    <a:pt x="43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7" y="6456"/>
                    <a:pt x="178" y="6522"/>
                    <a:pt x="89" y="6567"/>
                  </a:cubicBezTo>
                  <a:lnTo>
                    <a:pt x="1" y="6633"/>
                  </a:lnTo>
                  <a:lnTo>
                    <a:pt x="100" y="6688"/>
                  </a:lnTo>
                  <a:cubicBezTo>
                    <a:pt x="155" y="6721"/>
                    <a:pt x="188" y="6754"/>
                    <a:pt x="243" y="6798"/>
                  </a:cubicBezTo>
                  <a:cubicBezTo>
                    <a:pt x="265" y="6809"/>
                    <a:pt x="287" y="6831"/>
                    <a:pt x="320" y="6842"/>
                  </a:cubicBezTo>
                  <a:cubicBezTo>
                    <a:pt x="375" y="6798"/>
                    <a:pt x="430" y="6765"/>
                    <a:pt x="485" y="6721"/>
                  </a:cubicBezTo>
                  <a:cubicBezTo>
                    <a:pt x="529" y="6699"/>
                    <a:pt x="573" y="6666"/>
                    <a:pt x="618" y="6644"/>
                  </a:cubicBezTo>
                  <a:cubicBezTo>
                    <a:pt x="706" y="6589"/>
                    <a:pt x="794" y="6534"/>
                    <a:pt x="893" y="6468"/>
                  </a:cubicBezTo>
                  <a:lnTo>
                    <a:pt x="893" y="6468"/>
                  </a:lnTo>
                  <a:cubicBezTo>
                    <a:pt x="883" y="6469"/>
                    <a:pt x="876" y="6469"/>
                    <a:pt x="870" y="6469"/>
                  </a:cubicBezTo>
                  <a:cubicBezTo>
                    <a:pt x="810" y="6469"/>
                    <a:pt x="944" y="6421"/>
                    <a:pt x="904" y="6391"/>
                  </a:cubicBezTo>
                  <a:cubicBezTo>
                    <a:pt x="948" y="6358"/>
                    <a:pt x="970" y="6347"/>
                    <a:pt x="981" y="6347"/>
                  </a:cubicBezTo>
                  <a:lnTo>
                    <a:pt x="1146" y="6270"/>
                  </a:lnTo>
                  <a:cubicBezTo>
                    <a:pt x="1150" y="6269"/>
                    <a:pt x="1153" y="6268"/>
                    <a:pt x="1155" y="6268"/>
                  </a:cubicBezTo>
                  <a:cubicBezTo>
                    <a:pt x="1175" y="6268"/>
                    <a:pt x="1103" y="6315"/>
                    <a:pt x="1113" y="6325"/>
                  </a:cubicBezTo>
                  <a:cubicBezTo>
                    <a:pt x="1162" y="6296"/>
                    <a:pt x="1178" y="6290"/>
                    <a:pt x="1188" y="6290"/>
                  </a:cubicBezTo>
                  <a:cubicBezTo>
                    <a:pt x="1194" y="6290"/>
                    <a:pt x="1198" y="6292"/>
                    <a:pt x="1205" y="6292"/>
                  </a:cubicBezTo>
                  <a:cubicBezTo>
                    <a:pt x="1213" y="6292"/>
                    <a:pt x="1224" y="6290"/>
                    <a:pt x="1246" y="6281"/>
                  </a:cubicBezTo>
                  <a:cubicBezTo>
                    <a:pt x="1223" y="6270"/>
                    <a:pt x="1279" y="6225"/>
                    <a:pt x="1334" y="6192"/>
                  </a:cubicBezTo>
                  <a:lnTo>
                    <a:pt x="1334" y="6192"/>
                  </a:lnTo>
                  <a:lnTo>
                    <a:pt x="1234" y="6225"/>
                  </a:lnTo>
                  <a:cubicBezTo>
                    <a:pt x="1378" y="6115"/>
                    <a:pt x="1389" y="6181"/>
                    <a:pt x="1532" y="6060"/>
                  </a:cubicBezTo>
                  <a:lnTo>
                    <a:pt x="1532" y="6060"/>
                  </a:lnTo>
                  <a:lnTo>
                    <a:pt x="1488" y="6104"/>
                  </a:lnTo>
                  <a:cubicBezTo>
                    <a:pt x="1565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6" y="5833"/>
                    <a:pt x="1861" y="5841"/>
                    <a:pt x="1840" y="5862"/>
                  </a:cubicBezTo>
                  <a:cubicBezTo>
                    <a:pt x="2028" y="5752"/>
                    <a:pt x="2237" y="5564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90" y="5443"/>
                  </a:lnTo>
                  <a:cubicBezTo>
                    <a:pt x="2512" y="5432"/>
                    <a:pt x="2568" y="5366"/>
                    <a:pt x="2623" y="5344"/>
                  </a:cubicBezTo>
                  <a:lnTo>
                    <a:pt x="2623" y="5344"/>
                  </a:lnTo>
                  <a:lnTo>
                    <a:pt x="2590" y="5377"/>
                  </a:lnTo>
                  <a:cubicBezTo>
                    <a:pt x="2788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1" y="4992"/>
                  </a:cubicBezTo>
                  <a:lnTo>
                    <a:pt x="3251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4" y="4584"/>
                    <a:pt x="4220" y="4386"/>
                    <a:pt x="4429" y="4297"/>
                  </a:cubicBezTo>
                  <a:lnTo>
                    <a:pt x="4429" y="4297"/>
                  </a:lnTo>
                  <a:cubicBezTo>
                    <a:pt x="4426" y="4299"/>
                    <a:pt x="4423" y="4299"/>
                    <a:pt x="4421" y="4299"/>
                  </a:cubicBezTo>
                  <a:cubicBezTo>
                    <a:pt x="4404" y="4299"/>
                    <a:pt x="4433" y="4262"/>
                    <a:pt x="4463" y="4242"/>
                  </a:cubicBezTo>
                  <a:cubicBezTo>
                    <a:pt x="4499" y="4224"/>
                    <a:pt x="4551" y="4168"/>
                    <a:pt x="4573" y="4168"/>
                  </a:cubicBezTo>
                  <a:cubicBezTo>
                    <a:pt x="4578" y="4168"/>
                    <a:pt x="4582" y="4171"/>
                    <a:pt x="4584" y="4176"/>
                  </a:cubicBezTo>
                  <a:lnTo>
                    <a:pt x="4573" y="4187"/>
                  </a:lnTo>
                  <a:cubicBezTo>
                    <a:pt x="4576" y="4188"/>
                    <a:pt x="4580" y="4189"/>
                    <a:pt x="4584" y="4189"/>
                  </a:cubicBezTo>
                  <a:cubicBezTo>
                    <a:pt x="4632" y="4189"/>
                    <a:pt x="4722" y="4130"/>
                    <a:pt x="4793" y="4099"/>
                  </a:cubicBezTo>
                  <a:lnTo>
                    <a:pt x="4782" y="4044"/>
                  </a:lnTo>
                  <a:cubicBezTo>
                    <a:pt x="5013" y="3989"/>
                    <a:pt x="5289" y="3736"/>
                    <a:pt x="5432" y="3725"/>
                  </a:cubicBezTo>
                  <a:cubicBezTo>
                    <a:pt x="5476" y="3692"/>
                    <a:pt x="5531" y="3658"/>
                    <a:pt x="5575" y="3614"/>
                  </a:cubicBezTo>
                  <a:lnTo>
                    <a:pt x="5586" y="3647"/>
                  </a:lnTo>
                  <a:cubicBezTo>
                    <a:pt x="5718" y="3570"/>
                    <a:pt x="5785" y="3537"/>
                    <a:pt x="5950" y="3449"/>
                  </a:cubicBezTo>
                  <a:lnTo>
                    <a:pt x="5950" y="3449"/>
                  </a:lnTo>
                  <a:lnTo>
                    <a:pt x="5928" y="3482"/>
                  </a:lnTo>
                  <a:cubicBezTo>
                    <a:pt x="6016" y="3427"/>
                    <a:pt x="6005" y="3350"/>
                    <a:pt x="6093" y="3306"/>
                  </a:cubicBezTo>
                  <a:lnTo>
                    <a:pt x="6137" y="3328"/>
                  </a:lnTo>
                  <a:cubicBezTo>
                    <a:pt x="6302" y="3240"/>
                    <a:pt x="6479" y="3174"/>
                    <a:pt x="6633" y="3064"/>
                  </a:cubicBezTo>
                  <a:lnTo>
                    <a:pt x="6633" y="3064"/>
                  </a:lnTo>
                  <a:cubicBezTo>
                    <a:pt x="6633" y="3064"/>
                    <a:pt x="6633" y="3075"/>
                    <a:pt x="6620" y="3086"/>
                  </a:cubicBezTo>
                  <a:lnTo>
                    <a:pt x="6620" y="3086"/>
                  </a:lnTo>
                  <a:cubicBezTo>
                    <a:pt x="6710" y="3041"/>
                    <a:pt x="6904" y="2966"/>
                    <a:pt x="6868" y="2934"/>
                  </a:cubicBezTo>
                  <a:lnTo>
                    <a:pt x="6868" y="2934"/>
                  </a:lnTo>
                  <a:cubicBezTo>
                    <a:pt x="6869" y="2934"/>
                    <a:pt x="6869" y="2934"/>
                    <a:pt x="6870" y="2934"/>
                  </a:cubicBezTo>
                  <a:cubicBezTo>
                    <a:pt x="6902" y="2934"/>
                    <a:pt x="7037" y="2838"/>
                    <a:pt x="7118" y="2788"/>
                  </a:cubicBezTo>
                  <a:lnTo>
                    <a:pt x="7118" y="2810"/>
                  </a:lnTo>
                  <a:cubicBezTo>
                    <a:pt x="7173" y="2744"/>
                    <a:pt x="7173" y="2744"/>
                    <a:pt x="7272" y="2678"/>
                  </a:cubicBezTo>
                  <a:cubicBezTo>
                    <a:pt x="7278" y="2676"/>
                    <a:pt x="7283" y="2675"/>
                    <a:pt x="7287" y="2675"/>
                  </a:cubicBezTo>
                  <a:cubicBezTo>
                    <a:pt x="7302" y="2675"/>
                    <a:pt x="7299" y="2688"/>
                    <a:pt x="7279" y="2697"/>
                  </a:cubicBezTo>
                  <a:lnTo>
                    <a:pt x="7279" y="2697"/>
                  </a:lnTo>
                  <a:cubicBezTo>
                    <a:pt x="7358" y="2666"/>
                    <a:pt x="7330" y="2644"/>
                    <a:pt x="7426" y="2601"/>
                  </a:cubicBezTo>
                  <a:lnTo>
                    <a:pt x="7426" y="2601"/>
                  </a:lnTo>
                  <a:lnTo>
                    <a:pt x="7404" y="2634"/>
                  </a:lnTo>
                  <a:cubicBezTo>
                    <a:pt x="7492" y="2590"/>
                    <a:pt x="7481" y="2590"/>
                    <a:pt x="7514" y="2546"/>
                  </a:cubicBezTo>
                  <a:cubicBezTo>
                    <a:pt x="7559" y="2519"/>
                    <a:pt x="7640" y="2485"/>
                    <a:pt x="7681" y="2485"/>
                  </a:cubicBezTo>
                  <a:cubicBezTo>
                    <a:pt x="7690" y="2485"/>
                    <a:pt x="7697" y="2487"/>
                    <a:pt x="7702" y="2491"/>
                  </a:cubicBezTo>
                  <a:cubicBezTo>
                    <a:pt x="7713" y="2469"/>
                    <a:pt x="7746" y="2425"/>
                    <a:pt x="7801" y="2403"/>
                  </a:cubicBezTo>
                  <a:lnTo>
                    <a:pt x="7801" y="2403"/>
                  </a:lnTo>
                  <a:lnTo>
                    <a:pt x="7790" y="2436"/>
                  </a:lnTo>
                  <a:cubicBezTo>
                    <a:pt x="7933" y="2369"/>
                    <a:pt x="7988" y="2303"/>
                    <a:pt x="8098" y="2270"/>
                  </a:cubicBezTo>
                  <a:lnTo>
                    <a:pt x="8120" y="2281"/>
                  </a:lnTo>
                  <a:cubicBezTo>
                    <a:pt x="8024" y="2329"/>
                    <a:pt x="7937" y="2369"/>
                    <a:pt x="7923" y="2371"/>
                  </a:cubicBezTo>
                  <a:lnTo>
                    <a:pt x="7923" y="2371"/>
                  </a:lnTo>
                  <a:cubicBezTo>
                    <a:pt x="7923" y="2371"/>
                    <a:pt x="7922" y="2370"/>
                    <a:pt x="7922" y="2369"/>
                  </a:cubicBezTo>
                  <a:lnTo>
                    <a:pt x="7922" y="2369"/>
                  </a:lnTo>
                  <a:cubicBezTo>
                    <a:pt x="7921" y="2371"/>
                    <a:pt x="7921" y="2371"/>
                    <a:pt x="7922" y="2371"/>
                  </a:cubicBezTo>
                  <a:cubicBezTo>
                    <a:pt x="7922" y="2371"/>
                    <a:pt x="7923" y="2371"/>
                    <a:pt x="7923" y="2371"/>
                  </a:cubicBezTo>
                  <a:lnTo>
                    <a:pt x="7923" y="2371"/>
                  </a:lnTo>
                  <a:cubicBezTo>
                    <a:pt x="7926" y="2375"/>
                    <a:pt x="7933" y="2376"/>
                    <a:pt x="7941" y="2376"/>
                  </a:cubicBezTo>
                  <a:cubicBezTo>
                    <a:pt x="7950" y="2376"/>
                    <a:pt x="7960" y="2375"/>
                    <a:pt x="7969" y="2375"/>
                  </a:cubicBezTo>
                  <a:cubicBezTo>
                    <a:pt x="7985" y="2375"/>
                    <a:pt x="7993" y="2381"/>
                    <a:pt x="7966" y="2414"/>
                  </a:cubicBezTo>
                  <a:cubicBezTo>
                    <a:pt x="8032" y="2358"/>
                    <a:pt x="8142" y="2270"/>
                    <a:pt x="8241" y="2226"/>
                  </a:cubicBezTo>
                  <a:lnTo>
                    <a:pt x="8249" y="2234"/>
                  </a:lnTo>
                  <a:lnTo>
                    <a:pt x="8249" y="2234"/>
                  </a:lnTo>
                  <a:cubicBezTo>
                    <a:pt x="8268" y="2224"/>
                    <a:pt x="8287" y="2214"/>
                    <a:pt x="8296" y="2204"/>
                  </a:cubicBezTo>
                  <a:cubicBezTo>
                    <a:pt x="8329" y="2193"/>
                    <a:pt x="8352" y="2193"/>
                    <a:pt x="8374" y="2182"/>
                  </a:cubicBezTo>
                  <a:cubicBezTo>
                    <a:pt x="8376" y="2183"/>
                    <a:pt x="8378" y="2184"/>
                    <a:pt x="8381" y="2184"/>
                  </a:cubicBezTo>
                  <a:cubicBezTo>
                    <a:pt x="8411" y="2184"/>
                    <a:pt x="8489" y="2136"/>
                    <a:pt x="8539" y="2116"/>
                  </a:cubicBezTo>
                  <a:cubicBezTo>
                    <a:pt x="8520" y="2097"/>
                    <a:pt x="8566" y="2070"/>
                    <a:pt x="8537" y="2070"/>
                  </a:cubicBezTo>
                  <a:cubicBezTo>
                    <a:pt x="8532" y="2070"/>
                    <a:pt x="8526" y="2071"/>
                    <a:pt x="8517" y="2072"/>
                  </a:cubicBezTo>
                  <a:cubicBezTo>
                    <a:pt x="8528" y="2072"/>
                    <a:pt x="8506" y="2083"/>
                    <a:pt x="8484" y="2094"/>
                  </a:cubicBezTo>
                  <a:lnTo>
                    <a:pt x="8462" y="2105"/>
                  </a:lnTo>
                  <a:cubicBezTo>
                    <a:pt x="8429" y="2127"/>
                    <a:pt x="8396" y="2138"/>
                    <a:pt x="8352" y="2160"/>
                  </a:cubicBezTo>
                  <a:cubicBezTo>
                    <a:pt x="8385" y="2138"/>
                    <a:pt x="8418" y="2105"/>
                    <a:pt x="8473" y="2094"/>
                  </a:cubicBezTo>
                  <a:cubicBezTo>
                    <a:pt x="8484" y="2072"/>
                    <a:pt x="8506" y="2039"/>
                    <a:pt x="8517" y="2028"/>
                  </a:cubicBezTo>
                  <a:cubicBezTo>
                    <a:pt x="8585" y="2028"/>
                    <a:pt x="8697" y="1993"/>
                    <a:pt x="8737" y="1993"/>
                  </a:cubicBezTo>
                  <a:cubicBezTo>
                    <a:pt x="8742" y="1993"/>
                    <a:pt x="8746" y="1994"/>
                    <a:pt x="8748" y="1995"/>
                  </a:cubicBezTo>
                  <a:cubicBezTo>
                    <a:pt x="8891" y="1918"/>
                    <a:pt x="9079" y="1830"/>
                    <a:pt x="9145" y="1742"/>
                  </a:cubicBezTo>
                  <a:cubicBezTo>
                    <a:pt x="9167" y="1731"/>
                    <a:pt x="9181" y="1728"/>
                    <a:pt x="9192" y="1728"/>
                  </a:cubicBezTo>
                  <a:cubicBezTo>
                    <a:pt x="9203" y="1728"/>
                    <a:pt x="9211" y="1731"/>
                    <a:pt x="9222" y="1731"/>
                  </a:cubicBezTo>
                  <a:cubicBezTo>
                    <a:pt x="9200" y="1742"/>
                    <a:pt x="9167" y="1764"/>
                    <a:pt x="9156" y="1775"/>
                  </a:cubicBezTo>
                  <a:cubicBezTo>
                    <a:pt x="9233" y="1719"/>
                    <a:pt x="9398" y="1653"/>
                    <a:pt x="9398" y="1609"/>
                  </a:cubicBezTo>
                  <a:cubicBezTo>
                    <a:pt x="9417" y="1604"/>
                    <a:pt x="9428" y="1602"/>
                    <a:pt x="9434" y="1602"/>
                  </a:cubicBezTo>
                  <a:cubicBezTo>
                    <a:pt x="9454" y="1602"/>
                    <a:pt x="9424" y="1624"/>
                    <a:pt x="9434" y="1624"/>
                  </a:cubicBezTo>
                  <a:cubicBezTo>
                    <a:pt x="9439" y="1624"/>
                    <a:pt x="9456" y="1617"/>
                    <a:pt x="9497" y="1598"/>
                  </a:cubicBezTo>
                  <a:lnTo>
                    <a:pt x="9497" y="1598"/>
                  </a:lnTo>
                  <a:lnTo>
                    <a:pt x="9486" y="1609"/>
                  </a:lnTo>
                  <a:cubicBezTo>
                    <a:pt x="9769" y="1533"/>
                    <a:pt x="9890" y="1340"/>
                    <a:pt x="10210" y="1250"/>
                  </a:cubicBezTo>
                  <a:lnTo>
                    <a:pt x="10210" y="1250"/>
                  </a:lnTo>
                  <a:cubicBezTo>
                    <a:pt x="10556" y="1117"/>
                    <a:pt x="10903" y="902"/>
                    <a:pt x="11260" y="794"/>
                  </a:cubicBezTo>
                  <a:cubicBezTo>
                    <a:pt x="11359" y="750"/>
                    <a:pt x="11370" y="728"/>
                    <a:pt x="11414" y="695"/>
                  </a:cubicBezTo>
                  <a:lnTo>
                    <a:pt x="11447" y="706"/>
                  </a:lnTo>
                  <a:lnTo>
                    <a:pt x="11546" y="629"/>
                  </a:lnTo>
                  <a:cubicBezTo>
                    <a:pt x="11679" y="552"/>
                    <a:pt x="11822" y="574"/>
                    <a:pt x="11987" y="464"/>
                  </a:cubicBezTo>
                  <a:lnTo>
                    <a:pt x="11954" y="453"/>
                  </a:lnTo>
                  <a:cubicBezTo>
                    <a:pt x="12022" y="433"/>
                    <a:pt x="12132" y="371"/>
                    <a:pt x="12158" y="371"/>
                  </a:cubicBezTo>
                  <a:cubicBezTo>
                    <a:pt x="12161" y="371"/>
                    <a:pt x="12163" y="373"/>
                    <a:pt x="12163" y="375"/>
                  </a:cubicBezTo>
                  <a:cubicBezTo>
                    <a:pt x="12163" y="375"/>
                    <a:pt x="12174" y="353"/>
                    <a:pt x="12208" y="342"/>
                  </a:cubicBezTo>
                  <a:lnTo>
                    <a:pt x="12219" y="364"/>
                  </a:lnTo>
                  <a:lnTo>
                    <a:pt x="12373" y="265"/>
                  </a:lnTo>
                  <a:cubicBezTo>
                    <a:pt x="12397" y="257"/>
                    <a:pt x="12411" y="253"/>
                    <a:pt x="12420" y="253"/>
                  </a:cubicBezTo>
                  <a:cubicBezTo>
                    <a:pt x="12444" y="253"/>
                    <a:pt x="12434" y="274"/>
                    <a:pt x="12460" y="274"/>
                  </a:cubicBezTo>
                  <a:cubicBezTo>
                    <a:pt x="12475" y="274"/>
                    <a:pt x="12504" y="266"/>
                    <a:pt x="12560" y="243"/>
                  </a:cubicBezTo>
                  <a:cubicBezTo>
                    <a:pt x="12622" y="212"/>
                    <a:pt x="12724" y="132"/>
                    <a:pt x="12708" y="132"/>
                  </a:cubicBezTo>
                  <a:lnTo>
                    <a:pt x="12708" y="132"/>
                  </a:lnTo>
                  <a:cubicBezTo>
                    <a:pt x="12707" y="132"/>
                    <a:pt x="12705" y="132"/>
                    <a:pt x="12703" y="133"/>
                  </a:cubicBezTo>
                  <a:lnTo>
                    <a:pt x="12670" y="144"/>
                  </a:lnTo>
                  <a:lnTo>
                    <a:pt x="12659" y="122"/>
                  </a:lnTo>
                  <a:lnTo>
                    <a:pt x="12681" y="111"/>
                  </a:lnTo>
                  <a:cubicBezTo>
                    <a:pt x="12681" y="76"/>
                    <a:pt x="12695" y="35"/>
                    <a:pt x="12636" y="35"/>
                  </a:cubicBezTo>
                  <a:cubicBezTo>
                    <a:pt x="12620" y="35"/>
                    <a:pt x="12599" y="38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 flipH="1">
              <a:off x="5715937" y="2929510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 flipH="1">
              <a:off x="5701593" y="2907753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 flipH="1">
              <a:off x="5869197" y="2999497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5608260" y="2869053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 flipH="1">
              <a:off x="5878198" y="3005851"/>
              <a:ext cx="1444" cy="674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8" y="1"/>
                  </a:moveTo>
                  <a:cubicBezTo>
                    <a:pt x="5" y="10"/>
                    <a:pt x="0" y="13"/>
                    <a:pt x="2" y="13"/>
                  </a:cubicBezTo>
                  <a:cubicBezTo>
                    <a:pt x="4" y="13"/>
                    <a:pt x="17" y="7"/>
                    <a:pt x="3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 flipH="1">
              <a:off x="5799691" y="2960797"/>
              <a:ext cx="2744" cy="1637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 flipH="1">
              <a:off x="5586552" y="2854180"/>
              <a:ext cx="10108" cy="322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1" y="45"/>
                    <a:pt x="210" y="1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 flipH="1">
              <a:off x="5611196" y="2863999"/>
              <a:ext cx="3658" cy="1588"/>
            </a:xfrm>
            <a:custGeom>
              <a:avLst/>
              <a:gdLst/>
              <a:ahLst/>
              <a:cxnLst/>
              <a:rect l="l" t="t" r="r" b="b"/>
              <a:pathLst>
                <a:path w="76" h="33" extrusionOk="0">
                  <a:moveTo>
                    <a:pt x="63" y="0"/>
                  </a:moveTo>
                  <a:cubicBezTo>
                    <a:pt x="54" y="0"/>
                    <a:pt x="37" y="6"/>
                    <a:pt x="37" y="6"/>
                  </a:cubicBezTo>
                  <a:cubicBezTo>
                    <a:pt x="13" y="22"/>
                    <a:pt x="0" y="32"/>
                    <a:pt x="17" y="32"/>
                  </a:cubicBezTo>
                  <a:cubicBezTo>
                    <a:pt x="23" y="32"/>
                    <a:pt x="33" y="31"/>
                    <a:pt x="48" y="28"/>
                  </a:cubicBezTo>
                  <a:cubicBezTo>
                    <a:pt x="76" y="6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 flipH="1">
              <a:off x="5742988" y="2925226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cubicBezTo>
                    <a:pt x="1" y="34"/>
                    <a:pt x="45" y="12"/>
                    <a:pt x="45" y="34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5781688" y="2943806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56" y="12"/>
                  </a:lnTo>
                  <a:lnTo>
                    <a:pt x="1" y="45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 flipH="1">
              <a:off x="5991025" y="3061542"/>
              <a:ext cx="2840" cy="1637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43" y="1"/>
                  </a:moveTo>
                  <a:cubicBezTo>
                    <a:pt x="35" y="1"/>
                    <a:pt x="21" y="7"/>
                    <a:pt x="1" y="22"/>
                  </a:cubicBezTo>
                  <a:lnTo>
                    <a:pt x="34" y="33"/>
                  </a:lnTo>
                  <a:cubicBezTo>
                    <a:pt x="55" y="1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 flipH="1">
              <a:off x="6081325" y="3119352"/>
              <a:ext cx="4814" cy="3225"/>
            </a:xfrm>
            <a:custGeom>
              <a:avLst/>
              <a:gdLst/>
              <a:ahLst/>
              <a:cxnLst/>
              <a:rect l="l" t="t" r="r" b="b"/>
              <a:pathLst>
                <a:path w="100" h="67" extrusionOk="0">
                  <a:moveTo>
                    <a:pt x="100" y="0"/>
                  </a:moveTo>
                  <a:cubicBezTo>
                    <a:pt x="78" y="11"/>
                    <a:pt x="23" y="33"/>
                    <a:pt x="1" y="66"/>
                  </a:cubicBezTo>
                  <a:cubicBezTo>
                    <a:pt x="34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 flipH="1">
              <a:off x="5887199" y="3021784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0"/>
                  </a:moveTo>
                  <a:lnTo>
                    <a:pt x="33" y="11"/>
                  </a:lnTo>
                  <a:lnTo>
                    <a:pt x="0" y="4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 flipH="1">
              <a:off x="5759932" y="2990496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11" y="0"/>
                    <a:pt x="0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 flipH="1">
              <a:off x="5652833" y="2937452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 flipH="1">
              <a:off x="5496396" y="287170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 flipH="1">
              <a:off x="5603495" y="2912519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flipH="1">
              <a:off x="5462461" y="2862652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flipH="1">
              <a:off x="5813553" y="3015670"/>
              <a:ext cx="529" cy="289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1"/>
                  </a:moveTo>
                  <a:cubicBezTo>
                    <a:pt x="7" y="1"/>
                    <a:pt x="4" y="2"/>
                    <a:pt x="1" y="6"/>
                  </a:cubicBezTo>
                  <a:cubicBezTo>
                    <a:pt x="8" y="6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flipH="1">
              <a:off x="6024237" y="3162673"/>
              <a:ext cx="4717" cy="3466"/>
            </a:xfrm>
            <a:custGeom>
              <a:avLst/>
              <a:gdLst/>
              <a:ahLst/>
              <a:cxnLst/>
              <a:rect l="l" t="t" r="r" b="b"/>
              <a:pathLst>
                <a:path w="98" h="72" extrusionOk="0">
                  <a:moveTo>
                    <a:pt x="82" y="0"/>
                  </a:moveTo>
                  <a:cubicBezTo>
                    <a:pt x="78" y="0"/>
                    <a:pt x="67" y="4"/>
                    <a:pt x="47" y="15"/>
                  </a:cubicBezTo>
                  <a:cubicBezTo>
                    <a:pt x="56" y="15"/>
                    <a:pt x="1" y="71"/>
                    <a:pt x="24" y="71"/>
                  </a:cubicBezTo>
                  <a:cubicBezTo>
                    <a:pt x="30" y="71"/>
                    <a:pt x="40" y="67"/>
                    <a:pt x="58" y="59"/>
                  </a:cubicBezTo>
                  <a:lnTo>
                    <a:pt x="58" y="59"/>
                  </a:lnTo>
                  <a:cubicBezTo>
                    <a:pt x="51" y="61"/>
                    <a:pt x="46" y="61"/>
                    <a:pt x="43" y="61"/>
                  </a:cubicBezTo>
                  <a:cubicBezTo>
                    <a:pt x="16" y="61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flipH="1">
              <a:off x="5917957" y="3077956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17" y="7"/>
                    <a:pt x="13" y="15"/>
                  </a:cubicBezTo>
                  <a:lnTo>
                    <a:pt x="13" y="15"/>
                  </a:lnTo>
                  <a:cubicBezTo>
                    <a:pt x="24" y="7"/>
                    <a:pt x="28" y="1"/>
                    <a:pt x="44" y="1"/>
                  </a:cubicBezTo>
                  <a:close/>
                  <a:moveTo>
                    <a:pt x="13" y="15"/>
                  </a:moveTo>
                  <a:cubicBezTo>
                    <a:pt x="10" y="17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7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flipH="1">
              <a:off x="5946597" y="3094948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flipH="1">
              <a:off x="5602003" y="2919691"/>
              <a:ext cx="3129" cy="134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2" y="1"/>
                  </a:moveTo>
                  <a:cubicBezTo>
                    <a:pt x="60" y="1"/>
                    <a:pt x="45" y="8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flipH="1">
              <a:off x="5497455" y="2872230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flipH="1">
              <a:off x="5460335" y="2857886"/>
              <a:ext cx="613577" cy="328858"/>
            </a:xfrm>
            <a:custGeom>
              <a:avLst/>
              <a:gdLst/>
              <a:ahLst/>
              <a:cxnLst/>
              <a:rect l="l" t="t" r="r" b="b"/>
              <a:pathLst>
                <a:path w="12747" h="6832" extrusionOk="0">
                  <a:moveTo>
                    <a:pt x="12516" y="12"/>
                  </a:moveTo>
                  <a:cubicBezTo>
                    <a:pt x="12538" y="34"/>
                    <a:pt x="12538" y="45"/>
                    <a:pt x="12538" y="45"/>
                  </a:cubicBezTo>
                  <a:lnTo>
                    <a:pt x="12549" y="56"/>
                  </a:lnTo>
                  <a:lnTo>
                    <a:pt x="12450" y="122"/>
                  </a:lnTo>
                  <a:lnTo>
                    <a:pt x="12416" y="122"/>
                  </a:lnTo>
                  <a:lnTo>
                    <a:pt x="12505" y="78"/>
                  </a:lnTo>
                  <a:cubicBezTo>
                    <a:pt x="12466" y="78"/>
                    <a:pt x="12442" y="89"/>
                    <a:pt x="12422" y="103"/>
                  </a:cubicBezTo>
                  <a:lnTo>
                    <a:pt x="12422" y="103"/>
                  </a:lnTo>
                  <a:cubicBezTo>
                    <a:pt x="12451" y="68"/>
                    <a:pt x="12463" y="74"/>
                    <a:pt x="12494" y="23"/>
                  </a:cubicBezTo>
                  <a:lnTo>
                    <a:pt x="12516" y="12"/>
                  </a:lnTo>
                  <a:close/>
                  <a:moveTo>
                    <a:pt x="12339" y="100"/>
                  </a:moveTo>
                  <a:lnTo>
                    <a:pt x="12307" y="108"/>
                  </a:lnTo>
                  <a:lnTo>
                    <a:pt x="12307" y="108"/>
                  </a:lnTo>
                  <a:cubicBezTo>
                    <a:pt x="12306" y="108"/>
                    <a:pt x="12306" y="108"/>
                    <a:pt x="12305" y="108"/>
                  </a:cubicBezTo>
                  <a:cubicBezTo>
                    <a:pt x="12303" y="108"/>
                    <a:pt x="12299" y="109"/>
                    <a:pt x="12295" y="111"/>
                  </a:cubicBezTo>
                  <a:lnTo>
                    <a:pt x="12307" y="108"/>
                  </a:lnTo>
                  <a:lnTo>
                    <a:pt x="12307" y="108"/>
                  </a:lnTo>
                  <a:cubicBezTo>
                    <a:pt x="12314" y="109"/>
                    <a:pt x="12313" y="120"/>
                    <a:pt x="12305" y="132"/>
                  </a:cubicBezTo>
                  <a:lnTo>
                    <a:pt x="12305" y="132"/>
                  </a:lnTo>
                  <a:cubicBezTo>
                    <a:pt x="12322" y="120"/>
                    <a:pt x="12335" y="109"/>
                    <a:pt x="12339" y="100"/>
                  </a:cubicBezTo>
                  <a:close/>
                  <a:moveTo>
                    <a:pt x="12305" y="132"/>
                  </a:moveTo>
                  <a:lnTo>
                    <a:pt x="12305" y="132"/>
                  </a:lnTo>
                  <a:cubicBezTo>
                    <a:pt x="12286" y="145"/>
                    <a:pt x="12262" y="160"/>
                    <a:pt x="12234" y="174"/>
                  </a:cubicBezTo>
                  <a:lnTo>
                    <a:pt x="12234" y="174"/>
                  </a:lnTo>
                  <a:cubicBezTo>
                    <a:pt x="12251" y="171"/>
                    <a:pt x="12272" y="162"/>
                    <a:pt x="12295" y="144"/>
                  </a:cubicBezTo>
                  <a:cubicBezTo>
                    <a:pt x="12299" y="140"/>
                    <a:pt x="12302" y="136"/>
                    <a:pt x="12305" y="132"/>
                  </a:cubicBezTo>
                  <a:close/>
                  <a:moveTo>
                    <a:pt x="12097" y="243"/>
                  </a:moveTo>
                  <a:cubicBezTo>
                    <a:pt x="12088" y="248"/>
                    <a:pt x="12081" y="252"/>
                    <a:pt x="12077" y="256"/>
                  </a:cubicBezTo>
                  <a:lnTo>
                    <a:pt x="12077" y="256"/>
                  </a:lnTo>
                  <a:cubicBezTo>
                    <a:pt x="12084" y="252"/>
                    <a:pt x="12091" y="248"/>
                    <a:pt x="12097" y="243"/>
                  </a:cubicBezTo>
                  <a:close/>
                  <a:moveTo>
                    <a:pt x="12185" y="177"/>
                  </a:moveTo>
                  <a:cubicBezTo>
                    <a:pt x="12207" y="177"/>
                    <a:pt x="12152" y="210"/>
                    <a:pt x="12130" y="232"/>
                  </a:cubicBezTo>
                  <a:cubicBezTo>
                    <a:pt x="12152" y="221"/>
                    <a:pt x="12174" y="210"/>
                    <a:pt x="12196" y="199"/>
                  </a:cubicBezTo>
                  <a:lnTo>
                    <a:pt x="12196" y="199"/>
                  </a:lnTo>
                  <a:cubicBezTo>
                    <a:pt x="12174" y="221"/>
                    <a:pt x="12262" y="210"/>
                    <a:pt x="12185" y="254"/>
                  </a:cubicBezTo>
                  <a:cubicBezTo>
                    <a:pt x="12158" y="254"/>
                    <a:pt x="12147" y="249"/>
                    <a:pt x="12136" y="249"/>
                  </a:cubicBezTo>
                  <a:cubicBezTo>
                    <a:pt x="12125" y="249"/>
                    <a:pt x="12113" y="254"/>
                    <a:pt x="12086" y="276"/>
                  </a:cubicBezTo>
                  <a:cubicBezTo>
                    <a:pt x="12073" y="270"/>
                    <a:pt x="12071" y="263"/>
                    <a:pt x="12077" y="256"/>
                  </a:cubicBezTo>
                  <a:lnTo>
                    <a:pt x="12077" y="256"/>
                  </a:lnTo>
                  <a:cubicBezTo>
                    <a:pt x="12031" y="285"/>
                    <a:pt x="11962" y="314"/>
                    <a:pt x="11943" y="342"/>
                  </a:cubicBezTo>
                  <a:cubicBezTo>
                    <a:pt x="11899" y="342"/>
                    <a:pt x="11844" y="375"/>
                    <a:pt x="11811" y="386"/>
                  </a:cubicBezTo>
                  <a:lnTo>
                    <a:pt x="11811" y="375"/>
                  </a:lnTo>
                  <a:cubicBezTo>
                    <a:pt x="11800" y="386"/>
                    <a:pt x="11788" y="386"/>
                    <a:pt x="11766" y="397"/>
                  </a:cubicBezTo>
                  <a:lnTo>
                    <a:pt x="11755" y="386"/>
                  </a:lnTo>
                  <a:lnTo>
                    <a:pt x="11733" y="408"/>
                  </a:lnTo>
                  <a:cubicBezTo>
                    <a:pt x="11711" y="408"/>
                    <a:pt x="11678" y="419"/>
                    <a:pt x="11667" y="430"/>
                  </a:cubicBezTo>
                  <a:cubicBezTo>
                    <a:pt x="11678" y="430"/>
                    <a:pt x="11700" y="419"/>
                    <a:pt x="11722" y="419"/>
                  </a:cubicBezTo>
                  <a:cubicBezTo>
                    <a:pt x="11689" y="441"/>
                    <a:pt x="11656" y="463"/>
                    <a:pt x="11623" y="486"/>
                  </a:cubicBezTo>
                  <a:cubicBezTo>
                    <a:pt x="11639" y="467"/>
                    <a:pt x="11640" y="460"/>
                    <a:pt x="11630" y="460"/>
                  </a:cubicBezTo>
                  <a:cubicBezTo>
                    <a:pt x="11603" y="460"/>
                    <a:pt x="11494" y="519"/>
                    <a:pt x="11454" y="519"/>
                  </a:cubicBezTo>
                  <a:cubicBezTo>
                    <a:pt x="11451" y="519"/>
                    <a:pt x="11449" y="519"/>
                    <a:pt x="11447" y="519"/>
                  </a:cubicBezTo>
                  <a:lnTo>
                    <a:pt x="11458" y="519"/>
                  </a:lnTo>
                  <a:cubicBezTo>
                    <a:pt x="11590" y="441"/>
                    <a:pt x="11601" y="397"/>
                    <a:pt x="11733" y="331"/>
                  </a:cubicBezTo>
                  <a:cubicBezTo>
                    <a:pt x="11738" y="330"/>
                    <a:pt x="11742" y="330"/>
                    <a:pt x="11745" y="330"/>
                  </a:cubicBezTo>
                  <a:cubicBezTo>
                    <a:pt x="11775" y="330"/>
                    <a:pt x="11711" y="375"/>
                    <a:pt x="11711" y="375"/>
                  </a:cubicBezTo>
                  <a:cubicBezTo>
                    <a:pt x="11788" y="353"/>
                    <a:pt x="11844" y="320"/>
                    <a:pt x="11910" y="287"/>
                  </a:cubicBezTo>
                  <a:lnTo>
                    <a:pt x="11910" y="287"/>
                  </a:lnTo>
                  <a:cubicBezTo>
                    <a:pt x="11899" y="298"/>
                    <a:pt x="11921" y="298"/>
                    <a:pt x="11943" y="298"/>
                  </a:cubicBezTo>
                  <a:cubicBezTo>
                    <a:pt x="11998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64" y="254"/>
                    <a:pt x="12130" y="210"/>
                    <a:pt x="12185" y="177"/>
                  </a:cubicBezTo>
                  <a:close/>
                  <a:moveTo>
                    <a:pt x="11315" y="596"/>
                  </a:moveTo>
                  <a:lnTo>
                    <a:pt x="11315" y="596"/>
                  </a:lnTo>
                  <a:cubicBezTo>
                    <a:pt x="11238" y="629"/>
                    <a:pt x="11161" y="662"/>
                    <a:pt x="11094" y="706"/>
                  </a:cubicBezTo>
                  <a:lnTo>
                    <a:pt x="11127" y="684"/>
                  </a:lnTo>
                  <a:lnTo>
                    <a:pt x="11127" y="684"/>
                  </a:lnTo>
                  <a:cubicBezTo>
                    <a:pt x="11072" y="695"/>
                    <a:pt x="11050" y="706"/>
                    <a:pt x="11017" y="706"/>
                  </a:cubicBezTo>
                  <a:cubicBezTo>
                    <a:pt x="11094" y="662"/>
                    <a:pt x="11205" y="640"/>
                    <a:pt x="11315" y="596"/>
                  </a:cubicBezTo>
                  <a:close/>
                  <a:moveTo>
                    <a:pt x="10984" y="739"/>
                  </a:moveTo>
                  <a:cubicBezTo>
                    <a:pt x="10962" y="772"/>
                    <a:pt x="10885" y="816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8" y="783"/>
                    <a:pt x="10973" y="739"/>
                  </a:cubicBezTo>
                  <a:close/>
                  <a:moveTo>
                    <a:pt x="10731" y="783"/>
                  </a:moveTo>
                  <a:cubicBezTo>
                    <a:pt x="10685" y="823"/>
                    <a:pt x="10679" y="831"/>
                    <a:pt x="10687" y="831"/>
                  </a:cubicBezTo>
                  <a:cubicBezTo>
                    <a:pt x="10692" y="831"/>
                    <a:pt x="10703" y="828"/>
                    <a:pt x="10713" y="828"/>
                  </a:cubicBezTo>
                  <a:cubicBezTo>
                    <a:pt x="10721" y="828"/>
                    <a:pt x="10728" y="830"/>
                    <a:pt x="10731" y="838"/>
                  </a:cubicBezTo>
                  <a:cubicBezTo>
                    <a:pt x="10753" y="838"/>
                    <a:pt x="10775" y="827"/>
                    <a:pt x="10786" y="827"/>
                  </a:cubicBezTo>
                  <a:lnTo>
                    <a:pt x="10786" y="827"/>
                  </a:lnTo>
                  <a:cubicBezTo>
                    <a:pt x="10764" y="849"/>
                    <a:pt x="10731" y="871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lnTo>
                    <a:pt x="10643" y="871"/>
                  </a:lnTo>
                  <a:cubicBezTo>
                    <a:pt x="10654" y="915"/>
                    <a:pt x="10588" y="904"/>
                    <a:pt x="10555" y="959"/>
                  </a:cubicBezTo>
                  <a:cubicBezTo>
                    <a:pt x="10537" y="962"/>
                    <a:pt x="10524" y="963"/>
                    <a:pt x="10514" y="963"/>
                  </a:cubicBezTo>
                  <a:cubicBezTo>
                    <a:pt x="10496" y="963"/>
                    <a:pt x="10488" y="960"/>
                    <a:pt x="10481" y="960"/>
                  </a:cubicBezTo>
                  <a:cubicBezTo>
                    <a:pt x="10474" y="960"/>
                    <a:pt x="10468" y="962"/>
                    <a:pt x="10455" y="970"/>
                  </a:cubicBezTo>
                  <a:lnTo>
                    <a:pt x="10444" y="970"/>
                  </a:lnTo>
                  <a:cubicBezTo>
                    <a:pt x="10510" y="871"/>
                    <a:pt x="10632" y="871"/>
                    <a:pt x="10731" y="783"/>
                  </a:cubicBezTo>
                  <a:close/>
                  <a:moveTo>
                    <a:pt x="10444" y="970"/>
                  </a:moveTo>
                  <a:lnTo>
                    <a:pt x="10422" y="992"/>
                  </a:lnTo>
                  <a:lnTo>
                    <a:pt x="10411" y="981"/>
                  </a:lnTo>
                  <a:lnTo>
                    <a:pt x="10444" y="970"/>
                  </a:lnTo>
                  <a:close/>
                  <a:moveTo>
                    <a:pt x="10389" y="992"/>
                  </a:moveTo>
                  <a:lnTo>
                    <a:pt x="10400" y="1014"/>
                  </a:lnTo>
                  <a:cubicBezTo>
                    <a:pt x="10355" y="1041"/>
                    <a:pt x="10334" y="1050"/>
                    <a:pt x="10323" y="1050"/>
                  </a:cubicBezTo>
                  <a:cubicBezTo>
                    <a:pt x="10306" y="1050"/>
                    <a:pt x="10310" y="1032"/>
                    <a:pt x="10290" y="1025"/>
                  </a:cubicBezTo>
                  <a:cubicBezTo>
                    <a:pt x="10312" y="1025"/>
                    <a:pt x="10334" y="1014"/>
                    <a:pt x="10356" y="1003"/>
                  </a:cubicBezTo>
                  <a:lnTo>
                    <a:pt x="10389" y="992"/>
                  </a:lnTo>
                  <a:close/>
                  <a:moveTo>
                    <a:pt x="9750" y="1367"/>
                  </a:moveTo>
                  <a:lnTo>
                    <a:pt x="9706" y="1389"/>
                  </a:lnTo>
                  <a:cubicBezTo>
                    <a:pt x="9739" y="1378"/>
                    <a:pt x="9739" y="1378"/>
                    <a:pt x="9750" y="1367"/>
                  </a:cubicBezTo>
                  <a:close/>
                  <a:moveTo>
                    <a:pt x="9332" y="1378"/>
                  </a:moveTo>
                  <a:lnTo>
                    <a:pt x="9266" y="1400"/>
                  </a:lnTo>
                  <a:lnTo>
                    <a:pt x="9269" y="1401"/>
                  </a:lnTo>
                  <a:lnTo>
                    <a:pt x="9269" y="1401"/>
                  </a:lnTo>
                  <a:cubicBezTo>
                    <a:pt x="9289" y="1394"/>
                    <a:pt x="9311" y="1386"/>
                    <a:pt x="9332" y="1378"/>
                  </a:cubicBezTo>
                  <a:close/>
                  <a:moveTo>
                    <a:pt x="10312" y="981"/>
                  </a:moveTo>
                  <a:lnTo>
                    <a:pt x="10213" y="1036"/>
                  </a:lnTo>
                  <a:lnTo>
                    <a:pt x="10279" y="1036"/>
                  </a:lnTo>
                  <a:cubicBezTo>
                    <a:pt x="10213" y="1069"/>
                    <a:pt x="10169" y="1125"/>
                    <a:pt x="10114" y="1147"/>
                  </a:cubicBezTo>
                  <a:lnTo>
                    <a:pt x="10103" y="1136"/>
                  </a:lnTo>
                  <a:cubicBezTo>
                    <a:pt x="10037" y="1191"/>
                    <a:pt x="9872" y="1246"/>
                    <a:pt x="9794" y="1312"/>
                  </a:cubicBezTo>
                  <a:lnTo>
                    <a:pt x="9783" y="1312"/>
                  </a:lnTo>
                  <a:cubicBezTo>
                    <a:pt x="9805" y="1323"/>
                    <a:pt x="9805" y="1334"/>
                    <a:pt x="9816" y="1345"/>
                  </a:cubicBezTo>
                  <a:cubicBezTo>
                    <a:pt x="9778" y="1364"/>
                    <a:pt x="9749" y="1391"/>
                    <a:pt x="9720" y="1391"/>
                  </a:cubicBezTo>
                  <a:cubicBezTo>
                    <a:pt x="9715" y="1391"/>
                    <a:pt x="9711" y="1390"/>
                    <a:pt x="9706" y="1389"/>
                  </a:cubicBezTo>
                  <a:cubicBezTo>
                    <a:pt x="9651" y="1389"/>
                    <a:pt x="9761" y="1356"/>
                    <a:pt x="9750" y="1334"/>
                  </a:cubicBezTo>
                  <a:lnTo>
                    <a:pt x="9750" y="1334"/>
                  </a:lnTo>
                  <a:cubicBezTo>
                    <a:pt x="9673" y="1389"/>
                    <a:pt x="9574" y="1455"/>
                    <a:pt x="9497" y="1477"/>
                  </a:cubicBezTo>
                  <a:cubicBezTo>
                    <a:pt x="9477" y="1467"/>
                    <a:pt x="9635" y="1410"/>
                    <a:pt x="9572" y="1410"/>
                  </a:cubicBezTo>
                  <a:cubicBezTo>
                    <a:pt x="9567" y="1410"/>
                    <a:pt x="9560" y="1410"/>
                    <a:pt x="9552" y="1411"/>
                  </a:cubicBezTo>
                  <a:lnTo>
                    <a:pt x="9662" y="1378"/>
                  </a:lnTo>
                  <a:cubicBezTo>
                    <a:pt x="9574" y="1367"/>
                    <a:pt x="9706" y="1356"/>
                    <a:pt x="9651" y="1345"/>
                  </a:cubicBezTo>
                  <a:lnTo>
                    <a:pt x="9794" y="1257"/>
                  </a:lnTo>
                  <a:cubicBezTo>
                    <a:pt x="9788" y="1253"/>
                    <a:pt x="9783" y="1252"/>
                    <a:pt x="9779" y="1252"/>
                  </a:cubicBezTo>
                  <a:cubicBezTo>
                    <a:pt x="9769" y="1252"/>
                    <a:pt x="9759" y="1260"/>
                    <a:pt x="9728" y="1268"/>
                  </a:cubicBezTo>
                  <a:cubicBezTo>
                    <a:pt x="9739" y="1246"/>
                    <a:pt x="9794" y="1213"/>
                    <a:pt x="9838" y="1191"/>
                  </a:cubicBezTo>
                  <a:lnTo>
                    <a:pt x="9838" y="1191"/>
                  </a:lnTo>
                  <a:cubicBezTo>
                    <a:pt x="9800" y="1218"/>
                    <a:pt x="9803" y="1226"/>
                    <a:pt x="9821" y="1226"/>
                  </a:cubicBezTo>
                  <a:cubicBezTo>
                    <a:pt x="9838" y="1226"/>
                    <a:pt x="9872" y="1218"/>
                    <a:pt x="9894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26" y="1113"/>
                  </a:cubicBezTo>
                  <a:lnTo>
                    <a:pt x="10026" y="1113"/>
                  </a:lnTo>
                  <a:lnTo>
                    <a:pt x="10015" y="1125"/>
                  </a:lnTo>
                  <a:cubicBezTo>
                    <a:pt x="10070" y="1102"/>
                    <a:pt x="10103" y="1069"/>
                    <a:pt x="10158" y="1047"/>
                  </a:cubicBezTo>
                  <a:lnTo>
                    <a:pt x="10158" y="1047"/>
                  </a:lnTo>
                  <a:cubicBezTo>
                    <a:pt x="10191" y="1058"/>
                    <a:pt x="10114" y="1080"/>
                    <a:pt x="10114" y="1091"/>
                  </a:cubicBezTo>
                  <a:cubicBezTo>
                    <a:pt x="10191" y="1058"/>
                    <a:pt x="10235" y="992"/>
                    <a:pt x="10312" y="981"/>
                  </a:cubicBezTo>
                  <a:close/>
                  <a:moveTo>
                    <a:pt x="8443" y="2153"/>
                  </a:moveTo>
                  <a:lnTo>
                    <a:pt x="8439" y="2160"/>
                  </a:lnTo>
                  <a:cubicBezTo>
                    <a:pt x="8426" y="2173"/>
                    <a:pt x="8417" y="2178"/>
                    <a:pt x="8410" y="2178"/>
                  </a:cubicBezTo>
                  <a:cubicBezTo>
                    <a:pt x="8404" y="2178"/>
                    <a:pt x="8400" y="2176"/>
                    <a:pt x="8395" y="2171"/>
                  </a:cubicBezTo>
                  <a:cubicBezTo>
                    <a:pt x="8405" y="2171"/>
                    <a:pt x="8424" y="2162"/>
                    <a:pt x="8443" y="2153"/>
                  </a:cubicBezTo>
                  <a:close/>
                  <a:moveTo>
                    <a:pt x="8043" y="2171"/>
                  </a:moveTo>
                  <a:cubicBezTo>
                    <a:pt x="8054" y="2171"/>
                    <a:pt x="8054" y="2182"/>
                    <a:pt x="8032" y="2193"/>
                  </a:cubicBezTo>
                  <a:cubicBezTo>
                    <a:pt x="8034" y="2191"/>
                    <a:pt x="8033" y="2190"/>
                    <a:pt x="8031" y="2190"/>
                  </a:cubicBezTo>
                  <a:cubicBezTo>
                    <a:pt x="8022" y="2190"/>
                    <a:pt x="7981" y="2206"/>
                    <a:pt x="7955" y="2215"/>
                  </a:cubicBezTo>
                  <a:cubicBezTo>
                    <a:pt x="7988" y="2204"/>
                    <a:pt x="8010" y="2182"/>
                    <a:pt x="8043" y="2171"/>
                  </a:cubicBezTo>
                  <a:close/>
                  <a:moveTo>
                    <a:pt x="9662" y="1323"/>
                  </a:moveTo>
                  <a:lnTo>
                    <a:pt x="9640" y="1334"/>
                  </a:lnTo>
                  <a:cubicBezTo>
                    <a:pt x="9486" y="1400"/>
                    <a:pt x="9486" y="1422"/>
                    <a:pt x="9343" y="1488"/>
                  </a:cubicBezTo>
                  <a:cubicBezTo>
                    <a:pt x="9310" y="1521"/>
                    <a:pt x="9354" y="1499"/>
                    <a:pt x="9332" y="1532"/>
                  </a:cubicBezTo>
                  <a:cubicBezTo>
                    <a:pt x="9144" y="1653"/>
                    <a:pt x="9144" y="1543"/>
                    <a:pt x="9012" y="1653"/>
                  </a:cubicBezTo>
                  <a:cubicBezTo>
                    <a:pt x="8979" y="1686"/>
                    <a:pt x="8979" y="1719"/>
                    <a:pt x="8869" y="1752"/>
                  </a:cubicBezTo>
                  <a:lnTo>
                    <a:pt x="8891" y="1708"/>
                  </a:lnTo>
                  <a:lnTo>
                    <a:pt x="8891" y="1708"/>
                  </a:lnTo>
                  <a:cubicBezTo>
                    <a:pt x="8748" y="1775"/>
                    <a:pt x="8836" y="1797"/>
                    <a:pt x="8682" y="1841"/>
                  </a:cubicBezTo>
                  <a:cubicBezTo>
                    <a:pt x="8701" y="1821"/>
                    <a:pt x="8765" y="1784"/>
                    <a:pt x="8763" y="1784"/>
                  </a:cubicBezTo>
                  <a:lnTo>
                    <a:pt x="8763" y="1784"/>
                  </a:lnTo>
                  <a:cubicBezTo>
                    <a:pt x="8762" y="1784"/>
                    <a:pt x="8761" y="1784"/>
                    <a:pt x="8759" y="1786"/>
                  </a:cubicBezTo>
                  <a:cubicBezTo>
                    <a:pt x="8660" y="1808"/>
                    <a:pt x="8704" y="1830"/>
                    <a:pt x="8627" y="1874"/>
                  </a:cubicBezTo>
                  <a:lnTo>
                    <a:pt x="8605" y="1852"/>
                  </a:lnTo>
                  <a:cubicBezTo>
                    <a:pt x="8461" y="1929"/>
                    <a:pt x="8307" y="2017"/>
                    <a:pt x="8153" y="2105"/>
                  </a:cubicBezTo>
                  <a:cubicBezTo>
                    <a:pt x="8153" y="2096"/>
                    <a:pt x="8167" y="2080"/>
                    <a:pt x="8149" y="2080"/>
                  </a:cubicBezTo>
                  <a:cubicBezTo>
                    <a:pt x="8145" y="2080"/>
                    <a:pt x="8139" y="2081"/>
                    <a:pt x="8131" y="2083"/>
                  </a:cubicBezTo>
                  <a:cubicBezTo>
                    <a:pt x="7999" y="2160"/>
                    <a:pt x="7833" y="2237"/>
                    <a:pt x="7679" y="2303"/>
                  </a:cubicBezTo>
                  <a:cubicBezTo>
                    <a:pt x="7822" y="2215"/>
                    <a:pt x="7977" y="2127"/>
                    <a:pt x="8120" y="2061"/>
                  </a:cubicBezTo>
                  <a:lnTo>
                    <a:pt x="8120" y="2061"/>
                  </a:lnTo>
                  <a:lnTo>
                    <a:pt x="8087" y="2072"/>
                  </a:lnTo>
                  <a:cubicBezTo>
                    <a:pt x="8087" y="2020"/>
                    <a:pt x="8216" y="2027"/>
                    <a:pt x="8295" y="1971"/>
                  </a:cubicBezTo>
                  <a:lnTo>
                    <a:pt x="8295" y="1971"/>
                  </a:lnTo>
                  <a:cubicBezTo>
                    <a:pt x="8286" y="1982"/>
                    <a:pt x="8288" y="1995"/>
                    <a:pt x="8296" y="1995"/>
                  </a:cubicBezTo>
                  <a:cubicBezTo>
                    <a:pt x="8417" y="1940"/>
                    <a:pt x="8527" y="1863"/>
                    <a:pt x="8704" y="1763"/>
                  </a:cubicBezTo>
                  <a:lnTo>
                    <a:pt x="8704" y="1763"/>
                  </a:lnTo>
                  <a:lnTo>
                    <a:pt x="8693" y="1786"/>
                  </a:lnTo>
                  <a:cubicBezTo>
                    <a:pt x="8770" y="1752"/>
                    <a:pt x="8880" y="1697"/>
                    <a:pt x="8957" y="1664"/>
                  </a:cubicBezTo>
                  <a:cubicBezTo>
                    <a:pt x="8979" y="1642"/>
                    <a:pt x="9023" y="1620"/>
                    <a:pt x="8990" y="1620"/>
                  </a:cubicBezTo>
                  <a:cubicBezTo>
                    <a:pt x="9255" y="1565"/>
                    <a:pt x="9420" y="1378"/>
                    <a:pt x="9662" y="1323"/>
                  </a:cubicBezTo>
                  <a:close/>
                  <a:moveTo>
                    <a:pt x="7481" y="2391"/>
                  </a:moveTo>
                  <a:lnTo>
                    <a:pt x="7470" y="2402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81" y="2391"/>
                  </a:lnTo>
                  <a:close/>
                  <a:moveTo>
                    <a:pt x="7287" y="2694"/>
                  </a:moveTo>
                  <a:cubicBezTo>
                    <a:pt x="7282" y="2696"/>
                    <a:pt x="7277" y="2698"/>
                    <a:pt x="7271" y="2700"/>
                  </a:cubicBezTo>
                  <a:cubicBezTo>
                    <a:pt x="7278" y="2698"/>
                    <a:pt x="7283" y="2696"/>
                    <a:pt x="7287" y="2694"/>
                  </a:cubicBezTo>
                  <a:close/>
                  <a:moveTo>
                    <a:pt x="6610" y="2799"/>
                  </a:moveTo>
                  <a:cubicBezTo>
                    <a:pt x="6610" y="2799"/>
                    <a:pt x="6609" y="2800"/>
                    <a:pt x="6608" y="2800"/>
                  </a:cubicBezTo>
                  <a:lnTo>
                    <a:pt x="6608" y="2800"/>
                  </a:lnTo>
                  <a:cubicBezTo>
                    <a:pt x="6608" y="2800"/>
                    <a:pt x="6607" y="2801"/>
                    <a:pt x="6607" y="2801"/>
                  </a:cubicBezTo>
                  <a:cubicBezTo>
                    <a:pt x="6607" y="2801"/>
                    <a:pt x="6608" y="2800"/>
                    <a:pt x="6610" y="2799"/>
                  </a:cubicBezTo>
                  <a:close/>
                  <a:moveTo>
                    <a:pt x="5764" y="3303"/>
                  </a:moveTo>
                  <a:cubicBezTo>
                    <a:pt x="5756" y="3308"/>
                    <a:pt x="5748" y="3312"/>
                    <a:pt x="5740" y="3317"/>
                  </a:cubicBezTo>
                  <a:cubicBezTo>
                    <a:pt x="5762" y="3310"/>
                    <a:pt x="5765" y="3307"/>
                    <a:pt x="5764" y="3303"/>
                  </a:cubicBezTo>
                  <a:close/>
                  <a:moveTo>
                    <a:pt x="7635" y="2292"/>
                  </a:moveTo>
                  <a:cubicBezTo>
                    <a:pt x="7668" y="2303"/>
                    <a:pt x="7613" y="2325"/>
                    <a:pt x="7580" y="2347"/>
                  </a:cubicBezTo>
                  <a:cubicBezTo>
                    <a:pt x="7569" y="2347"/>
                    <a:pt x="7547" y="2358"/>
                    <a:pt x="7536" y="2369"/>
                  </a:cubicBezTo>
                  <a:lnTo>
                    <a:pt x="7536" y="2358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37" y="2447"/>
                  </a:lnTo>
                  <a:cubicBezTo>
                    <a:pt x="7415" y="2447"/>
                    <a:pt x="7393" y="2447"/>
                    <a:pt x="7415" y="2436"/>
                  </a:cubicBezTo>
                  <a:lnTo>
                    <a:pt x="7415" y="2436"/>
                  </a:lnTo>
                  <a:cubicBezTo>
                    <a:pt x="7338" y="2469"/>
                    <a:pt x="7415" y="2447"/>
                    <a:pt x="7382" y="2480"/>
                  </a:cubicBezTo>
                  <a:cubicBezTo>
                    <a:pt x="7365" y="2488"/>
                    <a:pt x="7351" y="2492"/>
                    <a:pt x="7343" y="2492"/>
                  </a:cubicBezTo>
                  <a:cubicBezTo>
                    <a:pt x="7329" y="2492"/>
                    <a:pt x="7328" y="2482"/>
                    <a:pt x="7349" y="2469"/>
                  </a:cubicBezTo>
                  <a:lnTo>
                    <a:pt x="7349" y="2469"/>
                  </a:lnTo>
                  <a:cubicBezTo>
                    <a:pt x="7216" y="2557"/>
                    <a:pt x="6985" y="2711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43" y="2788"/>
                    <a:pt x="6754" y="2843"/>
                    <a:pt x="6644" y="2876"/>
                  </a:cubicBezTo>
                  <a:lnTo>
                    <a:pt x="6666" y="2865"/>
                  </a:lnTo>
                  <a:lnTo>
                    <a:pt x="6666" y="2865"/>
                  </a:lnTo>
                  <a:cubicBezTo>
                    <a:pt x="6412" y="2975"/>
                    <a:pt x="6170" y="3141"/>
                    <a:pt x="5971" y="3207"/>
                  </a:cubicBezTo>
                  <a:cubicBezTo>
                    <a:pt x="5949" y="3251"/>
                    <a:pt x="5729" y="3317"/>
                    <a:pt x="5740" y="3372"/>
                  </a:cubicBezTo>
                  <a:cubicBezTo>
                    <a:pt x="5652" y="3394"/>
                    <a:pt x="5630" y="3394"/>
                    <a:pt x="5586" y="3416"/>
                  </a:cubicBezTo>
                  <a:cubicBezTo>
                    <a:pt x="5564" y="3416"/>
                    <a:pt x="5553" y="3427"/>
                    <a:pt x="5520" y="3438"/>
                  </a:cubicBezTo>
                  <a:cubicBezTo>
                    <a:pt x="5542" y="3427"/>
                    <a:pt x="5553" y="3416"/>
                    <a:pt x="5597" y="3394"/>
                  </a:cubicBezTo>
                  <a:lnTo>
                    <a:pt x="5597" y="3394"/>
                  </a:lnTo>
                  <a:lnTo>
                    <a:pt x="5586" y="3416"/>
                  </a:lnTo>
                  <a:cubicBezTo>
                    <a:pt x="5630" y="3372"/>
                    <a:pt x="5674" y="3328"/>
                    <a:pt x="5762" y="3295"/>
                  </a:cubicBezTo>
                  <a:lnTo>
                    <a:pt x="5762" y="3295"/>
                  </a:lnTo>
                  <a:cubicBezTo>
                    <a:pt x="5762" y="3299"/>
                    <a:pt x="5763" y="3301"/>
                    <a:pt x="5764" y="3303"/>
                  </a:cubicBezTo>
                  <a:lnTo>
                    <a:pt x="5764" y="3303"/>
                  </a:lnTo>
                  <a:cubicBezTo>
                    <a:pt x="5905" y="3219"/>
                    <a:pt x="6003" y="3126"/>
                    <a:pt x="6170" y="3052"/>
                  </a:cubicBezTo>
                  <a:lnTo>
                    <a:pt x="6170" y="3052"/>
                  </a:lnTo>
                  <a:cubicBezTo>
                    <a:pt x="6159" y="3073"/>
                    <a:pt x="6162" y="3080"/>
                    <a:pt x="6171" y="3080"/>
                  </a:cubicBezTo>
                  <a:cubicBezTo>
                    <a:pt x="6188" y="3080"/>
                    <a:pt x="6224" y="3059"/>
                    <a:pt x="6246" y="3059"/>
                  </a:cubicBezTo>
                  <a:cubicBezTo>
                    <a:pt x="6251" y="3059"/>
                    <a:pt x="6255" y="3061"/>
                    <a:pt x="6258" y="3064"/>
                  </a:cubicBezTo>
                  <a:lnTo>
                    <a:pt x="6346" y="3008"/>
                  </a:lnTo>
                  <a:lnTo>
                    <a:pt x="6302" y="3008"/>
                  </a:lnTo>
                  <a:cubicBezTo>
                    <a:pt x="6379" y="2964"/>
                    <a:pt x="6445" y="2909"/>
                    <a:pt x="6522" y="2887"/>
                  </a:cubicBezTo>
                  <a:lnTo>
                    <a:pt x="6522" y="2887"/>
                  </a:lnTo>
                  <a:lnTo>
                    <a:pt x="6467" y="2920"/>
                  </a:lnTo>
                  <a:lnTo>
                    <a:pt x="6610" y="2843"/>
                  </a:lnTo>
                  <a:lnTo>
                    <a:pt x="6610" y="2843"/>
                  </a:lnTo>
                  <a:lnTo>
                    <a:pt x="6522" y="2876"/>
                  </a:lnTo>
                  <a:cubicBezTo>
                    <a:pt x="6599" y="2821"/>
                    <a:pt x="6491" y="2843"/>
                    <a:pt x="6608" y="2800"/>
                  </a:cubicBezTo>
                  <a:lnTo>
                    <a:pt x="6608" y="2800"/>
                  </a:lnTo>
                  <a:cubicBezTo>
                    <a:pt x="6618" y="2794"/>
                    <a:pt x="6696" y="2753"/>
                    <a:pt x="6743" y="2744"/>
                  </a:cubicBezTo>
                  <a:cubicBezTo>
                    <a:pt x="6776" y="2722"/>
                    <a:pt x="6809" y="2689"/>
                    <a:pt x="6875" y="2667"/>
                  </a:cubicBezTo>
                  <a:cubicBezTo>
                    <a:pt x="6897" y="2667"/>
                    <a:pt x="6875" y="2700"/>
                    <a:pt x="6886" y="2700"/>
                  </a:cubicBezTo>
                  <a:cubicBezTo>
                    <a:pt x="6919" y="2656"/>
                    <a:pt x="7073" y="2601"/>
                    <a:pt x="7117" y="2546"/>
                  </a:cubicBezTo>
                  <a:lnTo>
                    <a:pt x="7117" y="2579"/>
                  </a:lnTo>
                  <a:lnTo>
                    <a:pt x="7139" y="2535"/>
                  </a:lnTo>
                  <a:cubicBezTo>
                    <a:pt x="7158" y="2530"/>
                    <a:pt x="7168" y="2527"/>
                    <a:pt x="7174" y="2527"/>
                  </a:cubicBezTo>
                  <a:cubicBezTo>
                    <a:pt x="7183" y="2527"/>
                    <a:pt x="7183" y="2533"/>
                    <a:pt x="7183" y="2546"/>
                  </a:cubicBezTo>
                  <a:cubicBezTo>
                    <a:pt x="7305" y="2491"/>
                    <a:pt x="7128" y="2524"/>
                    <a:pt x="7271" y="2469"/>
                  </a:cubicBezTo>
                  <a:lnTo>
                    <a:pt x="7271" y="2469"/>
                  </a:lnTo>
                  <a:cubicBezTo>
                    <a:pt x="7260" y="2480"/>
                    <a:pt x="7271" y="2480"/>
                    <a:pt x="7249" y="2491"/>
                  </a:cubicBezTo>
                  <a:cubicBezTo>
                    <a:pt x="7393" y="2436"/>
                    <a:pt x="7503" y="2347"/>
                    <a:pt x="7635" y="2292"/>
                  </a:cubicBezTo>
                  <a:close/>
                  <a:moveTo>
                    <a:pt x="5369" y="3504"/>
                  </a:moveTo>
                  <a:cubicBezTo>
                    <a:pt x="5375" y="3504"/>
                    <a:pt x="5378" y="3507"/>
                    <a:pt x="5377" y="3515"/>
                  </a:cubicBezTo>
                  <a:cubicBezTo>
                    <a:pt x="5366" y="3537"/>
                    <a:pt x="5343" y="3559"/>
                    <a:pt x="5310" y="3581"/>
                  </a:cubicBezTo>
                  <a:lnTo>
                    <a:pt x="5288" y="3559"/>
                  </a:lnTo>
                  <a:lnTo>
                    <a:pt x="5222" y="3636"/>
                  </a:lnTo>
                  <a:lnTo>
                    <a:pt x="5156" y="3636"/>
                  </a:lnTo>
                  <a:lnTo>
                    <a:pt x="5145" y="3647"/>
                  </a:lnTo>
                  <a:cubicBezTo>
                    <a:pt x="5135" y="3626"/>
                    <a:pt x="5246" y="3534"/>
                    <a:pt x="5255" y="3517"/>
                  </a:cubicBezTo>
                  <a:lnTo>
                    <a:pt x="5255" y="3517"/>
                  </a:lnTo>
                  <a:cubicBezTo>
                    <a:pt x="5250" y="3532"/>
                    <a:pt x="5255" y="3537"/>
                    <a:pt x="5266" y="3537"/>
                  </a:cubicBezTo>
                  <a:cubicBezTo>
                    <a:pt x="5291" y="3537"/>
                    <a:pt x="5348" y="3504"/>
                    <a:pt x="5369" y="3504"/>
                  </a:cubicBezTo>
                  <a:close/>
                  <a:moveTo>
                    <a:pt x="5145" y="3658"/>
                  </a:moveTo>
                  <a:lnTo>
                    <a:pt x="5112" y="3680"/>
                  </a:lnTo>
                  <a:lnTo>
                    <a:pt x="5156" y="3658"/>
                  </a:lnTo>
                  <a:lnTo>
                    <a:pt x="5156" y="3658"/>
                  </a:lnTo>
                  <a:cubicBezTo>
                    <a:pt x="5112" y="3691"/>
                    <a:pt x="5046" y="3725"/>
                    <a:pt x="5002" y="3747"/>
                  </a:cubicBezTo>
                  <a:cubicBezTo>
                    <a:pt x="5046" y="3714"/>
                    <a:pt x="5090" y="3691"/>
                    <a:pt x="5123" y="3669"/>
                  </a:cubicBezTo>
                  <a:lnTo>
                    <a:pt x="5145" y="3658"/>
                  </a:lnTo>
                  <a:close/>
                  <a:moveTo>
                    <a:pt x="4649" y="3923"/>
                  </a:moveTo>
                  <a:lnTo>
                    <a:pt x="4649" y="3934"/>
                  </a:lnTo>
                  <a:cubicBezTo>
                    <a:pt x="4627" y="3934"/>
                    <a:pt x="4605" y="3956"/>
                    <a:pt x="4572" y="3967"/>
                  </a:cubicBezTo>
                  <a:cubicBezTo>
                    <a:pt x="4594" y="3945"/>
                    <a:pt x="4627" y="3934"/>
                    <a:pt x="4649" y="3923"/>
                  </a:cubicBezTo>
                  <a:close/>
                  <a:moveTo>
                    <a:pt x="3878" y="4397"/>
                  </a:moveTo>
                  <a:lnTo>
                    <a:pt x="3867" y="4419"/>
                  </a:lnTo>
                  <a:lnTo>
                    <a:pt x="3845" y="4419"/>
                  </a:lnTo>
                  <a:lnTo>
                    <a:pt x="3878" y="4397"/>
                  </a:lnTo>
                  <a:close/>
                  <a:moveTo>
                    <a:pt x="3107" y="4848"/>
                  </a:moveTo>
                  <a:lnTo>
                    <a:pt x="3107" y="4859"/>
                  </a:lnTo>
                  <a:cubicBezTo>
                    <a:pt x="3074" y="4870"/>
                    <a:pt x="3041" y="4892"/>
                    <a:pt x="2997" y="4903"/>
                  </a:cubicBezTo>
                  <a:lnTo>
                    <a:pt x="3030" y="4870"/>
                  </a:lnTo>
                  <a:cubicBezTo>
                    <a:pt x="3030" y="4873"/>
                    <a:pt x="3032" y="4875"/>
                    <a:pt x="3037" y="4875"/>
                  </a:cubicBezTo>
                  <a:cubicBezTo>
                    <a:pt x="3048" y="4875"/>
                    <a:pt x="3075" y="4864"/>
                    <a:pt x="3107" y="4848"/>
                  </a:cubicBezTo>
                  <a:close/>
                  <a:moveTo>
                    <a:pt x="2699" y="5091"/>
                  </a:moveTo>
                  <a:lnTo>
                    <a:pt x="2688" y="5113"/>
                  </a:lnTo>
                  <a:lnTo>
                    <a:pt x="2655" y="5124"/>
                  </a:lnTo>
                  <a:lnTo>
                    <a:pt x="2699" y="5091"/>
                  </a:lnTo>
                  <a:close/>
                  <a:moveTo>
                    <a:pt x="2281" y="5355"/>
                  </a:moveTo>
                  <a:lnTo>
                    <a:pt x="2248" y="5366"/>
                  </a:lnTo>
                  <a:lnTo>
                    <a:pt x="2259" y="5355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2" y="5377"/>
                    <a:pt x="2272" y="5372"/>
                    <a:pt x="2277" y="5372"/>
                  </a:cubicBezTo>
                  <a:close/>
                  <a:moveTo>
                    <a:pt x="2093" y="5465"/>
                  </a:moveTo>
                  <a:lnTo>
                    <a:pt x="2082" y="5476"/>
                  </a:lnTo>
                  <a:cubicBezTo>
                    <a:pt x="2060" y="5498"/>
                    <a:pt x="2027" y="5509"/>
                    <a:pt x="2005" y="5531"/>
                  </a:cubicBezTo>
                  <a:cubicBezTo>
                    <a:pt x="2027" y="5509"/>
                    <a:pt x="2060" y="5487"/>
                    <a:pt x="2093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83" y="34"/>
                    <a:pt x="12461" y="45"/>
                  </a:cubicBezTo>
                  <a:lnTo>
                    <a:pt x="12461" y="23"/>
                  </a:lnTo>
                  <a:cubicBezTo>
                    <a:pt x="12418" y="55"/>
                    <a:pt x="12375" y="98"/>
                    <a:pt x="12413" y="110"/>
                  </a:cubicBezTo>
                  <a:lnTo>
                    <a:pt x="12413" y="110"/>
                  </a:lnTo>
                  <a:cubicBezTo>
                    <a:pt x="12403" y="118"/>
                    <a:pt x="12394" y="126"/>
                    <a:pt x="12383" y="133"/>
                  </a:cubicBezTo>
                  <a:lnTo>
                    <a:pt x="12328" y="133"/>
                  </a:lnTo>
                  <a:lnTo>
                    <a:pt x="12240" y="221"/>
                  </a:lnTo>
                  <a:cubicBezTo>
                    <a:pt x="12221" y="212"/>
                    <a:pt x="12251" y="186"/>
                    <a:pt x="12225" y="186"/>
                  </a:cubicBezTo>
                  <a:cubicBezTo>
                    <a:pt x="12221" y="186"/>
                    <a:pt x="12215" y="187"/>
                    <a:pt x="12207" y="188"/>
                  </a:cubicBezTo>
                  <a:cubicBezTo>
                    <a:pt x="12216" y="183"/>
                    <a:pt x="12225" y="179"/>
                    <a:pt x="12234" y="174"/>
                  </a:cubicBezTo>
                  <a:lnTo>
                    <a:pt x="12234" y="174"/>
                  </a:lnTo>
                  <a:cubicBezTo>
                    <a:pt x="12228" y="175"/>
                    <a:pt x="12223" y="176"/>
                    <a:pt x="12218" y="176"/>
                  </a:cubicBezTo>
                  <a:cubicBezTo>
                    <a:pt x="12202" y="176"/>
                    <a:pt x="12190" y="171"/>
                    <a:pt x="12185" y="166"/>
                  </a:cubicBezTo>
                  <a:lnTo>
                    <a:pt x="12240" y="144"/>
                  </a:lnTo>
                  <a:cubicBezTo>
                    <a:pt x="12233" y="142"/>
                    <a:pt x="12226" y="141"/>
                    <a:pt x="12219" y="141"/>
                  </a:cubicBezTo>
                  <a:cubicBezTo>
                    <a:pt x="12142" y="141"/>
                    <a:pt x="12033" y="236"/>
                    <a:pt x="11943" y="276"/>
                  </a:cubicBezTo>
                  <a:lnTo>
                    <a:pt x="11976" y="221"/>
                  </a:lnTo>
                  <a:lnTo>
                    <a:pt x="11888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11" y="265"/>
                    <a:pt x="11822" y="298"/>
                    <a:pt x="11755" y="298"/>
                  </a:cubicBezTo>
                  <a:lnTo>
                    <a:pt x="11689" y="331"/>
                  </a:lnTo>
                  <a:cubicBezTo>
                    <a:pt x="11700" y="320"/>
                    <a:pt x="11667" y="320"/>
                    <a:pt x="11711" y="298"/>
                  </a:cubicBezTo>
                  <a:lnTo>
                    <a:pt x="11711" y="298"/>
                  </a:lnTo>
                  <a:cubicBezTo>
                    <a:pt x="11590" y="331"/>
                    <a:pt x="11535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80" y="430"/>
                    <a:pt x="11359" y="519"/>
                  </a:cubicBezTo>
                  <a:lnTo>
                    <a:pt x="11249" y="497"/>
                  </a:lnTo>
                  <a:lnTo>
                    <a:pt x="11249" y="530"/>
                  </a:lnTo>
                  <a:cubicBezTo>
                    <a:pt x="11231" y="530"/>
                    <a:pt x="11206" y="544"/>
                    <a:pt x="11197" y="544"/>
                  </a:cubicBezTo>
                  <a:cubicBezTo>
                    <a:pt x="11195" y="544"/>
                    <a:pt x="11194" y="543"/>
                    <a:pt x="11194" y="541"/>
                  </a:cubicBezTo>
                  <a:cubicBezTo>
                    <a:pt x="11172" y="558"/>
                    <a:pt x="11169" y="562"/>
                    <a:pt x="11172" y="562"/>
                  </a:cubicBezTo>
                  <a:cubicBezTo>
                    <a:pt x="11174" y="562"/>
                    <a:pt x="11179" y="560"/>
                    <a:pt x="11183" y="560"/>
                  </a:cubicBezTo>
                  <a:cubicBezTo>
                    <a:pt x="11187" y="560"/>
                    <a:pt x="11190" y="563"/>
                    <a:pt x="11183" y="574"/>
                  </a:cubicBezTo>
                  <a:cubicBezTo>
                    <a:pt x="11097" y="583"/>
                    <a:pt x="10988" y="657"/>
                    <a:pt x="10938" y="657"/>
                  </a:cubicBezTo>
                  <a:cubicBezTo>
                    <a:pt x="10929" y="657"/>
                    <a:pt x="10923" y="655"/>
                    <a:pt x="10918" y="651"/>
                  </a:cubicBezTo>
                  <a:lnTo>
                    <a:pt x="10918" y="651"/>
                  </a:lnTo>
                  <a:cubicBezTo>
                    <a:pt x="10911" y="662"/>
                    <a:pt x="10918" y="664"/>
                    <a:pt x="10928" y="664"/>
                  </a:cubicBezTo>
                  <a:cubicBezTo>
                    <a:pt x="10936" y="664"/>
                    <a:pt x="10945" y="663"/>
                    <a:pt x="10950" y="663"/>
                  </a:cubicBezTo>
                  <a:cubicBezTo>
                    <a:pt x="10957" y="663"/>
                    <a:pt x="10953" y="666"/>
                    <a:pt x="10918" y="684"/>
                  </a:cubicBezTo>
                  <a:cubicBezTo>
                    <a:pt x="10913" y="681"/>
                    <a:pt x="10907" y="680"/>
                    <a:pt x="10901" y="680"/>
                  </a:cubicBezTo>
                  <a:cubicBezTo>
                    <a:pt x="10860" y="680"/>
                    <a:pt x="10808" y="742"/>
                    <a:pt x="10731" y="761"/>
                  </a:cubicBezTo>
                  <a:cubicBezTo>
                    <a:pt x="10740" y="734"/>
                    <a:pt x="10794" y="714"/>
                    <a:pt x="10770" y="714"/>
                  </a:cubicBezTo>
                  <a:cubicBezTo>
                    <a:pt x="10764" y="714"/>
                    <a:pt x="10756" y="715"/>
                    <a:pt x="10742" y="717"/>
                  </a:cubicBezTo>
                  <a:cubicBezTo>
                    <a:pt x="10709" y="772"/>
                    <a:pt x="10588" y="783"/>
                    <a:pt x="10522" y="816"/>
                  </a:cubicBezTo>
                  <a:lnTo>
                    <a:pt x="10511" y="805"/>
                  </a:lnTo>
                  <a:cubicBezTo>
                    <a:pt x="10488" y="805"/>
                    <a:pt x="10499" y="838"/>
                    <a:pt x="10488" y="849"/>
                  </a:cubicBezTo>
                  <a:lnTo>
                    <a:pt x="10522" y="816"/>
                  </a:lnTo>
                  <a:lnTo>
                    <a:pt x="10522" y="816"/>
                  </a:lnTo>
                  <a:cubicBezTo>
                    <a:pt x="10533" y="827"/>
                    <a:pt x="10511" y="838"/>
                    <a:pt x="10488" y="849"/>
                  </a:cubicBezTo>
                  <a:cubicBezTo>
                    <a:pt x="10444" y="871"/>
                    <a:pt x="10356" y="904"/>
                    <a:pt x="10290" y="948"/>
                  </a:cubicBezTo>
                  <a:cubicBezTo>
                    <a:pt x="10290" y="948"/>
                    <a:pt x="10289" y="947"/>
                    <a:pt x="10288" y="947"/>
                  </a:cubicBezTo>
                  <a:cubicBezTo>
                    <a:pt x="10265" y="947"/>
                    <a:pt x="10064" y="1027"/>
                    <a:pt x="9971" y="1058"/>
                  </a:cubicBezTo>
                  <a:cubicBezTo>
                    <a:pt x="9960" y="1091"/>
                    <a:pt x="9860" y="1136"/>
                    <a:pt x="9783" y="1180"/>
                  </a:cubicBezTo>
                  <a:cubicBezTo>
                    <a:pt x="9783" y="1158"/>
                    <a:pt x="9794" y="1147"/>
                    <a:pt x="9827" y="1125"/>
                  </a:cubicBezTo>
                  <a:lnTo>
                    <a:pt x="9827" y="1125"/>
                  </a:lnTo>
                  <a:lnTo>
                    <a:pt x="9761" y="1158"/>
                  </a:lnTo>
                  <a:cubicBezTo>
                    <a:pt x="9739" y="1169"/>
                    <a:pt x="9728" y="1191"/>
                    <a:pt x="9684" y="1213"/>
                  </a:cubicBezTo>
                  <a:lnTo>
                    <a:pt x="9684" y="1180"/>
                  </a:lnTo>
                  <a:cubicBezTo>
                    <a:pt x="9596" y="1224"/>
                    <a:pt x="9508" y="1290"/>
                    <a:pt x="9387" y="1334"/>
                  </a:cubicBezTo>
                  <a:cubicBezTo>
                    <a:pt x="9387" y="1356"/>
                    <a:pt x="9508" y="1345"/>
                    <a:pt x="9387" y="1422"/>
                  </a:cubicBezTo>
                  <a:cubicBezTo>
                    <a:pt x="9376" y="1411"/>
                    <a:pt x="9365" y="1400"/>
                    <a:pt x="9387" y="1378"/>
                  </a:cubicBezTo>
                  <a:lnTo>
                    <a:pt x="9387" y="1378"/>
                  </a:lnTo>
                  <a:cubicBezTo>
                    <a:pt x="9376" y="1378"/>
                    <a:pt x="9354" y="1400"/>
                    <a:pt x="9332" y="1411"/>
                  </a:cubicBezTo>
                  <a:lnTo>
                    <a:pt x="9376" y="1367"/>
                  </a:lnTo>
                  <a:lnTo>
                    <a:pt x="9376" y="1367"/>
                  </a:lnTo>
                  <a:cubicBezTo>
                    <a:pt x="9321" y="1389"/>
                    <a:pt x="9354" y="1400"/>
                    <a:pt x="9310" y="1411"/>
                  </a:cubicBezTo>
                  <a:lnTo>
                    <a:pt x="9269" y="1401"/>
                  </a:lnTo>
                  <a:lnTo>
                    <a:pt x="9269" y="1401"/>
                  </a:lnTo>
                  <a:cubicBezTo>
                    <a:pt x="9244" y="1409"/>
                    <a:pt x="9221" y="1414"/>
                    <a:pt x="9205" y="1414"/>
                  </a:cubicBezTo>
                  <a:cubicBezTo>
                    <a:pt x="9198" y="1414"/>
                    <a:pt x="9192" y="1413"/>
                    <a:pt x="9188" y="1411"/>
                  </a:cubicBezTo>
                  <a:lnTo>
                    <a:pt x="9188" y="1411"/>
                  </a:lnTo>
                  <a:cubicBezTo>
                    <a:pt x="9199" y="1422"/>
                    <a:pt x="9199" y="1433"/>
                    <a:pt x="9155" y="1455"/>
                  </a:cubicBezTo>
                  <a:cubicBezTo>
                    <a:pt x="9125" y="1470"/>
                    <a:pt x="9111" y="1475"/>
                    <a:pt x="9104" y="1475"/>
                  </a:cubicBezTo>
                  <a:cubicBezTo>
                    <a:pt x="9093" y="1475"/>
                    <a:pt x="9097" y="1464"/>
                    <a:pt x="9075" y="1464"/>
                  </a:cubicBezTo>
                  <a:cubicBezTo>
                    <a:pt x="9070" y="1464"/>
                    <a:pt x="9064" y="1465"/>
                    <a:pt x="9056" y="1466"/>
                  </a:cubicBezTo>
                  <a:cubicBezTo>
                    <a:pt x="9045" y="1488"/>
                    <a:pt x="8979" y="1510"/>
                    <a:pt x="8990" y="1532"/>
                  </a:cubicBezTo>
                  <a:cubicBezTo>
                    <a:pt x="8974" y="1538"/>
                    <a:pt x="8963" y="1540"/>
                    <a:pt x="8954" y="1540"/>
                  </a:cubicBezTo>
                  <a:cubicBezTo>
                    <a:pt x="8946" y="1540"/>
                    <a:pt x="8941" y="1538"/>
                    <a:pt x="8935" y="1532"/>
                  </a:cubicBezTo>
                  <a:cubicBezTo>
                    <a:pt x="8894" y="1573"/>
                    <a:pt x="8737" y="1643"/>
                    <a:pt x="8771" y="1643"/>
                  </a:cubicBezTo>
                  <a:cubicBezTo>
                    <a:pt x="8773" y="1643"/>
                    <a:pt x="8776" y="1643"/>
                    <a:pt x="8781" y="1642"/>
                  </a:cubicBezTo>
                  <a:lnTo>
                    <a:pt x="8781" y="1642"/>
                  </a:lnTo>
                  <a:cubicBezTo>
                    <a:pt x="8638" y="1741"/>
                    <a:pt x="8450" y="1797"/>
                    <a:pt x="8296" y="1885"/>
                  </a:cubicBezTo>
                  <a:lnTo>
                    <a:pt x="8296" y="1874"/>
                  </a:lnTo>
                  <a:cubicBezTo>
                    <a:pt x="8197" y="1929"/>
                    <a:pt x="8087" y="1984"/>
                    <a:pt x="8021" y="2028"/>
                  </a:cubicBezTo>
                  <a:cubicBezTo>
                    <a:pt x="8005" y="2036"/>
                    <a:pt x="7978" y="2043"/>
                    <a:pt x="7968" y="2043"/>
                  </a:cubicBezTo>
                  <a:cubicBezTo>
                    <a:pt x="7964" y="2043"/>
                    <a:pt x="7962" y="2042"/>
                    <a:pt x="7966" y="2039"/>
                  </a:cubicBezTo>
                  <a:lnTo>
                    <a:pt x="7966" y="2039"/>
                  </a:lnTo>
                  <a:cubicBezTo>
                    <a:pt x="7888" y="2072"/>
                    <a:pt x="7888" y="2083"/>
                    <a:pt x="7778" y="2127"/>
                  </a:cubicBezTo>
                  <a:cubicBezTo>
                    <a:pt x="7803" y="2106"/>
                    <a:pt x="7805" y="2101"/>
                    <a:pt x="7802" y="2101"/>
                  </a:cubicBezTo>
                  <a:lnTo>
                    <a:pt x="7802" y="2101"/>
                  </a:lnTo>
                  <a:cubicBezTo>
                    <a:pt x="7808" y="2099"/>
                    <a:pt x="7820" y="2094"/>
                    <a:pt x="7844" y="2083"/>
                  </a:cubicBezTo>
                  <a:lnTo>
                    <a:pt x="7844" y="2083"/>
                  </a:lnTo>
                  <a:cubicBezTo>
                    <a:pt x="7756" y="2116"/>
                    <a:pt x="7723" y="2116"/>
                    <a:pt x="7635" y="2193"/>
                  </a:cubicBezTo>
                  <a:cubicBezTo>
                    <a:pt x="7641" y="2181"/>
                    <a:pt x="7638" y="2177"/>
                    <a:pt x="7630" y="2177"/>
                  </a:cubicBezTo>
                  <a:cubicBezTo>
                    <a:pt x="7607" y="2177"/>
                    <a:pt x="7546" y="2210"/>
                    <a:pt x="7514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37"/>
                    <a:pt x="7492" y="2259"/>
                    <a:pt x="7448" y="2281"/>
                  </a:cubicBezTo>
                  <a:lnTo>
                    <a:pt x="7459" y="2237"/>
                  </a:lnTo>
                  <a:lnTo>
                    <a:pt x="7459" y="2237"/>
                  </a:lnTo>
                  <a:cubicBezTo>
                    <a:pt x="7249" y="2303"/>
                    <a:pt x="7139" y="2469"/>
                    <a:pt x="6974" y="2491"/>
                  </a:cubicBezTo>
                  <a:cubicBezTo>
                    <a:pt x="6965" y="2500"/>
                    <a:pt x="6964" y="2503"/>
                    <a:pt x="6969" y="2503"/>
                  </a:cubicBezTo>
                  <a:cubicBezTo>
                    <a:pt x="6982" y="2503"/>
                    <a:pt x="7034" y="2478"/>
                    <a:pt x="7051" y="2478"/>
                  </a:cubicBezTo>
                  <a:cubicBezTo>
                    <a:pt x="7057" y="2478"/>
                    <a:pt x="7058" y="2481"/>
                    <a:pt x="7051" y="2491"/>
                  </a:cubicBezTo>
                  <a:cubicBezTo>
                    <a:pt x="6963" y="2535"/>
                    <a:pt x="6853" y="2546"/>
                    <a:pt x="6820" y="2557"/>
                  </a:cubicBezTo>
                  <a:cubicBezTo>
                    <a:pt x="6699" y="2601"/>
                    <a:pt x="6732" y="2656"/>
                    <a:pt x="6599" y="2711"/>
                  </a:cubicBezTo>
                  <a:cubicBezTo>
                    <a:pt x="6621" y="2711"/>
                    <a:pt x="6655" y="2722"/>
                    <a:pt x="6555" y="2777"/>
                  </a:cubicBezTo>
                  <a:cubicBezTo>
                    <a:pt x="6520" y="2795"/>
                    <a:pt x="6494" y="2802"/>
                    <a:pt x="6478" y="2802"/>
                  </a:cubicBezTo>
                  <a:cubicBezTo>
                    <a:pt x="6455" y="2802"/>
                    <a:pt x="6456" y="2786"/>
                    <a:pt x="6489" y="2766"/>
                  </a:cubicBezTo>
                  <a:cubicBezTo>
                    <a:pt x="6505" y="2758"/>
                    <a:pt x="6515" y="2750"/>
                    <a:pt x="6519" y="2750"/>
                  </a:cubicBezTo>
                  <a:cubicBezTo>
                    <a:pt x="6521" y="2750"/>
                    <a:pt x="6522" y="2752"/>
                    <a:pt x="6522" y="2755"/>
                  </a:cubicBezTo>
                  <a:cubicBezTo>
                    <a:pt x="6540" y="2737"/>
                    <a:pt x="6566" y="2719"/>
                    <a:pt x="6556" y="2719"/>
                  </a:cubicBezTo>
                  <a:cubicBezTo>
                    <a:pt x="6554" y="2719"/>
                    <a:pt x="6550" y="2720"/>
                    <a:pt x="6544" y="2722"/>
                  </a:cubicBezTo>
                  <a:lnTo>
                    <a:pt x="6533" y="2733"/>
                  </a:lnTo>
                  <a:cubicBezTo>
                    <a:pt x="6498" y="2742"/>
                    <a:pt x="6413" y="2786"/>
                    <a:pt x="6392" y="2786"/>
                  </a:cubicBezTo>
                  <a:cubicBezTo>
                    <a:pt x="6387" y="2786"/>
                    <a:pt x="6386" y="2784"/>
                    <a:pt x="6390" y="2777"/>
                  </a:cubicBezTo>
                  <a:lnTo>
                    <a:pt x="6390" y="2777"/>
                  </a:lnTo>
                  <a:cubicBezTo>
                    <a:pt x="6357" y="2799"/>
                    <a:pt x="6352" y="2807"/>
                    <a:pt x="6360" y="2807"/>
                  </a:cubicBezTo>
                  <a:cubicBezTo>
                    <a:pt x="6363" y="2807"/>
                    <a:pt x="6368" y="2806"/>
                    <a:pt x="6374" y="2804"/>
                  </a:cubicBezTo>
                  <a:lnTo>
                    <a:pt x="6374" y="2804"/>
                  </a:lnTo>
                  <a:cubicBezTo>
                    <a:pt x="6288" y="2843"/>
                    <a:pt x="6232" y="2883"/>
                    <a:pt x="6126" y="2931"/>
                  </a:cubicBezTo>
                  <a:cubicBezTo>
                    <a:pt x="6148" y="2931"/>
                    <a:pt x="6170" y="2931"/>
                    <a:pt x="6148" y="2942"/>
                  </a:cubicBezTo>
                  <a:cubicBezTo>
                    <a:pt x="5971" y="3019"/>
                    <a:pt x="6082" y="2997"/>
                    <a:pt x="5971" y="3064"/>
                  </a:cubicBezTo>
                  <a:cubicBezTo>
                    <a:pt x="5966" y="3064"/>
                    <a:pt x="5962" y="3065"/>
                    <a:pt x="5958" y="3065"/>
                  </a:cubicBezTo>
                  <a:cubicBezTo>
                    <a:pt x="5934" y="3065"/>
                    <a:pt x="5943" y="3048"/>
                    <a:pt x="5935" y="3048"/>
                  </a:cubicBezTo>
                  <a:cubicBezTo>
                    <a:pt x="5929" y="3048"/>
                    <a:pt x="5914" y="3056"/>
                    <a:pt x="5872" y="3086"/>
                  </a:cubicBezTo>
                  <a:cubicBezTo>
                    <a:pt x="5853" y="3094"/>
                    <a:pt x="5841" y="3097"/>
                    <a:pt x="5835" y="3097"/>
                  </a:cubicBezTo>
                  <a:cubicBezTo>
                    <a:pt x="5817" y="3097"/>
                    <a:pt x="5848" y="3069"/>
                    <a:pt x="5872" y="3053"/>
                  </a:cubicBezTo>
                  <a:lnTo>
                    <a:pt x="5872" y="3053"/>
                  </a:lnTo>
                  <a:cubicBezTo>
                    <a:pt x="5773" y="3119"/>
                    <a:pt x="5663" y="3141"/>
                    <a:pt x="5608" y="3174"/>
                  </a:cubicBezTo>
                  <a:lnTo>
                    <a:pt x="5663" y="3130"/>
                  </a:lnTo>
                  <a:lnTo>
                    <a:pt x="5663" y="3130"/>
                  </a:lnTo>
                  <a:cubicBezTo>
                    <a:pt x="5630" y="3152"/>
                    <a:pt x="5597" y="3174"/>
                    <a:pt x="5575" y="3185"/>
                  </a:cubicBezTo>
                  <a:lnTo>
                    <a:pt x="5619" y="3185"/>
                  </a:lnTo>
                  <a:cubicBezTo>
                    <a:pt x="5592" y="3194"/>
                    <a:pt x="5565" y="3210"/>
                    <a:pt x="5556" y="3210"/>
                  </a:cubicBezTo>
                  <a:cubicBezTo>
                    <a:pt x="5554" y="3210"/>
                    <a:pt x="5553" y="3209"/>
                    <a:pt x="5553" y="3207"/>
                  </a:cubicBezTo>
                  <a:lnTo>
                    <a:pt x="5553" y="3207"/>
                  </a:lnTo>
                  <a:cubicBezTo>
                    <a:pt x="5520" y="3240"/>
                    <a:pt x="5597" y="3218"/>
                    <a:pt x="5531" y="3273"/>
                  </a:cubicBezTo>
                  <a:cubicBezTo>
                    <a:pt x="5490" y="3283"/>
                    <a:pt x="5421" y="3340"/>
                    <a:pt x="5394" y="3340"/>
                  </a:cubicBezTo>
                  <a:cubicBezTo>
                    <a:pt x="5391" y="3340"/>
                    <a:pt x="5389" y="3340"/>
                    <a:pt x="5388" y="3339"/>
                  </a:cubicBezTo>
                  <a:cubicBezTo>
                    <a:pt x="5520" y="3273"/>
                    <a:pt x="5355" y="3317"/>
                    <a:pt x="5465" y="3262"/>
                  </a:cubicBezTo>
                  <a:lnTo>
                    <a:pt x="5465" y="3262"/>
                  </a:lnTo>
                  <a:cubicBezTo>
                    <a:pt x="5443" y="3273"/>
                    <a:pt x="5421" y="3284"/>
                    <a:pt x="5388" y="3295"/>
                  </a:cubicBezTo>
                  <a:lnTo>
                    <a:pt x="5399" y="3284"/>
                  </a:lnTo>
                  <a:lnTo>
                    <a:pt x="5399" y="3284"/>
                  </a:lnTo>
                  <a:cubicBezTo>
                    <a:pt x="5255" y="3339"/>
                    <a:pt x="5355" y="3350"/>
                    <a:pt x="5222" y="3416"/>
                  </a:cubicBezTo>
                  <a:cubicBezTo>
                    <a:pt x="5222" y="3408"/>
                    <a:pt x="5216" y="3404"/>
                    <a:pt x="5207" y="3404"/>
                  </a:cubicBezTo>
                  <a:cubicBezTo>
                    <a:pt x="5192" y="3404"/>
                    <a:pt x="5170" y="3413"/>
                    <a:pt x="5156" y="3427"/>
                  </a:cubicBezTo>
                  <a:cubicBezTo>
                    <a:pt x="5172" y="3418"/>
                    <a:pt x="5181" y="3414"/>
                    <a:pt x="5186" y="3414"/>
                  </a:cubicBezTo>
                  <a:cubicBezTo>
                    <a:pt x="5197" y="3414"/>
                    <a:pt x="5177" y="3440"/>
                    <a:pt x="5145" y="3471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14"/>
                  </a:cubicBezTo>
                  <a:cubicBezTo>
                    <a:pt x="4948" y="3605"/>
                    <a:pt x="4996" y="3579"/>
                    <a:pt x="4988" y="3579"/>
                  </a:cubicBezTo>
                  <a:lnTo>
                    <a:pt x="4988" y="3579"/>
                  </a:lnTo>
                  <a:cubicBezTo>
                    <a:pt x="4987" y="3579"/>
                    <a:pt x="4985" y="3580"/>
                    <a:pt x="4980" y="3581"/>
                  </a:cubicBezTo>
                  <a:cubicBezTo>
                    <a:pt x="4936" y="3636"/>
                    <a:pt x="4826" y="3636"/>
                    <a:pt x="4738" y="3703"/>
                  </a:cubicBezTo>
                  <a:cubicBezTo>
                    <a:pt x="4728" y="3707"/>
                    <a:pt x="4722" y="3709"/>
                    <a:pt x="4718" y="3709"/>
                  </a:cubicBezTo>
                  <a:cubicBezTo>
                    <a:pt x="4708" y="3709"/>
                    <a:pt x="4712" y="3696"/>
                    <a:pt x="4702" y="3696"/>
                  </a:cubicBezTo>
                  <a:cubicBezTo>
                    <a:pt x="4698" y="3696"/>
                    <a:pt x="4692" y="3698"/>
                    <a:pt x="4682" y="3703"/>
                  </a:cubicBezTo>
                  <a:cubicBezTo>
                    <a:pt x="4583" y="3769"/>
                    <a:pt x="4561" y="3736"/>
                    <a:pt x="4462" y="3813"/>
                  </a:cubicBezTo>
                  <a:cubicBezTo>
                    <a:pt x="4506" y="3813"/>
                    <a:pt x="4506" y="3813"/>
                    <a:pt x="4440" y="3868"/>
                  </a:cubicBezTo>
                  <a:lnTo>
                    <a:pt x="4605" y="3758"/>
                  </a:lnTo>
                  <a:lnTo>
                    <a:pt x="4506" y="3846"/>
                  </a:lnTo>
                  <a:cubicBezTo>
                    <a:pt x="4561" y="3813"/>
                    <a:pt x="4616" y="3769"/>
                    <a:pt x="4649" y="3758"/>
                  </a:cubicBezTo>
                  <a:lnTo>
                    <a:pt x="4649" y="3758"/>
                  </a:lnTo>
                  <a:cubicBezTo>
                    <a:pt x="4620" y="3787"/>
                    <a:pt x="4610" y="3792"/>
                    <a:pt x="4617" y="3792"/>
                  </a:cubicBezTo>
                  <a:cubicBezTo>
                    <a:pt x="4620" y="3792"/>
                    <a:pt x="4627" y="3791"/>
                    <a:pt x="4638" y="3791"/>
                  </a:cubicBezTo>
                  <a:cubicBezTo>
                    <a:pt x="4550" y="3813"/>
                    <a:pt x="4506" y="3890"/>
                    <a:pt x="4407" y="3923"/>
                  </a:cubicBezTo>
                  <a:lnTo>
                    <a:pt x="4385" y="3879"/>
                  </a:lnTo>
                  <a:cubicBezTo>
                    <a:pt x="4253" y="3934"/>
                    <a:pt x="4176" y="4033"/>
                    <a:pt x="3999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54" y="4121"/>
                    <a:pt x="3966" y="4143"/>
                    <a:pt x="3911" y="4187"/>
                  </a:cubicBezTo>
                  <a:cubicBezTo>
                    <a:pt x="3911" y="4180"/>
                    <a:pt x="3908" y="4177"/>
                    <a:pt x="3901" y="4177"/>
                  </a:cubicBezTo>
                  <a:cubicBezTo>
                    <a:pt x="3889" y="4177"/>
                    <a:pt x="3867" y="4187"/>
                    <a:pt x="3845" y="4187"/>
                  </a:cubicBezTo>
                  <a:cubicBezTo>
                    <a:pt x="3856" y="4198"/>
                    <a:pt x="3724" y="4253"/>
                    <a:pt x="3724" y="4297"/>
                  </a:cubicBezTo>
                  <a:lnTo>
                    <a:pt x="3647" y="4319"/>
                  </a:lnTo>
                  <a:cubicBezTo>
                    <a:pt x="3504" y="4386"/>
                    <a:pt x="3515" y="4452"/>
                    <a:pt x="3393" y="4518"/>
                  </a:cubicBezTo>
                  <a:cubicBezTo>
                    <a:pt x="3416" y="4474"/>
                    <a:pt x="3349" y="4496"/>
                    <a:pt x="3427" y="4441"/>
                  </a:cubicBezTo>
                  <a:lnTo>
                    <a:pt x="3427" y="4441"/>
                  </a:lnTo>
                  <a:cubicBezTo>
                    <a:pt x="3393" y="4463"/>
                    <a:pt x="3349" y="4485"/>
                    <a:pt x="3360" y="4496"/>
                  </a:cubicBezTo>
                  <a:cubicBezTo>
                    <a:pt x="3327" y="4496"/>
                    <a:pt x="3250" y="4584"/>
                    <a:pt x="3206" y="4595"/>
                  </a:cubicBezTo>
                  <a:cubicBezTo>
                    <a:pt x="3184" y="4606"/>
                    <a:pt x="3195" y="4628"/>
                    <a:pt x="3140" y="4650"/>
                  </a:cubicBezTo>
                  <a:cubicBezTo>
                    <a:pt x="3140" y="4650"/>
                    <a:pt x="3085" y="4695"/>
                    <a:pt x="3109" y="4695"/>
                  </a:cubicBezTo>
                  <a:cubicBezTo>
                    <a:pt x="3110" y="4695"/>
                    <a:pt x="3112" y="4695"/>
                    <a:pt x="3114" y="4695"/>
                  </a:cubicBezTo>
                  <a:lnTo>
                    <a:pt x="3114" y="4695"/>
                  </a:lnTo>
                  <a:cubicBezTo>
                    <a:pt x="2961" y="4730"/>
                    <a:pt x="2764" y="4915"/>
                    <a:pt x="2633" y="4947"/>
                  </a:cubicBezTo>
                  <a:cubicBezTo>
                    <a:pt x="2534" y="5003"/>
                    <a:pt x="2435" y="5080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14" y="5201"/>
                    <a:pt x="2182" y="5267"/>
                  </a:cubicBezTo>
                  <a:cubicBezTo>
                    <a:pt x="2176" y="5268"/>
                    <a:pt x="2171" y="5268"/>
                    <a:pt x="2167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8" y="5222"/>
                    <a:pt x="2196" y="5222"/>
                    <a:pt x="2193" y="5223"/>
                  </a:cubicBezTo>
                  <a:cubicBezTo>
                    <a:pt x="2188" y="5219"/>
                    <a:pt x="2183" y="5218"/>
                    <a:pt x="2177" y="5218"/>
                  </a:cubicBezTo>
                  <a:cubicBezTo>
                    <a:pt x="2126" y="5218"/>
                    <a:pt x="2028" y="5335"/>
                    <a:pt x="1939" y="5355"/>
                  </a:cubicBezTo>
                  <a:lnTo>
                    <a:pt x="1961" y="5333"/>
                  </a:lnTo>
                  <a:lnTo>
                    <a:pt x="1961" y="5333"/>
                  </a:lnTo>
                  <a:cubicBezTo>
                    <a:pt x="1884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399" y="5752"/>
                  </a:cubicBezTo>
                  <a:cubicBezTo>
                    <a:pt x="1421" y="5719"/>
                    <a:pt x="1443" y="5719"/>
                    <a:pt x="1410" y="5708"/>
                  </a:cubicBezTo>
                  <a:lnTo>
                    <a:pt x="1410" y="5708"/>
                  </a:lnTo>
                  <a:cubicBezTo>
                    <a:pt x="1366" y="5741"/>
                    <a:pt x="1443" y="5730"/>
                    <a:pt x="1355" y="5796"/>
                  </a:cubicBezTo>
                  <a:cubicBezTo>
                    <a:pt x="1317" y="5805"/>
                    <a:pt x="1263" y="5831"/>
                    <a:pt x="1235" y="5831"/>
                  </a:cubicBezTo>
                  <a:cubicBezTo>
                    <a:pt x="1230" y="5831"/>
                    <a:pt x="1226" y="5830"/>
                    <a:pt x="1223" y="5829"/>
                  </a:cubicBezTo>
                  <a:lnTo>
                    <a:pt x="1311" y="5774"/>
                  </a:lnTo>
                  <a:cubicBezTo>
                    <a:pt x="1245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4" y="5939"/>
                    <a:pt x="1036" y="5972"/>
                    <a:pt x="882" y="6060"/>
                  </a:cubicBezTo>
                  <a:lnTo>
                    <a:pt x="904" y="6060"/>
                  </a:lnTo>
                  <a:cubicBezTo>
                    <a:pt x="849" y="6137"/>
                    <a:pt x="826" y="6093"/>
                    <a:pt x="760" y="6159"/>
                  </a:cubicBezTo>
                  <a:lnTo>
                    <a:pt x="727" y="6148"/>
                  </a:lnTo>
                  <a:cubicBezTo>
                    <a:pt x="672" y="6192"/>
                    <a:pt x="562" y="6292"/>
                    <a:pt x="474" y="6358"/>
                  </a:cubicBezTo>
                  <a:cubicBezTo>
                    <a:pt x="507" y="6303"/>
                    <a:pt x="617" y="6225"/>
                    <a:pt x="672" y="6170"/>
                  </a:cubicBezTo>
                  <a:lnTo>
                    <a:pt x="672" y="6170"/>
                  </a:lnTo>
                  <a:cubicBezTo>
                    <a:pt x="617" y="6203"/>
                    <a:pt x="496" y="6280"/>
                    <a:pt x="485" y="6314"/>
                  </a:cubicBezTo>
                  <a:cubicBezTo>
                    <a:pt x="496" y="6303"/>
                    <a:pt x="518" y="6280"/>
                    <a:pt x="540" y="6269"/>
                  </a:cubicBezTo>
                  <a:lnTo>
                    <a:pt x="540" y="6269"/>
                  </a:lnTo>
                  <a:cubicBezTo>
                    <a:pt x="496" y="6336"/>
                    <a:pt x="419" y="6402"/>
                    <a:pt x="320" y="6468"/>
                  </a:cubicBezTo>
                  <a:cubicBezTo>
                    <a:pt x="317" y="6459"/>
                    <a:pt x="311" y="6455"/>
                    <a:pt x="301" y="6455"/>
                  </a:cubicBezTo>
                  <a:cubicBezTo>
                    <a:pt x="264" y="6455"/>
                    <a:pt x="176" y="6514"/>
                    <a:pt x="88" y="6567"/>
                  </a:cubicBezTo>
                  <a:lnTo>
                    <a:pt x="0" y="6622"/>
                  </a:lnTo>
                  <a:lnTo>
                    <a:pt x="88" y="6688"/>
                  </a:lnTo>
                  <a:cubicBezTo>
                    <a:pt x="154" y="6721"/>
                    <a:pt x="187" y="6743"/>
                    <a:pt x="232" y="6798"/>
                  </a:cubicBezTo>
                  <a:cubicBezTo>
                    <a:pt x="265" y="6809"/>
                    <a:pt x="287" y="6820"/>
                    <a:pt x="309" y="6831"/>
                  </a:cubicBezTo>
                  <a:cubicBezTo>
                    <a:pt x="364" y="6798"/>
                    <a:pt x="419" y="6754"/>
                    <a:pt x="485" y="6721"/>
                  </a:cubicBezTo>
                  <a:cubicBezTo>
                    <a:pt x="518" y="6688"/>
                    <a:pt x="562" y="6666"/>
                    <a:pt x="606" y="6633"/>
                  </a:cubicBezTo>
                  <a:cubicBezTo>
                    <a:pt x="694" y="6589"/>
                    <a:pt x="793" y="6534"/>
                    <a:pt x="882" y="6468"/>
                  </a:cubicBezTo>
                  <a:cubicBezTo>
                    <a:pt x="782" y="6468"/>
                    <a:pt x="948" y="6424"/>
                    <a:pt x="904" y="6391"/>
                  </a:cubicBezTo>
                  <a:cubicBezTo>
                    <a:pt x="948" y="6358"/>
                    <a:pt x="970" y="6347"/>
                    <a:pt x="970" y="6347"/>
                  </a:cubicBezTo>
                  <a:lnTo>
                    <a:pt x="981" y="6347"/>
                  </a:lnTo>
                  <a:lnTo>
                    <a:pt x="1135" y="6269"/>
                  </a:lnTo>
                  <a:cubicBezTo>
                    <a:pt x="1139" y="6268"/>
                    <a:pt x="1142" y="6268"/>
                    <a:pt x="1144" y="6268"/>
                  </a:cubicBezTo>
                  <a:cubicBezTo>
                    <a:pt x="1166" y="6268"/>
                    <a:pt x="1103" y="6314"/>
                    <a:pt x="1113" y="6314"/>
                  </a:cubicBezTo>
                  <a:cubicBezTo>
                    <a:pt x="1161" y="6284"/>
                    <a:pt x="1178" y="6279"/>
                    <a:pt x="1188" y="6279"/>
                  </a:cubicBezTo>
                  <a:cubicBezTo>
                    <a:pt x="1194" y="6279"/>
                    <a:pt x="1197" y="6281"/>
                    <a:pt x="1205" y="6281"/>
                  </a:cubicBezTo>
                  <a:cubicBezTo>
                    <a:pt x="1212" y="6281"/>
                    <a:pt x="1223" y="6279"/>
                    <a:pt x="1245" y="6269"/>
                  </a:cubicBezTo>
                  <a:cubicBezTo>
                    <a:pt x="1223" y="6269"/>
                    <a:pt x="1267" y="6225"/>
                    <a:pt x="1333" y="6192"/>
                  </a:cubicBezTo>
                  <a:lnTo>
                    <a:pt x="1333" y="6192"/>
                  </a:lnTo>
                  <a:lnTo>
                    <a:pt x="1234" y="6225"/>
                  </a:lnTo>
                  <a:cubicBezTo>
                    <a:pt x="1366" y="6104"/>
                    <a:pt x="1388" y="6181"/>
                    <a:pt x="1521" y="6060"/>
                  </a:cubicBezTo>
                  <a:lnTo>
                    <a:pt x="1521" y="6060"/>
                  </a:lnTo>
                  <a:lnTo>
                    <a:pt x="1488" y="6104"/>
                  </a:lnTo>
                  <a:cubicBezTo>
                    <a:pt x="1554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5" y="5833"/>
                    <a:pt x="1861" y="5841"/>
                    <a:pt x="1840" y="5862"/>
                  </a:cubicBezTo>
                  <a:cubicBezTo>
                    <a:pt x="2027" y="5741"/>
                    <a:pt x="2226" y="5553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79" y="5432"/>
                  </a:lnTo>
                  <a:cubicBezTo>
                    <a:pt x="2479" y="5440"/>
                    <a:pt x="2474" y="5448"/>
                    <a:pt x="2478" y="5448"/>
                  </a:cubicBezTo>
                  <a:cubicBezTo>
                    <a:pt x="2480" y="5448"/>
                    <a:pt x="2484" y="5446"/>
                    <a:pt x="2490" y="5443"/>
                  </a:cubicBezTo>
                  <a:cubicBezTo>
                    <a:pt x="2501" y="5432"/>
                    <a:pt x="2567" y="5366"/>
                    <a:pt x="2622" y="5344"/>
                  </a:cubicBezTo>
                  <a:lnTo>
                    <a:pt x="2622" y="5344"/>
                  </a:lnTo>
                  <a:lnTo>
                    <a:pt x="2589" y="5377"/>
                  </a:lnTo>
                  <a:cubicBezTo>
                    <a:pt x="2777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0" y="4992"/>
                  </a:cubicBezTo>
                  <a:lnTo>
                    <a:pt x="3250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3" y="4584"/>
                    <a:pt x="4220" y="4397"/>
                    <a:pt x="4440" y="4297"/>
                  </a:cubicBezTo>
                  <a:lnTo>
                    <a:pt x="4440" y="4297"/>
                  </a:lnTo>
                  <a:cubicBezTo>
                    <a:pt x="4436" y="4299"/>
                    <a:pt x="4432" y="4300"/>
                    <a:pt x="4430" y="4300"/>
                  </a:cubicBezTo>
                  <a:cubicBezTo>
                    <a:pt x="4413" y="4300"/>
                    <a:pt x="4434" y="4272"/>
                    <a:pt x="4462" y="4253"/>
                  </a:cubicBezTo>
                  <a:cubicBezTo>
                    <a:pt x="4499" y="4235"/>
                    <a:pt x="4550" y="4179"/>
                    <a:pt x="4573" y="4179"/>
                  </a:cubicBezTo>
                  <a:cubicBezTo>
                    <a:pt x="4578" y="4179"/>
                    <a:pt x="4581" y="4182"/>
                    <a:pt x="4583" y="4187"/>
                  </a:cubicBezTo>
                  <a:lnTo>
                    <a:pt x="4572" y="4198"/>
                  </a:lnTo>
                  <a:cubicBezTo>
                    <a:pt x="4627" y="4198"/>
                    <a:pt x="4716" y="4143"/>
                    <a:pt x="4793" y="4099"/>
                  </a:cubicBezTo>
                  <a:lnTo>
                    <a:pt x="4782" y="4055"/>
                  </a:lnTo>
                  <a:cubicBezTo>
                    <a:pt x="5013" y="4000"/>
                    <a:pt x="5288" y="3736"/>
                    <a:pt x="5432" y="3725"/>
                  </a:cubicBezTo>
                  <a:cubicBezTo>
                    <a:pt x="5476" y="3691"/>
                    <a:pt x="5531" y="3658"/>
                    <a:pt x="5575" y="3625"/>
                  </a:cubicBezTo>
                  <a:lnTo>
                    <a:pt x="5586" y="3647"/>
                  </a:lnTo>
                  <a:cubicBezTo>
                    <a:pt x="5718" y="3581"/>
                    <a:pt x="5795" y="3548"/>
                    <a:pt x="5949" y="3449"/>
                  </a:cubicBezTo>
                  <a:lnTo>
                    <a:pt x="5949" y="3449"/>
                  </a:lnTo>
                  <a:lnTo>
                    <a:pt x="5927" y="3482"/>
                  </a:lnTo>
                  <a:cubicBezTo>
                    <a:pt x="6027" y="3438"/>
                    <a:pt x="6016" y="3361"/>
                    <a:pt x="6104" y="3317"/>
                  </a:cubicBezTo>
                  <a:lnTo>
                    <a:pt x="6137" y="3328"/>
                  </a:lnTo>
                  <a:cubicBezTo>
                    <a:pt x="6302" y="3240"/>
                    <a:pt x="6489" y="3185"/>
                    <a:pt x="6632" y="3064"/>
                  </a:cubicBezTo>
                  <a:lnTo>
                    <a:pt x="6632" y="3064"/>
                  </a:lnTo>
                  <a:cubicBezTo>
                    <a:pt x="6632" y="3075"/>
                    <a:pt x="6632" y="3086"/>
                    <a:pt x="6610" y="3097"/>
                  </a:cubicBezTo>
                  <a:cubicBezTo>
                    <a:pt x="6684" y="3065"/>
                    <a:pt x="6900" y="2973"/>
                    <a:pt x="6869" y="2936"/>
                  </a:cubicBezTo>
                  <a:lnTo>
                    <a:pt x="6869" y="2936"/>
                  </a:lnTo>
                  <a:cubicBezTo>
                    <a:pt x="6872" y="2937"/>
                    <a:pt x="6875" y="2937"/>
                    <a:pt x="6878" y="2937"/>
                  </a:cubicBezTo>
                  <a:cubicBezTo>
                    <a:pt x="6923" y="2937"/>
                    <a:pt x="7050" y="2846"/>
                    <a:pt x="7117" y="2788"/>
                  </a:cubicBezTo>
                  <a:lnTo>
                    <a:pt x="7117" y="2821"/>
                  </a:lnTo>
                  <a:cubicBezTo>
                    <a:pt x="7183" y="2755"/>
                    <a:pt x="7183" y="2744"/>
                    <a:pt x="7282" y="2689"/>
                  </a:cubicBezTo>
                  <a:cubicBezTo>
                    <a:pt x="7289" y="2686"/>
                    <a:pt x="7294" y="2684"/>
                    <a:pt x="7296" y="2684"/>
                  </a:cubicBezTo>
                  <a:cubicBezTo>
                    <a:pt x="7300" y="2684"/>
                    <a:pt x="7298" y="2688"/>
                    <a:pt x="7287" y="2694"/>
                  </a:cubicBezTo>
                  <a:lnTo>
                    <a:pt x="7287" y="2694"/>
                  </a:lnTo>
                  <a:cubicBezTo>
                    <a:pt x="7356" y="2664"/>
                    <a:pt x="7334" y="2643"/>
                    <a:pt x="7437" y="2612"/>
                  </a:cubicBezTo>
                  <a:lnTo>
                    <a:pt x="7437" y="2612"/>
                  </a:lnTo>
                  <a:lnTo>
                    <a:pt x="7404" y="2645"/>
                  </a:lnTo>
                  <a:cubicBezTo>
                    <a:pt x="7492" y="2601"/>
                    <a:pt x="7481" y="2590"/>
                    <a:pt x="7525" y="2557"/>
                  </a:cubicBezTo>
                  <a:cubicBezTo>
                    <a:pt x="7564" y="2527"/>
                    <a:pt x="7665" y="2489"/>
                    <a:pt x="7702" y="2489"/>
                  </a:cubicBezTo>
                  <a:cubicBezTo>
                    <a:pt x="7706" y="2489"/>
                    <a:pt x="7710" y="2489"/>
                    <a:pt x="7712" y="2491"/>
                  </a:cubicBezTo>
                  <a:cubicBezTo>
                    <a:pt x="7712" y="2469"/>
                    <a:pt x="7756" y="2436"/>
                    <a:pt x="7800" y="2414"/>
                  </a:cubicBezTo>
                  <a:lnTo>
                    <a:pt x="7800" y="2414"/>
                  </a:lnTo>
                  <a:lnTo>
                    <a:pt x="7789" y="2436"/>
                  </a:lnTo>
                  <a:cubicBezTo>
                    <a:pt x="7944" y="2380"/>
                    <a:pt x="7988" y="2303"/>
                    <a:pt x="8098" y="2281"/>
                  </a:cubicBezTo>
                  <a:lnTo>
                    <a:pt x="8131" y="2281"/>
                  </a:lnTo>
                  <a:cubicBezTo>
                    <a:pt x="8010" y="2336"/>
                    <a:pt x="7921" y="2380"/>
                    <a:pt x="7921" y="2380"/>
                  </a:cubicBezTo>
                  <a:cubicBezTo>
                    <a:pt x="7923" y="2382"/>
                    <a:pt x="7928" y="2383"/>
                    <a:pt x="7933" y="2383"/>
                  </a:cubicBezTo>
                  <a:cubicBezTo>
                    <a:pt x="7944" y="2383"/>
                    <a:pt x="7961" y="2380"/>
                    <a:pt x="7972" y="2380"/>
                  </a:cubicBezTo>
                  <a:cubicBezTo>
                    <a:pt x="7990" y="2380"/>
                    <a:pt x="7999" y="2386"/>
                    <a:pt x="7966" y="2414"/>
                  </a:cubicBezTo>
                  <a:cubicBezTo>
                    <a:pt x="8032" y="2369"/>
                    <a:pt x="8153" y="2270"/>
                    <a:pt x="8241" y="2237"/>
                  </a:cubicBezTo>
                  <a:lnTo>
                    <a:pt x="8263" y="2237"/>
                  </a:lnTo>
                  <a:lnTo>
                    <a:pt x="8252" y="2248"/>
                  </a:lnTo>
                  <a:cubicBezTo>
                    <a:pt x="8274" y="2237"/>
                    <a:pt x="8285" y="2226"/>
                    <a:pt x="8307" y="2215"/>
                  </a:cubicBezTo>
                  <a:cubicBezTo>
                    <a:pt x="8340" y="2204"/>
                    <a:pt x="8351" y="2193"/>
                    <a:pt x="8384" y="2182"/>
                  </a:cubicBezTo>
                  <a:cubicBezTo>
                    <a:pt x="8386" y="2183"/>
                    <a:pt x="8389" y="2184"/>
                    <a:pt x="8392" y="2184"/>
                  </a:cubicBezTo>
                  <a:cubicBezTo>
                    <a:pt x="8422" y="2184"/>
                    <a:pt x="8498" y="2136"/>
                    <a:pt x="8538" y="2116"/>
                  </a:cubicBezTo>
                  <a:cubicBezTo>
                    <a:pt x="8529" y="2098"/>
                    <a:pt x="8565" y="2080"/>
                    <a:pt x="8542" y="2080"/>
                  </a:cubicBezTo>
                  <a:cubicBezTo>
                    <a:pt x="8537" y="2080"/>
                    <a:pt x="8529" y="2081"/>
                    <a:pt x="8516" y="2083"/>
                  </a:cubicBezTo>
                  <a:cubicBezTo>
                    <a:pt x="8527" y="2083"/>
                    <a:pt x="8516" y="2083"/>
                    <a:pt x="8483" y="2105"/>
                  </a:cubicBezTo>
                  <a:lnTo>
                    <a:pt x="8461" y="2116"/>
                  </a:lnTo>
                  <a:lnTo>
                    <a:pt x="8472" y="2116"/>
                  </a:lnTo>
                  <a:cubicBezTo>
                    <a:pt x="8439" y="2127"/>
                    <a:pt x="8395" y="2149"/>
                    <a:pt x="8351" y="2171"/>
                  </a:cubicBezTo>
                  <a:cubicBezTo>
                    <a:pt x="8384" y="2138"/>
                    <a:pt x="8417" y="2116"/>
                    <a:pt x="8472" y="2105"/>
                  </a:cubicBezTo>
                  <a:cubicBezTo>
                    <a:pt x="8494" y="2072"/>
                    <a:pt x="8516" y="2050"/>
                    <a:pt x="8527" y="2028"/>
                  </a:cubicBezTo>
                  <a:cubicBezTo>
                    <a:pt x="8596" y="2028"/>
                    <a:pt x="8699" y="1993"/>
                    <a:pt x="8745" y="1993"/>
                  </a:cubicBezTo>
                  <a:cubicBezTo>
                    <a:pt x="8750" y="1993"/>
                    <a:pt x="8755" y="1994"/>
                    <a:pt x="8759" y="1995"/>
                  </a:cubicBezTo>
                  <a:cubicBezTo>
                    <a:pt x="8891" y="1918"/>
                    <a:pt x="9089" y="1830"/>
                    <a:pt x="9155" y="1752"/>
                  </a:cubicBezTo>
                  <a:cubicBezTo>
                    <a:pt x="9170" y="1738"/>
                    <a:pt x="9182" y="1734"/>
                    <a:pt x="9192" y="1734"/>
                  </a:cubicBezTo>
                  <a:cubicBezTo>
                    <a:pt x="9205" y="1734"/>
                    <a:pt x="9215" y="1741"/>
                    <a:pt x="9222" y="1741"/>
                  </a:cubicBezTo>
                  <a:cubicBezTo>
                    <a:pt x="9199" y="1752"/>
                    <a:pt x="9177" y="1763"/>
                    <a:pt x="9166" y="1775"/>
                  </a:cubicBezTo>
                  <a:cubicBezTo>
                    <a:pt x="9244" y="1730"/>
                    <a:pt x="9398" y="1653"/>
                    <a:pt x="9409" y="1620"/>
                  </a:cubicBezTo>
                  <a:cubicBezTo>
                    <a:pt x="9428" y="1615"/>
                    <a:pt x="9439" y="1613"/>
                    <a:pt x="9445" y="1613"/>
                  </a:cubicBezTo>
                  <a:cubicBezTo>
                    <a:pt x="9463" y="1613"/>
                    <a:pt x="9438" y="1631"/>
                    <a:pt x="9440" y="1631"/>
                  </a:cubicBezTo>
                  <a:cubicBezTo>
                    <a:pt x="9441" y="1631"/>
                    <a:pt x="9454" y="1623"/>
                    <a:pt x="9497" y="1598"/>
                  </a:cubicBezTo>
                  <a:lnTo>
                    <a:pt x="9497" y="1598"/>
                  </a:lnTo>
                  <a:lnTo>
                    <a:pt x="9486" y="1620"/>
                  </a:lnTo>
                  <a:cubicBezTo>
                    <a:pt x="9783" y="1532"/>
                    <a:pt x="9905" y="1334"/>
                    <a:pt x="10235" y="1257"/>
                  </a:cubicBezTo>
                  <a:cubicBezTo>
                    <a:pt x="10220" y="1257"/>
                    <a:pt x="10211" y="1262"/>
                    <a:pt x="10202" y="1262"/>
                  </a:cubicBezTo>
                  <a:cubicBezTo>
                    <a:pt x="10198" y="1262"/>
                    <a:pt x="10195" y="1260"/>
                    <a:pt x="10191" y="1257"/>
                  </a:cubicBezTo>
                  <a:cubicBezTo>
                    <a:pt x="10555" y="1125"/>
                    <a:pt x="10896" y="904"/>
                    <a:pt x="11271" y="794"/>
                  </a:cubicBezTo>
                  <a:cubicBezTo>
                    <a:pt x="11370" y="761"/>
                    <a:pt x="11370" y="739"/>
                    <a:pt x="11425" y="695"/>
                  </a:cubicBezTo>
                  <a:lnTo>
                    <a:pt x="11458" y="706"/>
                  </a:lnTo>
                  <a:lnTo>
                    <a:pt x="11546" y="640"/>
                  </a:lnTo>
                  <a:cubicBezTo>
                    <a:pt x="11689" y="552"/>
                    <a:pt x="11822" y="585"/>
                    <a:pt x="11998" y="463"/>
                  </a:cubicBezTo>
                  <a:lnTo>
                    <a:pt x="11965" y="452"/>
                  </a:lnTo>
                  <a:cubicBezTo>
                    <a:pt x="12023" y="433"/>
                    <a:pt x="12140" y="371"/>
                    <a:pt x="12161" y="371"/>
                  </a:cubicBezTo>
                  <a:cubicBezTo>
                    <a:pt x="12163" y="371"/>
                    <a:pt x="12164" y="373"/>
                    <a:pt x="12163" y="375"/>
                  </a:cubicBezTo>
                  <a:cubicBezTo>
                    <a:pt x="12174" y="375"/>
                    <a:pt x="12185" y="353"/>
                    <a:pt x="12207" y="353"/>
                  </a:cubicBezTo>
                  <a:lnTo>
                    <a:pt x="12218" y="364"/>
                  </a:lnTo>
                  <a:lnTo>
                    <a:pt x="12372" y="265"/>
                  </a:lnTo>
                  <a:cubicBezTo>
                    <a:pt x="12396" y="257"/>
                    <a:pt x="12411" y="254"/>
                    <a:pt x="12421" y="254"/>
                  </a:cubicBezTo>
                  <a:cubicBezTo>
                    <a:pt x="12452" y="254"/>
                    <a:pt x="12435" y="282"/>
                    <a:pt x="12466" y="282"/>
                  </a:cubicBezTo>
                  <a:cubicBezTo>
                    <a:pt x="12481" y="282"/>
                    <a:pt x="12508" y="275"/>
                    <a:pt x="12560" y="254"/>
                  </a:cubicBezTo>
                  <a:cubicBezTo>
                    <a:pt x="12626" y="221"/>
                    <a:pt x="12747" y="133"/>
                    <a:pt x="12714" y="133"/>
                  </a:cubicBezTo>
                  <a:lnTo>
                    <a:pt x="12714" y="133"/>
                  </a:lnTo>
                  <a:lnTo>
                    <a:pt x="12670" y="144"/>
                  </a:lnTo>
                  <a:cubicBezTo>
                    <a:pt x="12655" y="144"/>
                    <a:pt x="12645" y="149"/>
                    <a:pt x="12637" y="149"/>
                  </a:cubicBezTo>
                  <a:cubicBezTo>
                    <a:pt x="12633" y="149"/>
                    <a:pt x="12629" y="148"/>
                    <a:pt x="12626" y="144"/>
                  </a:cubicBezTo>
                  <a:lnTo>
                    <a:pt x="12648" y="133"/>
                  </a:lnTo>
                  <a:lnTo>
                    <a:pt x="12670" y="144"/>
                  </a:lnTo>
                  <a:lnTo>
                    <a:pt x="12670" y="122"/>
                  </a:lnTo>
                  <a:lnTo>
                    <a:pt x="12692" y="111"/>
                  </a:lnTo>
                  <a:cubicBezTo>
                    <a:pt x="12692" y="75"/>
                    <a:pt x="12707" y="39"/>
                    <a:pt x="12634" y="39"/>
                  </a:cubicBezTo>
                  <a:cubicBezTo>
                    <a:pt x="12618" y="39"/>
                    <a:pt x="12597" y="41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flipH="1">
              <a:off x="5665011" y="2958679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flipH="1">
              <a:off x="5651244" y="293692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flipH="1">
              <a:off x="5818271" y="302866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flipH="1">
              <a:off x="5557382" y="289822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 flipH="1">
              <a:off x="5827801" y="3035020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lnTo>
                    <a:pt x="22" y="11"/>
                  </a:lnTo>
                  <a:cubicBezTo>
                    <a:pt x="0" y="34"/>
                    <a:pt x="11" y="2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 flipH="1">
              <a:off x="5749342" y="2989967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56" y="0"/>
                  </a:lnTo>
                  <a:cubicBezTo>
                    <a:pt x="34" y="22"/>
                    <a:pt x="23" y="33"/>
                    <a:pt x="1" y="44"/>
                  </a:cubicBezTo>
                  <a:cubicBezTo>
                    <a:pt x="34" y="33"/>
                    <a:pt x="56" y="11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 flipH="1">
              <a:off x="5537406" y="2883349"/>
              <a:ext cx="7798" cy="375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" y="42"/>
                    <a:pt x="162" y="16"/>
                    <a:pt x="61" y="65"/>
                  </a:cubicBezTo>
                  <a:lnTo>
                    <a:pt x="61" y="65"/>
                  </a:lnTo>
                  <a:lnTo>
                    <a:pt x="154" y="23"/>
                  </a:lnTo>
                  <a:cubicBezTo>
                    <a:pt x="146" y="23"/>
                    <a:pt x="135" y="24"/>
                    <a:pt x="129" y="24"/>
                  </a:cubicBezTo>
                  <a:cubicBezTo>
                    <a:pt x="120" y="24"/>
                    <a:pt x="121" y="20"/>
                    <a:pt x="154" y="1"/>
                  </a:cubicBezTo>
                  <a:close/>
                  <a:moveTo>
                    <a:pt x="61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1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 flipH="1">
              <a:off x="5560559" y="2893409"/>
              <a:ext cx="3658" cy="1444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43" y="1"/>
                  </a:moveTo>
                  <a:cubicBezTo>
                    <a:pt x="15" y="22"/>
                    <a:pt x="0" y="30"/>
                    <a:pt x="7" y="30"/>
                  </a:cubicBezTo>
                  <a:cubicBezTo>
                    <a:pt x="11" y="30"/>
                    <a:pt x="23" y="27"/>
                    <a:pt x="43" y="23"/>
                  </a:cubicBezTo>
                  <a:cubicBezTo>
                    <a:pt x="76" y="6"/>
                    <a:pt x="73" y="4"/>
                    <a:pt x="63" y="4"/>
                  </a:cubicBezTo>
                  <a:cubicBezTo>
                    <a:pt x="59" y="4"/>
                    <a:pt x="52" y="4"/>
                    <a:pt x="47" y="4"/>
                  </a:cubicBezTo>
                  <a:cubicBezTo>
                    <a:pt x="43" y="4"/>
                    <a:pt x="40" y="4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 flipH="1">
              <a:off x="5692062" y="2954925"/>
              <a:ext cx="2503" cy="1107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21"/>
                    <a:pt x="42" y="14"/>
                    <a:pt x="50" y="20"/>
                  </a:cubicBezTo>
                  <a:lnTo>
                    <a:pt x="50" y="20"/>
                  </a:lnTo>
                  <a:lnTo>
                    <a:pt x="40" y="1"/>
                  </a:lnTo>
                  <a:close/>
                  <a:moveTo>
                    <a:pt x="50" y="20"/>
                  </a:moveTo>
                  <a:lnTo>
                    <a:pt x="52" y="23"/>
                  </a:lnTo>
                  <a:cubicBezTo>
                    <a:pt x="52" y="22"/>
                    <a:pt x="51" y="21"/>
                    <a:pt x="50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 flipH="1">
              <a:off x="5731292" y="2972975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6"/>
                  </a:lnTo>
                  <a:lnTo>
                    <a:pt x="55" y="2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 flipH="1">
              <a:off x="5940676" y="3090953"/>
              <a:ext cx="2792" cy="1396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43" y="0"/>
                  </a:moveTo>
                  <a:cubicBezTo>
                    <a:pt x="35" y="0"/>
                    <a:pt x="21" y="5"/>
                    <a:pt x="0" y="17"/>
                  </a:cubicBezTo>
                  <a:lnTo>
                    <a:pt x="33" y="28"/>
                  </a:lnTo>
                  <a:cubicBezTo>
                    <a:pt x="54" y="14"/>
                    <a:pt x="58" y="0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 flipH="1">
              <a:off x="6030928" y="3148521"/>
              <a:ext cx="5343" cy="322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0"/>
                  </a:moveTo>
                  <a:cubicBezTo>
                    <a:pt x="89" y="0"/>
                    <a:pt x="22" y="33"/>
                    <a:pt x="0" y="66"/>
                  </a:cubicBezTo>
                  <a:cubicBezTo>
                    <a:pt x="44" y="33"/>
                    <a:pt x="89" y="22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flipH="1">
              <a:off x="5836850" y="3050905"/>
              <a:ext cx="3225" cy="2214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67" y="1"/>
                  </a:moveTo>
                  <a:lnTo>
                    <a:pt x="34" y="12"/>
                  </a:lnTo>
                  <a:lnTo>
                    <a:pt x="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 flipH="1">
              <a:off x="5709583" y="3019617"/>
              <a:ext cx="1107" cy="1155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 flipH="1">
              <a:off x="5602436" y="2967151"/>
              <a:ext cx="2792" cy="1252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57" y="0"/>
                  </a:moveTo>
                  <a:lnTo>
                    <a:pt x="2" y="22"/>
                  </a:lnTo>
                  <a:cubicBezTo>
                    <a:pt x="0" y="24"/>
                    <a:pt x="0" y="25"/>
                    <a:pt x="1" y="25"/>
                  </a:cubicBezTo>
                  <a:cubicBezTo>
                    <a:pt x="7" y="25"/>
                    <a:pt x="40" y="9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 flipH="1">
              <a:off x="5445470" y="290087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flipH="1">
              <a:off x="5553146" y="2941688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4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 flipH="1">
              <a:off x="5412065" y="289235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 flipH="1">
              <a:off x="5762916" y="3044888"/>
              <a:ext cx="770" cy="77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2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0" y="16"/>
                  </a:lnTo>
                  <a:cubicBezTo>
                    <a:pt x="8" y="8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 flipH="1">
              <a:off x="5973504" y="3191505"/>
              <a:ext cx="5199" cy="3706"/>
            </a:xfrm>
            <a:custGeom>
              <a:avLst/>
              <a:gdLst/>
              <a:ahLst/>
              <a:cxnLst/>
              <a:rect l="l" t="t" r="r" b="b"/>
              <a:pathLst>
                <a:path w="108" h="77" extrusionOk="0">
                  <a:moveTo>
                    <a:pt x="75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6" y="11"/>
                    <a:pt x="1" y="77"/>
                    <a:pt x="28" y="77"/>
                  </a:cubicBezTo>
                  <a:cubicBezTo>
                    <a:pt x="34" y="77"/>
                    <a:pt x="44" y="74"/>
                    <a:pt x="60" y="66"/>
                  </a:cubicBezTo>
                  <a:lnTo>
                    <a:pt x="60" y="66"/>
                  </a:lnTo>
                  <a:cubicBezTo>
                    <a:pt x="54" y="67"/>
                    <a:pt x="49" y="68"/>
                    <a:pt x="46" y="68"/>
                  </a:cubicBezTo>
                  <a:cubicBezTo>
                    <a:pt x="17" y="68"/>
                    <a:pt x="107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 flipH="1">
              <a:off x="5867608" y="3107126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1"/>
                  </a:lnTo>
                  <a:cubicBezTo>
                    <a:pt x="28" y="9"/>
                    <a:pt x="18" y="11"/>
                    <a:pt x="14" y="16"/>
                  </a:cubicBezTo>
                  <a:lnTo>
                    <a:pt x="14" y="16"/>
                  </a:lnTo>
                  <a:cubicBezTo>
                    <a:pt x="24" y="11"/>
                    <a:pt x="28" y="9"/>
                    <a:pt x="45" y="1"/>
                  </a:cubicBezTo>
                  <a:close/>
                  <a:moveTo>
                    <a:pt x="14" y="16"/>
                  </a:moveTo>
                  <a:cubicBezTo>
                    <a:pt x="10" y="18"/>
                    <a:pt x="6" y="20"/>
                    <a:pt x="1" y="23"/>
                  </a:cubicBezTo>
                  <a:lnTo>
                    <a:pt x="12" y="23"/>
                  </a:lnTo>
                  <a:cubicBezTo>
                    <a:pt x="12" y="20"/>
                    <a:pt x="12" y="18"/>
                    <a:pt x="14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 flipH="1">
              <a:off x="5896248" y="3124646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flipH="1">
              <a:off x="5551414" y="2949005"/>
              <a:ext cx="3369" cy="1733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0" y="7"/>
                    <a:pt x="1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3"/>
                    <a:pt x="70" y="1"/>
                    <a:pt x="61" y="1"/>
                  </a:cubicBezTo>
                  <a:close/>
                  <a:moveTo>
                    <a:pt x="42" y="33"/>
                  </a:moveTo>
                  <a:cubicBezTo>
                    <a:pt x="43" y="34"/>
                    <a:pt x="44" y="35"/>
                    <a:pt x="45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 flipH="1">
              <a:off x="5447058" y="2901400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 flipH="1">
              <a:off x="5409939" y="2887585"/>
              <a:ext cx="614154" cy="328329"/>
            </a:xfrm>
            <a:custGeom>
              <a:avLst/>
              <a:gdLst/>
              <a:ahLst/>
              <a:cxnLst/>
              <a:rect l="l" t="t" r="r" b="b"/>
              <a:pathLst>
                <a:path w="12759" h="6821" extrusionOk="0">
                  <a:moveTo>
                    <a:pt x="12505" y="12"/>
                  </a:moveTo>
                  <a:cubicBezTo>
                    <a:pt x="12504" y="14"/>
                    <a:pt x="12503" y="17"/>
                    <a:pt x="12502" y="19"/>
                  </a:cubicBezTo>
                  <a:lnTo>
                    <a:pt x="12502" y="19"/>
                  </a:lnTo>
                  <a:cubicBezTo>
                    <a:pt x="12507" y="16"/>
                    <a:pt x="12512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28" y="45"/>
                    <a:pt x="12395" y="89"/>
                    <a:pt x="12428" y="100"/>
                  </a:cubicBezTo>
                  <a:cubicBezTo>
                    <a:pt x="12460" y="58"/>
                    <a:pt x="12481" y="66"/>
                    <a:pt x="12502" y="19"/>
                  </a:cubicBezTo>
                  <a:lnTo>
                    <a:pt x="12502" y="19"/>
                  </a:lnTo>
                  <a:cubicBezTo>
                    <a:pt x="12492" y="24"/>
                    <a:pt x="12482" y="29"/>
                    <a:pt x="12472" y="34"/>
                  </a:cubicBezTo>
                  <a:lnTo>
                    <a:pt x="12472" y="12"/>
                  </a:lnTo>
                  <a:close/>
                  <a:moveTo>
                    <a:pt x="12362" y="89"/>
                  </a:moveTo>
                  <a:lnTo>
                    <a:pt x="12322" y="105"/>
                  </a:lnTo>
                  <a:lnTo>
                    <a:pt x="12322" y="105"/>
                  </a:lnTo>
                  <a:cubicBezTo>
                    <a:pt x="12321" y="104"/>
                    <a:pt x="12320" y="103"/>
                    <a:pt x="12319" y="103"/>
                  </a:cubicBezTo>
                  <a:lnTo>
                    <a:pt x="12319" y="103"/>
                  </a:lnTo>
                  <a:cubicBezTo>
                    <a:pt x="12316" y="103"/>
                    <a:pt x="12312" y="106"/>
                    <a:pt x="12307" y="111"/>
                  </a:cubicBezTo>
                  <a:lnTo>
                    <a:pt x="12322" y="105"/>
                  </a:lnTo>
                  <a:lnTo>
                    <a:pt x="12322" y="105"/>
                  </a:lnTo>
                  <a:cubicBezTo>
                    <a:pt x="12325" y="109"/>
                    <a:pt x="12323" y="120"/>
                    <a:pt x="12315" y="127"/>
                  </a:cubicBezTo>
                  <a:lnTo>
                    <a:pt x="12315" y="127"/>
                  </a:lnTo>
                  <a:cubicBezTo>
                    <a:pt x="12338" y="113"/>
                    <a:pt x="12357" y="100"/>
                    <a:pt x="12362" y="89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8" y="141"/>
                    <a:pt x="12661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15" y="127"/>
                  </a:moveTo>
                  <a:cubicBezTo>
                    <a:pt x="12298" y="138"/>
                    <a:pt x="12278" y="149"/>
                    <a:pt x="12259" y="160"/>
                  </a:cubicBezTo>
                  <a:lnTo>
                    <a:pt x="12259" y="160"/>
                  </a:lnTo>
                  <a:cubicBezTo>
                    <a:pt x="12273" y="155"/>
                    <a:pt x="12289" y="147"/>
                    <a:pt x="12307" y="133"/>
                  </a:cubicBezTo>
                  <a:cubicBezTo>
                    <a:pt x="12310" y="131"/>
                    <a:pt x="12312" y="130"/>
                    <a:pt x="12315" y="127"/>
                  </a:cubicBezTo>
                  <a:close/>
                  <a:moveTo>
                    <a:pt x="12019" y="237"/>
                  </a:moveTo>
                  <a:cubicBezTo>
                    <a:pt x="12017" y="238"/>
                    <a:pt x="12014" y="240"/>
                    <a:pt x="12012" y="241"/>
                  </a:cubicBezTo>
                  <a:lnTo>
                    <a:pt x="12012" y="241"/>
                  </a:lnTo>
                  <a:cubicBezTo>
                    <a:pt x="12015" y="240"/>
                    <a:pt x="12017" y="238"/>
                    <a:pt x="12019" y="237"/>
                  </a:cubicBezTo>
                  <a:close/>
                  <a:moveTo>
                    <a:pt x="11492" y="397"/>
                  </a:moveTo>
                  <a:cubicBezTo>
                    <a:pt x="11495" y="398"/>
                    <a:pt x="11498" y="398"/>
                    <a:pt x="11501" y="398"/>
                  </a:cubicBezTo>
                  <a:lnTo>
                    <a:pt x="11501" y="398"/>
                  </a:lnTo>
                  <a:cubicBezTo>
                    <a:pt x="11501" y="398"/>
                    <a:pt x="11502" y="398"/>
                    <a:pt x="11503" y="397"/>
                  </a:cubicBezTo>
                  <a:close/>
                  <a:moveTo>
                    <a:pt x="11326" y="585"/>
                  </a:moveTo>
                  <a:cubicBezTo>
                    <a:pt x="11249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62" y="695"/>
                    <a:pt x="11040" y="706"/>
                  </a:cubicBezTo>
                  <a:cubicBezTo>
                    <a:pt x="11106" y="651"/>
                    <a:pt x="11216" y="629"/>
                    <a:pt x="11326" y="585"/>
                  </a:cubicBezTo>
                  <a:close/>
                  <a:moveTo>
                    <a:pt x="10996" y="728"/>
                  </a:moveTo>
                  <a:cubicBezTo>
                    <a:pt x="10974" y="761"/>
                    <a:pt x="10897" y="805"/>
                    <a:pt x="10864" y="838"/>
                  </a:cubicBezTo>
                  <a:cubicBezTo>
                    <a:pt x="10852" y="840"/>
                    <a:pt x="10843" y="841"/>
                    <a:pt x="10837" y="841"/>
                  </a:cubicBezTo>
                  <a:cubicBezTo>
                    <a:pt x="10809" y="841"/>
                    <a:pt x="10835" y="823"/>
                    <a:pt x="10853" y="805"/>
                  </a:cubicBezTo>
                  <a:cubicBezTo>
                    <a:pt x="10886" y="783"/>
                    <a:pt x="10930" y="783"/>
                    <a:pt x="10985" y="728"/>
                  </a:cubicBezTo>
                  <a:close/>
                  <a:moveTo>
                    <a:pt x="10727" y="794"/>
                  </a:moveTo>
                  <a:cubicBezTo>
                    <a:pt x="10698" y="819"/>
                    <a:pt x="10698" y="824"/>
                    <a:pt x="10707" y="824"/>
                  </a:cubicBezTo>
                  <a:cubicBezTo>
                    <a:pt x="10713" y="824"/>
                    <a:pt x="10725" y="821"/>
                    <a:pt x="10733" y="821"/>
                  </a:cubicBezTo>
                  <a:cubicBezTo>
                    <a:pt x="10739" y="821"/>
                    <a:pt x="10742" y="823"/>
                    <a:pt x="10742" y="827"/>
                  </a:cubicBezTo>
                  <a:cubicBezTo>
                    <a:pt x="10765" y="827"/>
                    <a:pt x="10787" y="816"/>
                    <a:pt x="10809" y="816"/>
                  </a:cubicBezTo>
                  <a:cubicBezTo>
                    <a:pt x="10776" y="838"/>
                    <a:pt x="10742" y="860"/>
                    <a:pt x="10765" y="860"/>
                  </a:cubicBezTo>
                  <a:cubicBezTo>
                    <a:pt x="10710" y="868"/>
                    <a:pt x="10705" y="876"/>
                    <a:pt x="10691" y="876"/>
                  </a:cubicBezTo>
                  <a:cubicBezTo>
                    <a:pt x="10685" y="876"/>
                    <a:pt x="10678" y="874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45" y="954"/>
                    <a:pt x="10531" y="956"/>
                    <a:pt x="10521" y="956"/>
                  </a:cubicBezTo>
                  <a:cubicBezTo>
                    <a:pt x="10506" y="956"/>
                    <a:pt x="10501" y="951"/>
                    <a:pt x="10492" y="951"/>
                  </a:cubicBezTo>
                  <a:cubicBezTo>
                    <a:pt x="10486" y="951"/>
                    <a:pt x="10479" y="953"/>
                    <a:pt x="10467" y="959"/>
                  </a:cubicBezTo>
                  <a:cubicBezTo>
                    <a:pt x="10528" y="868"/>
                    <a:pt x="10626" y="870"/>
                    <a:pt x="10727" y="794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81"/>
                  </a:moveTo>
                  <a:lnTo>
                    <a:pt x="10412" y="1014"/>
                  </a:lnTo>
                  <a:cubicBezTo>
                    <a:pt x="10374" y="1035"/>
                    <a:pt x="10354" y="1042"/>
                    <a:pt x="10342" y="1042"/>
                  </a:cubicBezTo>
                  <a:cubicBezTo>
                    <a:pt x="10323" y="1042"/>
                    <a:pt x="10326" y="1025"/>
                    <a:pt x="10313" y="1025"/>
                  </a:cubicBezTo>
                  <a:cubicBezTo>
                    <a:pt x="10324" y="1014"/>
                    <a:pt x="10346" y="1003"/>
                    <a:pt x="10379" y="992"/>
                  </a:cubicBezTo>
                  <a:lnTo>
                    <a:pt x="10379" y="992"/>
                  </a:lnTo>
                  <a:lnTo>
                    <a:pt x="10368" y="1003"/>
                  </a:lnTo>
                  <a:lnTo>
                    <a:pt x="10412" y="981"/>
                  </a:lnTo>
                  <a:close/>
                  <a:moveTo>
                    <a:pt x="10247" y="1246"/>
                  </a:moveTo>
                  <a:lnTo>
                    <a:pt x="10247" y="1246"/>
                  </a:lnTo>
                  <a:cubicBezTo>
                    <a:pt x="10234" y="1249"/>
                    <a:pt x="10221" y="1253"/>
                    <a:pt x="10208" y="1257"/>
                  </a:cubicBezTo>
                  <a:lnTo>
                    <a:pt x="10208" y="1257"/>
                  </a:lnTo>
                  <a:cubicBezTo>
                    <a:pt x="10218" y="1256"/>
                    <a:pt x="10229" y="1255"/>
                    <a:pt x="10247" y="1246"/>
                  </a:cubicBezTo>
                  <a:close/>
                  <a:moveTo>
                    <a:pt x="9409" y="1367"/>
                  </a:moveTo>
                  <a:lnTo>
                    <a:pt x="9409" y="1367"/>
                  </a:lnTo>
                  <a:cubicBezTo>
                    <a:pt x="9402" y="1372"/>
                    <a:pt x="9397" y="1377"/>
                    <a:pt x="9393" y="1381"/>
                  </a:cubicBezTo>
                  <a:lnTo>
                    <a:pt x="9393" y="1381"/>
                  </a:lnTo>
                  <a:cubicBezTo>
                    <a:pt x="9400" y="1376"/>
                    <a:pt x="9405" y="1371"/>
                    <a:pt x="9409" y="1367"/>
                  </a:cubicBezTo>
                  <a:close/>
                  <a:moveTo>
                    <a:pt x="10335" y="970"/>
                  </a:moveTo>
                  <a:lnTo>
                    <a:pt x="10236" y="1036"/>
                  </a:lnTo>
                  <a:cubicBezTo>
                    <a:pt x="10258" y="1036"/>
                    <a:pt x="10280" y="1025"/>
                    <a:pt x="10291" y="1025"/>
                  </a:cubicBezTo>
                  <a:lnTo>
                    <a:pt x="10291" y="1025"/>
                  </a:lnTo>
                  <a:cubicBezTo>
                    <a:pt x="10225" y="1069"/>
                    <a:pt x="10181" y="1113"/>
                    <a:pt x="10126" y="1135"/>
                  </a:cubicBezTo>
                  <a:lnTo>
                    <a:pt x="10126" y="1124"/>
                  </a:lnTo>
                  <a:cubicBezTo>
                    <a:pt x="10048" y="1191"/>
                    <a:pt x="9883" y="1235"/>
                    <a:pt x="9806" y="1312"/>
                  </a:cubicBezTo>
                  <a:lnTo>
                    <a:pt x="9795" y="1312"/>
                  </a:lnTo>
                  <a:cubicBezTo>
                    <a:pt x="9817" y="1312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9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51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3" y="1378"/>
                    <a:pt x="9784" y="1345"/>
                    <a:pt x="9773" y="1323"/>
                  </a:cubicBezTo>
                  <a:lnTo>
                    <a:pt x="9773" y="1323"/>
                  </a:lnTo>
                  <a:cubicBezTo>
                    <a:pt x="9685" y="1378"/>
                    <a:pt x="9586" y="1444"/>
                    <a:pt x="9509" y="1477"/>
                  </a:cubicBezTo>
                  <a:cubicBezTo>
                    <a:pt x="9490" y="1458"/>
                    <a:pt x="9626" y="1406"/>
                    <a:pt x="9594" y="1406"/>
                  </a:cubicBezTo>
                  <a:cubicBezTo>
                    <a:pt x="9589" y="1406"/>
                    <a:pt x="9579" y="1408"/>
                    <a:pt x="9564" y="1411"/>
                  </a:cubicBezTo>
                  <a:lnTo>
                    <a:pt x="9685" y="1367"/>
                  </a:lnTo>
                  <a:cubicBezTo>
                    <a:pt x="9586" y="1367"/>
                    <a:pt x="9718" y="1345"/>
                    <a:pt x="9663" y="1334"/>
                  </a:cubicBezTo>
                  <a:lnTo>
                    <a:pt x="9817" y="1257"/>
                  </a:lnTo>
                  <a:cubicBezTo>
                    <a:pt x="9810" y="1253"/>
                    <a:pt x="9804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35"/>
                    <a:pt x="9806" y="1202"/>
                    <a:pt x="9850" y="1180"/>
                  </a:cubicBezTo>
                  <a:lnTo>
                    <a:pt x="9850" y="1180"/>
                  </a:lnTo>
                  <a:cubicBezTo>
                    <a:pt x="9812" y="1207"/>
                    <a:pt x="9814" y="1215"/>
                    <a:pt x="9832" y="1215"/>
                  </a:cubicBezTo>
                  <a:cubicBezTo>
                    <a:pt x="9850" y="1215"/>
                    <a:pt x="9883" y="1207"/>
                    <a:pt x="9905" y="1202"/>
                  </a:cubicBezTo>
                  <a:lnTo>
                    <a:pt x="9905" y="1191"/>
                  </a:lnTo>
                  <a:cubicBezTo>
                    <a:pt x="10004" y="1180"/>
                    <a:pt x="9894" y="1146"/>
                    <a:pt x="10037" y="1102"/>
                  </a:cubicBezTo>
                  <a:lnTo>
                    <a:pt x="10037" y="1113"/>
                  </a:lnTo>
                  <a:cubicBezTo>
                    <a:pt x="10081" y="1091"/>
                    <a:pt x="10114" y="1058"/>
                    <a:pt x="10170" y="1036"/>
                  </a:cubicBezTo>
                  <a:lnTo>
                    <a:pt x="10170" y="1036"/>
                  </a:lnTo>
                  <a:cubicBezTo>
                    <a:pt x="10203" y="1047"/>
                    <a:pt x="10126" y="1069"/>
                    <a:pt x="10126" y="1091"/>
                  </a:cubicBezTo>
                  <a:cubicBezTo>
                    <a:pt x="10203" y="1058"/>
                    <a:pt x="10258" y="981"/>
                    <a:pt x="10335" y="970"/>
                  </a:cubicBezTo>
                  <a:close/>
                  <a:moveTo>
                    <a:pt x="8495" y="2094"/>
                  </a:moveTo>
                  <a:lnTo>
                    <a:pt x="8484" y="2105"/>
                  </a:lnTo>
                  <a:cubicBezTo>
                    <a:pt x="8451" y="2116"/>
                    <a:pt x="8418" y="2138"/>
                    <a:pt x="8374" y="2160"/>
                  </a:cubicBezTo>
                  <a:cubicBezTo>
                    <a:pt x="8396" y="2138"/>
                    <a:pt x="8429" y="2105"/>
                    <a:pt x="8495" y="2094"/>
                  </a:cubicBezTo>
                  <a:close/>
                  <a:moveTo>
                    <a:pt x="8462" y="2138"/>
                  </a:moveTo>
                  <a:lnTo>
                    <a:pt x="8462" y="2149"/>
                  </a:lnTo>
                  <a:cubicBezTo>
                    <a:pt x="8429" y="2171"/>
                    <a:pt x="8418" y="2171"/>
                    <a:pt x="8407" y="2171"/>
                  </a:cubicBezTo>
                  <a:cubicBezTo>
                    <a:pt x="8429" y="2160"/>
                    <a:pt x="8440" y="2149"/>
                    <a:pt x="8462" y="2138"/>
                  </a:cubicBezTo>
                  <a:close/>
                  <a:moveTo>
                    <a:pt x="8054" y="2160"/>
                  </a:moveTo>
                  <a:cubicBezTo>
                    <a:pt x="8065" y="2171"/>
                    <a:pt x="8065" y="2182"/>
                    <a:pt x="8043" y="2193"/>
                  </a:cubicBezTo>
                  <a:cubicBezTo>
                    <a:pt x="8047" y="2190"/>
                    <a:pt x="8045" y="2189"/>
                    <a:pt x="8040" y="2189"/>
                  </a:cubicBezTo>
                  <a:cubicBezTo>
                    <a:pt x="8029" y="2189"/>
                    <a:pt x="8001" y="2196"/>
                    <a:pt x="7977" y="2204"/>
                  </a:cubicBezTo>
                  <a:cubicBezTo>
                    <a:pt x="7999" y="2193"/>
                    <a:pt x="8032" y="2182"/>
                    <a:pt x="8054" y="2160"/>
                  </a:cubicBezTo>
                  <a:close/>
                  <a:moveTo>
                    <a:pt x="9674" y="1323"/>
                  </a:moveTo>
                  <a:lnTo>
                    <a:pt x="9652" y="1334"/>
                  </a:lnTo>
                  <a:cubicBezTo>
                    <a:pt x="9509" y="1389"/>
                    <a:pt x="9498" y="1422"/>
                    <a:pt x="9354" y="1477"/>
                  </a:cubicBezTo>
                  <a:cubicBezTo>
                    <a:pt x="9332" y="1510"/>
                    <a:pt x="9376" y="1499"/>
                    <a:pt x="9354" y="1521"/>
                  </a:cubicBezTo>
                  <a:cubicBezTo>
                    <a:pt x="9255" y="1587"/>
                    <a:pt x="9206" y="1590"/>
                    <a:pt x="9164" y="1590"/>
                  </a:cubicBezTo>
                  <a:cubicBezTo>
                    <a:pt x="9161" y="1590"/>
                    <a:pt x="9157" y="1590"/>
                    <a:pt x="9153" y="1590"/>
                  </a:cubicBezTo>
                  <a:cubicBezTo>
                    <a:pt x="9117" y="1590"/>
                    <a:pt x="9084" y="1592"/>
                    <a:pt x="9024" y="1642"/>
                  </a:cubicBezTo>
                  <a:cubicBezTo>
                    <a:pt x="9002" y="1675"/>
                    <a:pt x="9002" y="1719"/>
                    <a:pt x="8881" y="1752"/>
                  </a:cubicBezTo>
                  <a:lnTo>
                    <a:pt x="8903" y="1708"/>
                  </a:lnTo>
                  <a:lnTo>
                    <a:pt x="8903" y="1708"/>
                  </a:lnTo>
                  <a:cubicBezTo>
                    <a:pt x="8770" y="1763"/>
                    <a:pt x="8848" y="1785"/>
                    <a:pt x="8693" y="1830"/>
                  </a:cubicBezTo>
                  <a:cubicBezTo>
                    <a:pt x="8715" y="1808"/>
                    <a:pt x="8792" y="1774"/>
                    <a:pt x="8770" y="1774"/>
                  </a:cubicBezTo>
                  <a:lnTo>
                    <a:pt x="8770" y="1774"/>
                  </a:lnTo>
                  <a:cubicBezTo>
                    <a:pt x="8671" y="1797"/>
                    <a:pt x="8715" y="1830"/>
                    <a:pt x="8649" y="1863"/>
                  </a:cubicBezTo>
                  <a:lnTo>
                    <a:pt x="8616" y="1841"/>
                  </a:lnTo>
                  <a:cubicBezTo>
                    <a:pt x="8484" y="1918"/>
                    <a:pt x="8319" y="2017"/>
                    <a:pt x="8164" y="2105"/>
                  </a:cubicBezTo>
                  <a:cubicBezTo>
                    <a:pt x="8164" y="2096"/>
                    <a:pt x="8186" y="2080"/>
                    <a:pt x="8171" y="2080"/>
                  </a:cubicBezTo>
                  <a:cubicBezTo>
                    <a:pt x="8167" y="2080"/>
                    <a:pt x="8162" y="2081"/>
                    <a:pt x="8153" y="2083"/>
                  </a:cubicBezTo>
                  <a:cubicBezTo>
                    <a:pt x="8010" y="2160"/>
                    <a:pt x="7856" y="2226"/>
                    <a:pt x="7691" y="2292"/>
                  </a:cubicBezTo>
                  <a:cubicBezTo>
                    <a:pt x="7845" y="2215"/>
                    <a:pt x="7988" y="2116"/>
                    <a:pt x="8131" y="2050"/>
                  </a:cubicBezTo>
                  <a:lnTo>
                    <a:pt x="8131" y="2050"/>
                  </a:lnTo>
                  <a:lnTo>
                    <a:pt x="8098" y="2061"/>
                  </a:lnTo>
                  <a:cubicBezTo>
                    <a:pt x="8109" y="2007"/>
                    <a:pt x="8234" y="2016"/>
                    <a:pt x="8312" y="1966"/>
                  </a:cubicBezTo>
                  <a:lnTo>
                    <a:pt x="8312" y="1966"/>
                  </a:lnTo>
                  <a:cubicBezTo>
                    <a:pt x="8302" y="1975"/>
                    <a:pt x="8305" y="1987"/>
                    <a:pt x="8307" y="1987"/>
                  </a:cubicBezTo>
                  <a:cubicBezTo>
                    <a:pt x="8307" y="1987"/>
                    <a:pt x="8308" y="1986"/>
                    <a:pt x="8308" y="1984"/>
                  </a:cubicBezTo>
                  <a:cubicBezTo>
                    <a:pt x="8429" y="1929"/>
                    <a:pt x="8550" y="1852"/>
                    <a:pt x="8726" y="1752"/>
                  </a:cubicBezTo>
                  <a:lnTo>
                    <a:pt x="8726" y="1752"/>
                  </a:lnTo>
                  <a:lnTo>
                    <a:pt x="8704" y="1774"/>
                  </a:lnTo>
                  <a:cubicBezTo>
                    <a:pt x="8781" y="1752"/>
                    <a:pt x="8892" y="1686"/>
                    <a:pt x="8980" y="1664"/>
                  </a:cubicBezTo>
                  <a:cubicBezTo>
                    <a:pt x="8991" y="1642"/>
                    <a:pt x="9035" y="1620"/>
                    <a:pt x="9002" y="1620"/>
                  </a:cubicBezTo>
                  <a:cubicBezTo>
                    <a:pt x="9266" y="1565"/>
                    <a:pt x="9442" y="1367"/>
                    <a:pt x="9674" y="1323"/>
                  </a:cubicBezTo>
                  <a:close/>
                  <a:moveTo>
                    <a:pt x="6622" y="2788"/>
                  </a:moveTo>
                  <a:lnTo>
                    <a:pt x="6622" y="2788"/>
                  </a:lnTo>
                  <a:cubicBezTo>
                    <a:pt x="6621" y="2788"/>
                    <a:pt x="6620" y="2789"/>
                    <a:pt x="6620" y="2789"/>
                  </a:cubicBezTo>
                  <a:lnTo>
                    <a:pt x="6620" y="2789"/>
                  </a:lnTo>
                  <a:cubicBezTo>
                    <a:pt x="6619" y="2789"/>
                    <a:pt x="6619" y="2789"/>
                    <a:pt x="6619" y="2789"/>
                  </a:cubicBezTo>
                  <a:cubicBezTo>
                    <a:pt x="6619" y="2789"/>
                    <a:pt x="6620" y="2789"/>
                    <a:pt x="6622" y="2788"/>
                  </a:cubicBezTo>
                  <a:close/>
                  <a:moveTo>
                    <a:pt x="5675" y="3130"/>
                  </a:moveTo>
                  <a:lnTo>
                    <a:pt x="5634" y="3154"/>
                  </a:lnTo>
                  <a:lnTo>
                    <a:pt x="5634" y="3154"/>
                  </a:lnTo>
                  <a:cubicBezTo>
                    <a:pt x="5646" y="3148"/>
                    <a:pt x="5659" y="3140"/>
                    <a:pt x="5675" y="3130"/>
                  </a:cubicBezTo>
                  <a:close/>
                  <a:moveTo>
                    <a:pt x="7658" y="2281"/>
                  </a:moveTo>
                  <a:cubicBezTo>
                    <a:pt x="7691" y="2292"/>
                    <a:pt x="7625" y="2325"/>
                    <a:pt x="7603" y="2336"/>
                  </a:cubicBezTo>
                  <a:cubicBezTo>
                    <a:pt x="7581" y="2347"/>
                    <a:pt x="7570" y="2347"/>
                    <a:pt x="7548" y="2358"/>
                  </a:cubicBezTo>
                  <a:lnTo>
                    <a:pt x="7559" y="2347"/>
                  </a:lnTo>
                  <a:lnTo>
                    <a:pt x="7481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39" y="2440"/>
                    <a:pt x="7432" y="2443"/>
                    <a:pt x="7427" y="2443"/>
                  </a:cubicBezTo>
                  <a:cubicBezTo>
                    <a:pt x="7421" y="2443"/>
                    <a:pt x="7420" y="2437"/>
                    <a:pt x="7426" y="2424"/>
                  </a:cubicBezTo>
                  <a:lnTo>
                    <a:pt x="7426" y="2424"/>
                  </a:lnTo>
                  <a:cubicBezTo>
                    <a:pt x="7349" y="2458"/>
                    <a:pt x="7426" y="2447"/>
                    <a:pt x="7404" y="2469"/>
                  </a:cubicBezTo>
                  <a:cubicBezTo>
                    <a:pt x="7382" y="2480"/>
                    <a:pt x="7366" y="2485"/>
                    <a:pt x="7357" y="2485"/>
                  </a:cubicBezTo>
                  <a:cubicBezTo>
                    <a:pt x="7349" y="2485"/>
                    <a:pt x="7349" y="2480"/>
                    <a:pt x="7360" y="2469"/>
                  </a:cubicBezTo>
                  <a:lnTo>
                    <a:pt x="7360" y="2469"/>
                  </a:lnTo>
                  <a:cubicBezTo>
                    <a:pt x="7239" y="2557"/>
                    <a:pt x="6997" y="2700"/>
                    <a:pt x="6842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77"/>
                    <a:pt x="6765" y="2843"/>
                    <a:pt x="6655" y="2876"/>
                  </a:cubicBezTo>
                  <a:lnTo>
                    <a:pt x="6677" y="2854"/>
                  </a:lnTo>
                  <a:lnTo>
                    <a:pt x="6677" y="2854"/>
                  </a:lnTo>
                  <a:cubicBezTo>
                    <a:pt x="6435" y="2975"/>
                    <a:pt x="6181" y="3130"/>
                    <a:pt x="5983" y="3196"/>
                  </a:cubicBezTo>
                  <a:cubicBezTo>
                    <a:pt x="5961" y="3251"/>
                    <a:pt x="5741" y="3306"/>
                    <a:pt x="5752" y="3361"/>
                  </a:cubicBezTo>
                  <a:cubicBezTo>
                    <a:pt x="5675" y="3383"/>
                    <a:pt x="5642" y="3394"/>
                    <a:pt x="5609" y="3405"/>
                  </a:cubicBezTo>
                  <a:cubicBezTo>
                    <a:pt x="5642" y="3361"/>
                    <a:pt x="5686" y="3328"/>
                    <a:pt x="5774" y="3284"/>
                  </a:cubicBezTo>
                  <a:lnTo>
                    <a:pt x="5774" y="3284"/>
                  </a:lnTo>
                  <a:cubicBezTo>
                    <a:pt x="5774" y="3295"/>
                    <a:pt x="5785" y="3295"/>
                    <a:pt x="5763" y="3306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2" y="3068"/>
                    <a:pt x="6173" y="3073"/>
                    <a:pt x="6180" y="3073"/>
                  </a:cubicBezTo>
                  <a:cubicBezTo>
                    <a:pt x="6194" y="3073"/>
                    <a:pt x="6234" y="3048"/>
                    <a:pt x="6257" y="3048"/>
                  </a:cubicBezTo>
                  <a:cubicBezTo>
                    <a:pt x="6262" y="3048"/>
                    <a:pt x="6267" y="3050"/>
                    <a:pt x="6270" y="3052"/>
                  </a:cubicBezTo>
                  <a:lnTo>
                    <a:pt x="6358" y="2997"/>
                  </a:lnTo>
                  <a:lnTo>
                    <a:pt x="6358" y="2997"/>
                  </a:lnTo>
                  <a:lnTo>
                    <a:pt x="6314" y="3008"/>
                  </a:lnTo>
                  <a:cubicBezTo>
                    <a:pt x="6402" y="2964"/>
                    <a:pt x="6457" y="2898"/>
                    <a:pt x="6534" y="2876"/>
                  </a:cubicBezTo>
                  <a:lnTo>
                    <a:pt x="6534" y="2876"/>
                  </a:lnTo>
                  <a:lnTo>
                    <a:pt x="6479" y="2920"/>
                  </a:lnTo>
                  <a:lnTo>
                    <a:pt x="6479" y="2920"/>
                  </a:lnTo>
                  <a:lnTo>
                    <a:pt x="6622" y="2832"/>
                  </a:lnTo>
                  <a:lnTo>
                    <a:pt x="6534" y="2865"/>
                  </a:lnTo>
                  <a:cubicBezTo>
                    <a:pt x="6610" y="2810"/>
                    <a:pt x="6513" y="2832"/>
                    <a:pt x="6620" y="2789"/>
                  </a:cubicBezTo>
                  <a:lnTo>
                    <a:pt x="6620" y="2789"/>
                  </a:lnTo>
                  <a:cubicBezTo>
                    <a:pt x="6628" y="2784"/>
                    <a:pt x="6707" y="2744"/>
                    <a:pt x="6754" y="2744"/>
                  </a:cubicBezTo>
                  <a:cubicBezTo>
                    <a:pt x="6787" y="2711"/>
                    <a:pt x="6820" y="2678"/>
                    <a:pt x="6886" y="2656"/>
                  </a:cubicBezTo>
                  <a:cubicBezTo>
                    <a:pt x="6909" y="2656"/>
                    <a:pt x="6886" y="2689"/>
                    <a:pt x="6909" y="2700"/>
                  </a:cubicBezTo>
                  <a:cubicBezTo>
                    <a:pt x="6931" y="2645"/>
                    <a:pt x="7096" y="2590"/>
                    <a:pt x="7129" y="2535"/>
                  </a:cubicBezTo>
                  <a:lnTo>
                    <a:pt x="7129" y="2568"/>
                  </a:lnTo>
                  <a:lnTo>
                    <a:pt x="7151" y="2535"/>
                  </a:lnTo>
                  <a:cubicBezTo>
                    <a:pt x="7173" y="2529"/>
                    <a:pt x="7187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3" y="2481"/>
                    <a:pt x="7160" y="2511"/>
                    <a:pt x="7282" y="2472"/>
                  </a:cubicBezTo>
                  <a:lnTo>
                    <a:pt x="7282" y="2472"/>
                  </a:lnTo>
                  <a:cubicBezTo>
                    <a:pt x="7280" y="2475"/>
                    <a:pt x="7277" y="2481"/>
                    <a:pt x="7272" y="2491"/>
                  </a:cubicBezTo>
                  <a:cubicBezTo>
                    <a:pt x="7404" y="2424"/>
                    <a:pt x="7525" y="2336"/>
                    <a:pt x="7658" y="2281"/>
                  </a:cubicBezTo>
                  <a:close/>
                  <a:moveTo>
                    <a:pt x="5196" y="3404"/>
                  </a:moveTo>
                  <a:cubicBezTo>
                    <a:pt x="5191" y="3404"/>
                    <a:pt x="5182" y="3408"/>
                    <a:pt x="5168" y="3416"/>
                  </a:cubicBezTo>
                  <a:cubicBezTo>
                    <a:pt x="5175" y="3413"/>
                    <a:pt x="5185" y="3408"/>
                    <a:pt x="5196" y="3404"/>
                  </a:cubicBezTo>
                  <a:lnTo>
                    <a:pt x="5196" y="3404"/>
                  </a:lnTo>
                  <a:cubicBezTo>
                    <a:pt x="5196" y="3404"/>
                    <a:pt x="5196" y="3404"/>
                    <a:pt x="5196" y="3404"/>
                  </a:cubicBezTo>
                  <a:close/>
                  <a:moveTo>
                    <a:pt x="5609" y="3383"/>
                  </a:moveTo>
                  <a:lnTo>
                    <a:pt x="5597" y="3405"/>
                  </a:lnTo>
                  <a:cubicBezTo>
                    <a:pt x="5575" y="3416"/>
                    <a:pt x="5564" y="3416"/>
                    <a:pt x="5542" y="3427"/>
                  </a:cubicBezTo>
                  <a:cubicBezTo>
                    <a:pt x="5553" y="3416"/>
                    <a:pt x="5564" y="3405"/>
                    <a:pt x="5609" y="3383"/>
                  </a:cubicBezTo>
                  <a:close/>
                  <a:moveTo>
                    <a:pt x="5003" y="3570"/>
                  </a:moveTo>
                  <a:cubicBezTo>
                    <a:pt x="4999" y="3574"/>
                    <a:pt x="4996" y="3578"/>
                    <a:pt x="4992" y="3582"/>
                  </a:cubicBezTo>
                  <a:lnTo>
                    <a:pt x="4992" y="3582"/>
                  </a:lnTo>
                  <a:cubicBezTo>
                    <a:pt x="5003" y="3575"/>
                    <a:pt x="5013" y="3570"/>
                    <a:pt x="5003" y="3570"/>
                  </a:cubicBezTo>
                  <a:close/>
                  <a:moveTo>
                    <a:pt x="4992" y="3582"/>
                  </a:moveTo>
                  <a:cubicBezTo>
                    <a:pt x="4981" y="3588"/>
                    <a:pt x="4969" y="3595"/>
                    <a:pt x="4968" y="3600"/>
                  </a:cubicBezTo>
                  <a:lnTo>
                    <a:pt x="4968" y="3600"/>
                  </a:lnTo>
                  <a:cubicBezTo>
                    <a:pt x="4977" y="3595"/>
                    <a:pt x="4985" y="3589"/>
                    <a:pt x="4992" y="3582"/>
                  </a:cubicBezTo>
                  <a:close/>
                  <a:moveTo>
                    <a:pt x="5384" y="3500"/>
                  </a:moveTo>
                  <a:cubicBezTo>
                    <a:pt x="5393" y="3500"/>
                    <a:pt x="5399" y="3504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9" y="3625"/>
                  </a:lnTo>
                  <a:lnTo>
                    <a:pt x="5157" y="3636"/>
                  </a:lnTo>
                  <a:cubicBezTo>
                    <a:pt x="5146" y="3615"/>
                    <a:pt x="5258" y="3533"/>
                    <a:pt x="5266" y="3517"/>
                  </a:cubicBezTo>
                  <a:lnTo>
                    <a:pt x="5266" y="3517"/>
                  </a:lnTo>
                  <a:cubicBezTo>
                    <a:pt x="5262" y="3530"/>
                    <a:pt x="5266" y="3535"/>
                    <a:pt x="5275" y="3535"/>
                  </a:cubicBezTo>
                  <a:cubicBezTo>
                    <a:pt x="5299" y="3535"/>
                    <a:pt x="5356" y="3500"/>
                    <a:pt x="5384" y="3500"/>
                  </a:cubicBezTo>
                  <a:close/>
                  <a:moveTo>
                    <a:pt x="5179" y="3658"/>
                  </a:moveTo>
                  <a:cubicBezTo>
                    <a:pt x="5124" y="3691"/>
                    <a:pt x="5058" y="3713"/>
                    <a:pt x="5014" y="3736"/>
                  </a:cubicBezTo>
                  <a:cubicBezTo>
                    <a:pt x="5058" y="3713"/>
                    <a:pt x="5102" y="3680"/>
                    <a:pt x="5146" y="3658"/>
                  </a:cubicBezTo>
                  <a:lnTo>
                    <a:pt x="5146" y="3658"/>
                  </a:lnTo>
                  <a:lnTo>
                    <a:pt x="5135" y="3669"/>
                  </a:lnTo>
                  <a:lnTo>
                    <a:pt x="5168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39" y="3934"/>
                    <a:pt x="4617" y="3945"/>
                    <a:pt x="4584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4452" y="4286"/>
                  </a:moveTo>
                  <a:lnTo>
                    <a:pt x="4452" y="4286"/>
                  </a:lnTo>
                  <a:cubicBezTo>
                    <a:pt x="4447" y="4288"/>
                    <a:pt x="4443" y="4290"/>
                    <a:pt x="4439" y="4292"/>
                  </a:cubicBezTo>
                  <a:lnTo>
                    <a:pt x="4439" y="4292"/>
                  </a:lnTo>
                  <a:cubicBezTo>
                    <a:pt x="4441" y="4292"/>
                    <a:pt x="4445" y="4291"/>
                    <a:pt x="4452" y="4286"/>
                  </a:cubicBezTo>
                  <a:close/>
                  <a:moveTo>
                    <a:pt x="3945" y="4352"/>
                  </a:moveTo>
                  <a:lnTo>
                    <a:pt x="3912" y="4386"/>
                  </a:lnTo>
                  <a:lnTo>
                    <a:pt x="3912" y="4375"/>
                  </a:lnTo>
                  <a:lnTo>
                    <a:pt x="3945" y="4352"/>
                  </a:lnTo>
                  <a:close/>
                  <a:moveTo>
                    <a:pt x="3890" y="4386"/>
                  </a:moveTo>
                  <a:lnTo>
                    <a:pt x="3879" y="4408"/>
                  </a:lnTo>
                  <a:lnTo>
                    <a:pt x="3857" y="4419"/>
                  </a:lnTo>
                  <a:lnTo>
                    <a:pt x="3890" y="4386"/>
                  </a:lnTo>
                  <a:close/>
                  <a:moveTo>
                    <a:pt x="3119" y="4848"/>
                  </a:moveTo>
                  <a:cubicBezTo>
                    <a:pt x="3086" y="4859"/>
                    <a:pt x="3053" y="4881"/>
                    <a:pt x="3019" y="4892"/>
                  </a:cubicBezTo>
                  <a:lnTo>
                    <a:pt x="3042" y="4859"/>
                  </a:lnTo>
                  <a:cubicBezTo>
                    <a:pt x="3042" y="4862"/>
                    <a:pt x="3044" y="4864"/>
                    <a:pt x="3049" y="4864"/>
                  </a:cubicBezTo>
                  <a:cubicBezTo>
                    <a:pt x="3062" y="4864"/>
                    <a:pt x="3087" y="4856"/>
                    <a:pt x="3119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13"/>
                  </a:lnTo>
                  <a:lnTo>
                    <a:pt x="2667" y="5113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9" y="5361"/>
                  </a:moveTo>
                  <a:cubicBezTo>
                    <a:pt x="2291" y="5361"/>
                    <a:pt x="2292" y="5362"/>
                    <a:pt x="2292" y="5366"/>
                  </a:cubicBezTo>
                  <a:cubicBezTo>
                    <a:pt x="2270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74" y="5366"/>
                    <a:pt x="2284" y="5361"/>
                    <a:pt x="2289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lnTo>
                    <a:pt x="2017" y="5509"/>
                  </a:lnTo>
                  <a:cubicBezTo>
                    <a:pt x="2039" y="5498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4" y="8"/>
                    <a:pt x="12516" y="12"/>
                  </a:cubicBezTo>
                  <a:lnTo>
                    <a:pt x="12527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lnTo>
                    <a:pt x="12516" y="67"/>
                  </a:lnTo>
                  <a:lnTo>
                    <a:pt x="12516" y="67"/>
                  </a:lnTo>
                  <a:cubicBezTo>
                    <a:pt x="12461" y="78"/>
                    <a:pt x="12428" y="100"/>
                    <a:pt x="12406" y="133"/>
                  </a:cubicBezTo>
                  <a:cubicBezTo>
                    <a:pt x="12395" y="127"/>
                    <a:pt x="12387" y="125"/>
                    <a:pt x="12379" y="125"/>
                  </a:cubicBezTo>
                  <a:cubicBezTo>
                    <a:pt x="12370" y="125"/>
                    <a:pt x="12362" y="127"/>
                    <a:pt x="12351" y="133"/>
                  </a:cubicBezTo>
                  <a:lnTo>
                    <a:pt x="12252" y="210"/>
                  </a:lnTo>
                  <a:cubicBezTo>
                    <a:pt x="12242" y="201"/>
                    <a:pt x="12265" y="175"/>
                    <a:pt x="12244" y="175"/>
                  </a:cubicBezTo>
                  <a:cubicBezTo>
                    <a:pt x="12241" y="175"/>
                    <a:pt x="12236" y="175"/>
                    <a:pt x="12230" y="177"/>
                  </a:cubicBezTo>
                  <a:cubicBezTo>
                    <a:pt x="12239" y="171"/>
                    <a:pt x="12249" y="166"/>
                    <a:pt x="12259" y="160"/>
                  </a:cubicBezTo>
                  <a:lnTo>
                    <a:pt x="12259" y="160"/>
                  </a:lnTo>
                  <a:cubicBezTo>
                    <a:pt x="12248" y="163"/>
                    <a:pt x="12239" y="165"/>
                    <a:pt x="12231" y="165"/>
                  </a:cubicBezTo>
                  <a:cubicBezTo>
                    <a:pt x="12217" y="165"/>
                    <a:pt x="12208" y="160"/>
                    <a:pt x="12208" y="155"/>
                  </a:cubicBezTo>
                  <a:lnTo>
                    <a:pt x="12252" y="133"/>
                  </a:lnTo>
                  <a:cubicBezTo>
                    <a:pt x="12246" y="131"/>
                    <a:pt x="12240" y="130"/>
                    <a:pt x="12233" y="130"/>
                  </a:cubicBezTo>
                  <a:cubicBezTo>
                    <a:pt x="12177" y="130"/>
                    <a:pt x="12096" y="192"/>
                    <a:pt x="12019" y="237"/>
                  </a:cubicBezTo>
                  <a:lnTo>
                    <a:pt x="12019" y="237"/>
                  </a:lnTo>
                  <a:cubicBezTo>
                    <a:pt x="12029" y="232"/>
                    <a:pt x="12044" y="226"/>
                    <a:pt x="12065" y="221"/>
                  </a:cubicBezTo>
                  <a:lnTo>
                    <a:pt x="12065" y="221"/>
                  </a:lnTo>
                  <a:cubicBezTo>
                    <a:pt x="12053" y="243"/>
                    <a:pt x="12042" y="254"/>
                    <a:pt x="12020" y="276"/>
                  </a:cubicBezTo>
                  <a:cubicBezTo>
                    <a:pt x="12076" y="243"/>
                    <a:pt x="12142" y="199"/>
                    <a:pt x="12208" y="166"/>
                  </a:cubicBezTo>
                  <a:lnTo>
                    <a:pt x="12208" y="166"/>
                  </a:lnTo>
                  <a:cubicBezTo>
                    <a:pt x="12230" y="166"/>
                    <a:pt x="12175" y="199"/>
                    <a:pt x="12153" y="221"/>
                  </a:cubicBezTo>
                  <a:cubicBezTo>
                    <a:pt x="12175" y="210"/>
                    <a:pt x="12197" y="199"/>
                    <a:pt x="12219" y="188"/>
                  </a:cubicBezTo>
                  <a:lnTo>
                    <a:pt x="12219" y="188"/>
                  </a:lnTo>
                  <a:cubicBezTo>
                    <a:pt x="12197" y="210"/>
                    <a:pt x="12274" y="199"/>
                    <a:pt x="12197" y="243"/>
                  </a:cubicBezTo>
                  <a:cubicBezTo>
                    <a:pt x="12169" y="243"/>
                    <a:pt x="12158" y="238"/>
                    <a:pt x="12147" y="238"/>
                  </a:cubicBezTo>
                  <a:cubicBezTo>
                    <a:pt x="12136" y="238"/>
                    <a:pt x="12125" y="243"/>
                    <a:pt x="12098" y="265"/>
                  </a:cubicBezTo>
                  <a:cubicBezTo>
                    <a:pt x="12087" y="265"/>
                    <a:pt x="12098" y="254"/>
                    <a:pt x="12120" y="232"/>
                  </a:cubicBezTo>
                  <a:lnTo>
                    <a:pt x="12120" y="232"/>
                  </a:lnTo>
                  <a:cubicBezTo>
                    <a:pt x="1206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00" y="386"/>
                    <a:pt x="11789" y="386"/>
                  </a:cubicBezTo>
                  <a:lnTo>
                    <a:pt x="11767" y="375"/>
                  </a:lnTo>
                  <a:lnTo>
                    <a:pt x="11756" y="397"/>
                  </a:lnTo>
                  <a:cubicBezTo>
                    <a:pt x="11723" y="408"/>
                    <a:pt x="11690" y="408"/>
                    <a:pt x="11679" y="430"/>
                  </a:cubicBezTo>
                  <a:cubicBezTo>
                    <a:pt x="11690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01" y="430"/>
                    <a:pt x="11668" y="463"/>
                    <a:pt x="11635" y="474"/>
                  </a:cubicBezTo>
                  <a:cubicBezTo>
                    <a:pt x="11651" y="456"/>
                    <a:pt x="11652" y="449"/>
                    <a:pt x="11644" y="449"/>
                  </a:cubicBezTo>
                  <a:cubicBezTo>
                    <a:pt x="11620" y="449"/>
                    <a:pt x="11516" y="508"/>
                    <a:pt x="11476" y="508"/>
                  </a:cubicBezTo>
                  <a:cubicBezTo>
                    <a:pt x="11474" y="508"/>
                    <a:pt x="11472" y="508"/>
                    <a:pt x="11470" y="508"/>
                  </a:cubicBezTo>
                  <a:cubicBezTo>
                    <a:pt x="11602" y="430"/>
                    <a:pt x="11624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7" y="319"/>
                    <a:pt x="11723" y="364"/>
                    <a:pt x="11723" y="364"/>
                  </a:cubicBezTo>
                  <a:cubicBezTo>
                    <a:pt x="11800" y="342"/>
                    <a:pt x="11855" y="320"/>
                    <a:pt x="11921" y="276"/>
                  </a:cubicBezTo>
                  <a:lnTo>
                    <a:pt x="11921" y="276"/>
                  </a:lnTo>
                  <a:cubicBezTo>
                    <a:pt x="11910" y="287"/>
                    <a:pt x="11932" y="287"/>
                    <a:pt x="11954" y="287"/>
                  </a:cubicBezTo>
                  <a:cubicBezTo>
                    <a:pt x="11993" y="272"/>
                    <a:pt x="11988" y="256"/>
                    <a:pt x="12012" y="241"/>
                  </a:cubicBezTo>
                  <a:lnTo>
                    <a:pt x="12012" y="241"/>
                  </a:lnTo>
                  <a:cubicBezTo>
                    <a:pt x="11996" y="250"/>
                    <a:pt x="11981" y="258"/>
                    <a:pt x="11965" y="265"/>
                  </a:cubicBez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87"/>
                  </a:cubicBezTo>
                  <a:lnTo>
                    <a:pt x="11712" y="320"/>
                  </a:lnTo>
                  <a:cubicBezTo>
                    <a:pt x="11723" y="309"/>
                    <a:pt x="11690" y="309"/>
                    <a:pt x="11734" y="298"/>
                  </a:cubicBezTo>
                  <a:lnTo>
                    <a:pt x="11734" y="298"/>
                  </a:lnTo>
                  <a:cubicBezTo>
                    <a:pt x="11610" y="329"/>
                    <a:pt x="11554" y="398"/>
                    <a:pt x="11503" y="398"/>
                  </a:cubicBezTo>
                  <a:cubicBezTo>
                    <a:pt x="11502" y="398"/>
                    <a:pt x="11501" y="398"/>
                    <a:pt x="11501" y="398"/>
                  </a:cubicBezTo>
                  <a:lnTo>
                    <a:pt x="11501" y="398"/>
                  </a:lnTo>
                  <a:cubicBezTo>
                    <a:pt x="11339" y="485"/>
                    <a:pt x="11491" y="431"/>
                    <a:pt x="11381" y="508"/>
                  </a:cubicBezTo>
                  <a:lnTo>
                    <a:pt x="11260" y="485"/>
                  </a:lnTo>
                  <a:lnTo>
                    <a:pt x="11260" y="519"/>
                  </a:lnTo>
                  <a:cubicBezTo>
                    <a:pt x="11245" y="526"/>
                    <a:pt x="11224" y="534"/>
                    <a:pt x="11213" y="534"/>
                  </a:cubicBezTo>
                  <a:cubicBezTo>
                    <a:pt x="11208" y="534"/>
                    <a:pt x="11205" y="533"/>
                    <a:pt x="11205" y="530"/>
                  </a:cubicBezTo>
                  <a:cubicBezTo>
                    <a:pt x="11183" y="547"/>
                    <a:pt x="11182" y="551"/>
                    <a:pt x="11187" y="551"/>
                  </a:cubicBezTo>
                  <a:cubicBezTo>
                    <a:pt x="11190" y="551"/>
                    <a:pt x="11196" y="549"/>
                    <a:pt x="11199" y="549"/>
                  </a:cubicBezTo>
                  <a:cubicBezTo>
                    <a:pt x="11204" y="549"/>
                    <a:pt x="11205" y="552"/>
                    <a:pt x="11194" y="563"/>
                  </a:cubicBezTo>
                  <a:cubicBezTo>
                    <a:pt x="11109" y="582"/>
                    <a:pt x="10999" y="657"/>
                    <a:pt x="10949" y="657"/>
                  </a:cubicBezTo>
                  <a:cubicBezTo>
                    <a:pt x="10941" y="657"/>
                    <a:pt x="10934" y="655"/>
                    <a:pt x="10930" y="651"/>
                  </a:cubicBezTo>
                  <a:lnTo>
                    <a:pt x="10930" y="651"/>
                  </a:lnTo>
                  <a:cubicBezTo>
                    <a:pt x="10924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30" y="684"/>
                  </a:cubicBezTo>
                  <a:cubicBezTo>
                    <a:pt x="10923" y="679"/>
                    <a:pt x="10916" y="676"/>
                    <a:pt x="10908" y="676"/>
                  </a:cubicBezTo>
                  <a:cubicBezTo>
                    <a:pt x="10868" y="676"/>
                    <a:pt x="10817" y="741"/>
                    <a:pt x="10742" y="750"/>
                  </a:cubicBezTo>
                  <a:cubicBezTo>
                    <a:pt x="10758" y="726"/>
                    <a:pt x="10803" y="708"/>
                    <a:pt x="10793" y="708"/>
                  </a:cubicBezTo>
                  <a:cubicBezTo>
                    <a:pt x="10790" y="708"/>
                    <a:pt x="10778" y="711"/>
                    <a:pt x="10753" y="717"/>
                  </a:cubicBezTo>
                  <a:cubicBezTo>
                    <a:pt x="10720" y="772"/>
                    <a:pt x="10599" y="772"/>
                    <a:pt x="10544" y="805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05"/>
                  </a:lnTo>
                  <a:lnTo>
                    <a:pt x="10544" y="805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68" y="904"/>
                    <a:pt x="10302" y="937"/>
                  </a:cubicBezTo>
                  <a:cubicBezTo>
                    <a:pt x="10302" y="937"/>
                    <a:pt x="10301" y="936"/>
                    <a:pt x="10300" y="936"/>
                  </a:cubicBezTo>
                  <a:cubicBezTo>
                    <a:pt x="10278" y="936"/>
                    <a:pt x="10086" y="1017"/>
                    <a:pt x="9982" y="1058"/>
                  </a:cubicBezTo>
                  <a:lnTo>
                    <a:pt x="9982" y="1047"/>
                  </a:lnTo>
                  <a:cubicBezTo>
                    <a:pt x="9982" y="1091"/>
                    <a:pt x="9872" y="1135"/>
                    <a:pt x="9806" y="1169"/>
                  </a:cubicBezTo>
                  <a:cubicBezTo>
                    <a:pt x="9795" y="1158"/>
                    <a:pt x="9806" y="1135"/>
                    <a:pt x="9839" y="1113"/>
                  </a:cubicBezTo>
                  <a:lnTo>
                    <a:pt x="9839" y="1113"/>
                  </a:lnTo>
                  <a:lnTo>
                    <a:pt x="9773" y="1146"/>
                  </a:lnTo>
                  <a:cubicBezTo>
                    <a:pt x="9762" y="1169"/>
                    <a:pt x="9740" y="1180"/>
                    <a:pt x="9696" y="1202"/>
                  </a:cubicBezTo>
                  <a:lnTo>
                    <a:pt x="9707" y="1169"/>
                  </a:lnTo>
                  <a:lnTo>
                    <a:pt x="9707" y="1169"/>
                  </a:lnTo>
                  <a:cubicBezTo>
                    <a:pt x="9608" y="1224"/>
                    <a:pt x="9531" y="1290"/>
                    <a:pt x="9398" y="1334"/>
                  </a:cubicBezTo>
                  <a:cubicBezTo>
                    <a:pt x="9398" y="1356"/>
                    <a:pt x="9520" y="1345"/>
                    <a:pt x="9398" y="1411"/>
                  </a:cubicBezTo>
                  <a:cubicBezTo>
                    <a:pt x="9390" y="1411"/>
                    <a:pt x="9381" y="1398"/>
                    <a:pt x="9393" y="1381"/>
                  </a:cubicBezTo>
                  <a:lnTo>
                    <a:pt x="9393" y="1381"/>
                  </a:lnTo>
                  <a:cubicBezTo>
                    <a:pt x="9381" y="1391"/>
                    <a:pt x="9365" y="1400"/>
                    <a:pt x="9343" y="1400"/>
                  </a:cubicBezTo>
                  <a:lnTo>
                    <a:pt x="9387" y="1356"/>
                  </a:lnTo>
                  <a:lnTo>
                    <a:pt x="9387" y="1356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67"/>
                  </a:lnTo>
                  <a:lnTo>
                    <a:pt x="9343" y="1367"/>
                  </a:lnTo>
                  <a:cubicBezTo>
                    <a:pt x="9288" y="1389"/>
                    <a:pt x="9222" y="1411"/>
                    <a:pt x="9200" y="1411"/>
                  </a:cubicBezTo>
                  <a:cubicBezTo>
                    <a:pt x="9211" y="1411"/>
                    <a:pt x="9211" y="1433"/>
                    <a:pt x="9178" y="1444"/>
                  </a:cubicBezTo>
                  <a:cubicBezTo>
                    <a:pt x="9142" y="1464"/>
                    <a:pt x="9127" y="1469"/>
                    <a:pt x="9119" y="1469"/>
                  </a:cubicBezTo>
                  <a:cubicBezTo>
                    <a:pt x="9108" y="1469"/>
                    <a:pt x="9110" y="1460"/>
                    <a:pt x="9100" y="1460"/>
                  </a:cubicBezTo>
                  <a:cubicBezTo>
                    <a:pt x="9095" y="1460"/>
                    <a:pt x="9089" y="1462"/>
                    <a:pt x="9079" y="1466"/>
                  </a:cubicBezTo>
                  <a:cubicBezTo>
                    <a:pt x="9057" y="1488"/>
                    <a:pt x="8991" y="1499"/>
                    <a:pt x="9002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1" y="1537"/>
                    <a:pt x="8961" y="1532"/>
                    <a:pt x="8947" y="1532"/>
                  </a:cubicBezTo>
                  <a:cubicBezTo>
                    <a:pt x="8903" y="1565"/>
                    <a:pt x="8726" y="1642"/>
                    <a:pt x="8792" y="1642"/>
                  </a:cubicBezTo>
                  <a:lnTo>
                    <a:pt x="8803" y="1631"/>
                  </a:lnTo>
                  <a:lnTo>
                    <a:pt x="8803" y="1642"/>
                  </a:lnTo>
                  <a:cubicBezTo>
                    <a:pt x="8649" y="1741"/>
                    <a:pt x="8462" y="1785"/>
                    <a:pt x="8308" y="1874"/>
                  </a:cubicBezTo>
                  <a:lnTo>
                    <a:pt x="8308" y="1863"/>
                  </a:lnTo>
                  <a:cubicBezTo>
                    <a:pt x="8220" y="1918"/>
                    <a:pt x="8098" y="1973"/>
                    <a:pt x="8043" y="2028"/>
                  </a:cubicBezTo>
                  <a:cubicBezTo>
                    <a:pt x="8027" y="2033"/>
                    <a:pt x="8007" y="2036"/>
                    <a:pt x="7994" y="2036"/>
                  </a:cubicBezTo>
                  <a:cubicBezTo>
                    <a:pt x="7980" y="2036"/>
                    <a:pt x="7972" y="2033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00" y="2083"/>
                    <a:pt x="7790" y="2116"/>
                  </a:cubicBezTo>
                  <a:cubicBezTo>
                    <a:pt x="7823" y="2094"/>
                    <a:pt x="7817" y="2094"/>
                    <a:pt x="7816" y="2094"/>
                  </a:cubicBezTo>
                  <a:cubicBezTo>
                    <a:pt x="7815" y="2094"/>
                    <a:pt x="7817" y="2094"/>
                    <a:pt x="7867" y="2072"/>
                  </a:cubicBezTo>
                  <a:lnTo>
                    <a:pt x="7867" y="2072"/>
                  </a:lnTo>
                  <a:cubicBezTo>
                    <a:pt x="7768" y="2116"/>
                    <a:pt x="7735" y="2116"/>
                    <a:pt x="7647" y="2182"/>
                  </a:cubicBezTo>
                  <a:cubicBezTo>
                    <a:pt x="7652" y="2174"/>
                    <a:pt x="7650" y="2170"/>
                    <a:pt x="7643" y="2170"/>
                  </a:cubicBezTo>
                  <a:cubicBezTo>
                    <a:pt x="7623" y="2170"/>
                    <a:pt x="7559" y="2201"/>
                    <a:pt x="7525" y="2226"/>
                  </a:cubicBezTo>
                  <a:lnTo>
                    <a:pt x="7603" y="2204"/>
                  </a:lnTo>
                  <a:lnTo>
                    <a:pt x="7603" y="2204"/>
                  </a:lnTo>
                  <a:cubicBezTo>
                    <a:pt x="7548" y="2226"/>
                    <a:pt x="7503" y="2248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58"/>
                    <a:pt x="6986" y="2480"/>
                  </a:cubicBezTo>
                  <a:cubicBezTo>
                    <a:pt x="6975" y="2490"/>
                    <a:pt x="6976" y="2494"/>
                    <a:pt x="6982" y="2494"/>
                  </a:cubicBezTo>
                  <a:cubicBezTo>
                    <a:pt x="6998" y="2494"/>
                    <a:pt x="7051" y="2471"/>
                    <a:pt x="7064" y="2471"/>
                  </a:cubicBezTo>
                  <a:cubicBezTo>
                    <a:pt x="7069" y="2471"/>
                    <a:pt x="7069" y="2473"/>
                    <a:pt x="7063" y="2480"/>
                  </a:cubicBezTo>
                  <a:cubicBezTo>
                    <a:pt x="6975" y="2524"/>
                    <a:pt x="6864" y="2535"/>
                    <a:pt x="6831" y="2546"/>
                  </a:cubicBezTo>
                  <a:cubicBezTo>
                    <a:pt x="6710" y="2601"/>
                    <a:pt x="6743" y="2645"/>
                    <a:pt x="6611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8" y="2792"/>
                    <a:pt x="6522" y="2798"/>
                    <a:pt x="6505" y="2798"/>
                  </a:cubicBezTo>
                  <a:cubicBezTo>
                    <a:pt x="6471" y="2798"/>
                    <a:pt x="6465" y="2777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2" y="2726"/>
                    <a:pt x="6577" y="2708"/>
                    <a:pt x="6568" y="2708"/>
                  </a:cubicBezTo>
                  <a:cubicBezTo>
                    <a:pt x="6566" y="2708"/>
                    <a:pt x="6562" y="2709"/>
                    <a:pt x="6556" y="2711"/>
                  </a:cubicBezTo>
                  <a:lnTo>
                    <a:pt x="6545" y="2722"/>
                  </a:lnTo>
                  <a:cubicBezTo>
                    <a:pt x="6508" y="2740"/>
                    <a:pt x="6417" y="2782"/>
                    <a:pt x="6401" y="2782"/>
                  </a:cubicBezTo>
                  <a:cubicBezTo>
                    <a:pt x="6398" y="2782"/>
                    <a:pt x="6398" y="2781"/>
                    <a:pt x="6402" y="2777"/>
                  </a:cubicBezTo>
                  <a:lnTo>
                    <a:pt x="6402" y="2777"/>
                  </a:lnTo>
                  <a:cubicBezTo>
                    <a:pt x="6372" y="2797"/>
                    <a:pt x="6364" y="2803"/>
                    <a:pt x="6371" y="2803"/>
                  </a:cubicBezTo>
                  <a:cubicBezTo>
                    <a:pt x="6378" y="2803"/>
                    <a:pt x="6405" y="2794"/>
                    <a:pt x="6435" y="2788"/>
                  </a:cubicBezTo>
                  <a:lnTo>
                    <a:pt x="6435" y="2788"/>
                  </a:lnTo>
                  <a:cubicBezTo>
                    <a:pt x="6314" y="2832"/>
                    <a:pt x="6259" y="2876"/>
                    <a:pt x="6137" y="2920"/>
                  </a:cubicBezTo>
                  <a:cubicBezTo>
                    <a:pt x="6159" y="2920"/>
                    <a:pt x="6181" y="2920"/>
                    <a:pt x="6159" y="2931"/>
                  </a:cubicBezTo>
                  <a:cubicBezTo>
                    <a:pt x="5994" y="3008"/>
                    <a:pt x="6104" y="2986"/>
                    <a:pt x="5983" y="3052"/>
                  </a:cubicBezTo>
                  <a:cubicBezTo>
                    <a:pt x="5973" y="3056"/>
                    <a:pt x="5966" y="3057"/>
                    <a:pt x="5961" y="3057"/>
                  </a:cubicBezTo>
                  <a:cubicBezTo>
                    <a:pt x="5947" y="3057"/>
                    <a:pt x="5954" y="3044"/>
                    <a:pt x="5945" y="3044"/>
                  </a:cubicBezTo>
                  <a:cubicBezTo>
                    <a:pt x="5939" y="3044"/>
                    <a:pt x="5923" y="3051"/>
                    <a:pt x="5884" y="3074"/>
                  </a:cubicBezTo>
                  <a:cubicBezTo>
                    <a:pt x="5864" y="3083"/>
                    <a:pt x="5853" y="3086"/>
                    <a:pt x="5848" y="3086"/>
                  </a:cubicBezTo>
                  <a:cubicBezTo>
                    <a:pt x="5833" y="3086"/>
                    <a:pt x="5868" y="3058"/>
                    <a:pt x="5884" y="3041"/>
                  </a:cubicBezTo>
                  <a:lnTo>
                    <a:pt x="5884" y="3041"/>
                  </a:lnTo>
                  <a:cubicBezTo>
                    <a:pt x="5785" y="3119"/>
                    <a:pt x="5686" y="3130"/>
                    <a:pt x="5620" y="3163"/>
                  </a:cubicBezTo>
                  <a:lnTo>
                    <a:pt x="5634" y="3154"/>
                  </a:lnTo>
                  <a:lnTo>
                    <a:pt x="5634" y="3154"/>
                  </a:lnTo>
                  <a:cubicBezTo>
                    <a:pt x="5619" y="3162"/>
                    <a:pt x="5604" y="3168"/>
                    <a:pt x="5586" y="3174"/>
                  </a:cubicBezTo>
                  <a:lnTo>
                    <a:pt x="5631" y="3174"/>
                  </a:lnTo>
                  <a:cubicBezTo>
                    <a:pt x="5606" y="3190"/>
                    <a:pt x="5582" y="3200"/>
                    <a:pt x="5571" y="3200"/>
                  </a:cubicBezTo>
                  <a:cubicBezTo>
                    <a:pt x="5567" y="3200"/>
                    <a:pt x="5564" y="3199"/>
                    <a:pt x="5564" y="3196"/>
                  </a:cubicBezTo>
                  <a:lnTo>
                    <a:pt x="5564" y="3196"/>
                  </a:lnTo>
                  <a:cubicBezTo>
                    <a:pt x="5542" y="3229"/>
                    <a:pt x="5609" y="3218"/>
                    <a:pt x="5553" y="3262"/>
                  </a:cubicBezTo>
                  <a:cubicBezTo>
                    <a:pt x="5506" y="3281"/>
                    <a:pt x="5442" y="3332"/>
                    <a:pt x="5411" y="3332"/>
                  </a:cubicBezTo>
                  <a:cubicBezTo>
                    <a:pt x="5406" y="3332"/>
                    <a:pt x="5402" y="3331"/>
                    <a:pt x="5399" y="3328"/>
                  </a:cubicBezTo>
                  <a:cubicBezTo>
                    <a:pt x="5531" y="3262"/>
                    <a:pt x="5366" y="3317"/>
                    <a:pt x="5476" y="3251"/>
                  </a:cubicBezTo>
                  <a:lnTo>
                    <a:pt x="5476" y="3251"/>
                  </a:lnTo>
                  <a:cubicBezTo>
                    <a:pt x="5454" y="3262"/>
                    <a:pt x="5432" y="3284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3"/>
                    <a:pt x="5232" y="3399"/>
                    <a:pt x="5222" y="3399"/>
                  </a:cubicBezTo>
                  <a:cubicBezTo>
                    <a:pt x="5215" y="3399"/>
                    <a:pt x="5205" y="3401"/>
                    <a:pt x="5196" y="3404"/>
                  </a:cubicBezTo>
                  <a:lnTo>
                    <a:pt x="5196" y="3404"/>
                  </a:lnTo>
                  <a:cubicBezTo>
                    <a:pt x="5210" y="3404"/>
                    <a:pt x="5190" y="3435"/>
                    <a:pt x="5157" y="3460"/>
                  </a:cubicBezTo>
                  <a:cubicBezTo>
                    <a:pt x="5069" y="3504"/>
                    <a:pt x="5069" y="3526"/>
                    <a:pt x="5025" y="3548"/>
                  </a:cubicBezTo>
                  <a:lnTo>
                    <a:pt x="5080" y="3526"/>
                  </a:lnTo>
                  <a:lnTo>
                    <a:pt x="5080" y="3526"/>
                  </a:lnTo>
                  <a:cubicBezTo>
                    <a:pt x="5069" y="3548"/>
                    <a:pt x="5025" y="3570"/>
                    <a:pt x="4970" y="3603"/>
                  </a:cubicBezTo>
                  <a:cubicBezTo>
                    <a:pt x="4969" y="3602"/>
                    <a:pt x="4968" y="3601"/>
                    <a:pt x="4968" y="3600"/>
                  </a:cubicBezTo>
                  <a:lnTo>
                    <a:pt x="4968" y="3600"/>
                  </a:lnTo>
                  <a:cubicBezTo>
                    <a:pt x="4909" y="3638"/>
                    <a:pt x="4822" y="3648"/>
                    <a:pt x="4749" y="3702"/>
                  </a:cubicBezTo>
                  <a:cubicBezTo>
                    <a:pt x="4743" y="3704"/>
                    <a:pt x="4738" y="3705"/>
                    <a:pt x="4734" y="3705"/>
                  </a:cubicBezTo>
                  <a:cubicBezTo>
                    <a:pt x="4717" y="3705"/>
                    <a:pt x="4727" y="3689"/>
                    <a:pt x="4709" y="3689"/>
                  </a:cubicBezTo>
                  <a:cubicBezTo>
                    <a:pt x="4705" y="3689"/>
                    <a:pt x="4701" y="3690"/>
                    <a:pt x="4694" y="3691"/>
                  </a:cubicBezTo>
                  <a:cubicBezTo>
                    <a:pt x="4595" y="3769"/>
                    <a:pt x="4573" y="3736"/>
                    <a:pt x="4474" y="3813"/>
                  </a:cubicBezTo>
                  <a:cubicBezTo>
                    <a:pt x="4486" y="3813"/>
                    <a:pt x="4495" y="3812"/>
                    <a:pt x="4500" y="3812"/>
                  </a:cubicBezTo>
                  <a:cubicBezTo>
                    <a:pt x="4512" y="3812"/>
                    <a:pt x="4499" y="3817"/>
                    <a:pt x="4452" y="3857"/>
                  </a:cubicBezTo>
                  <a:lnTo>
                    <a:pt x="4617" y="3747"/>
                  </a:lnTo>
                  <a:lnTo>
                    <a:pt x="4518" y="3835"/>
                  </a:lnTo>
                  <a:cubicBezTo>
                    <a:pt x="4573" y="3813"/>
                    <a:pt x="4628" y="3769"/>
                    <a:pt x="4661" y="3747"/>
                  </a:cubicBezTo>
                  <a:lnTo>
                    <a:pt x="4661" y="3747"/>
                  </a:lnTo>
                  <a:cubicBezTo>
                    <a:pt x="4617" y="3791"/>
                    <a:pt x="4617" y="3791"/>
                    <a:pt x="4650" y="3791"/>
                  </a:cubicBezTo>
                  <a:cubicBezTo>
                    <a:pt x="4562" y="3802"/>
                    <a:pt x="4518" y="3890"/>
                    <a:pt x="4419" y="3912"/>
                  </a:cubicBezTo>
                  <a:lnTo>
                    <a:pt x="4397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3"/>
                    <a:pt x="3919" y="4171"/>
                    <a:pt x="3913" y="4171"/>
                  </a:cubicBezTo>
                  <a:cubicBezTo>
                    <a:pt x="3901" y="4171"/>
                    <a:pt x="3879" y="4176"/>
                    <a:pt x="3857" y="4176"/>
                  </a:cubicBezTo>
                  <a:cubicBezTo>
                    <a:pt x="3868" y="4187"/>
                    <a:pt x="3736" y="4242"/>
                    <a:pt x="3736" y="4286"/>
                  </a:cubicBezTo>
                  <a:lnTo>
                    <a:pt x="3658" y="4308"/>
                  </a:lnTo>
                  <a:cubicBezTo>
                    <a:pt x="3515" y="4375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49" y="4430"/>
                  </a:cubicBezTo>
                  <a:lnTo>
                    <a:pt x="3449" y="4430"/>
                  </a:lnTo>
                  <a:cubicBezTo>
                    <a:pt x="3405" y="4452"/>
                    <a:pt x="3361" y="4474"/>
                    <a:pt x="3372" y="4485"/>
                  </a:cubicBezTo>
                  <a:cubicBezTo>
                    <a:pt x="3339" y="4496"/>
                    <a:pt x="3262" y="4573"/>
                    <a:pt x="3218" y="4584"/>
                  </a:cubicBezTo>
                  <a:cubicBezTo>
                    <a:pt x="3196" y="4595"/>
                    <a:pt x="3207" y="4617"/>
                    <a:pt x="3152" y="4650"/>
                  </a:cubicBezTo>
                  <a:lnTo>
                    <a:pt x="3152" y="4639"/>
                  </a:lnTo>
                  <a:cubicBezTo>
                    <a:pt x="3152" y="4649"/>
                    <a:pt x="3099" y="4685"/>
                    <a:pt x="3119" y="4685"/>
                  </a:cubicBezTo>
                  <a:cubicBezTo>
                    <a:pt x="3120" y="4685"/>
                    <a:pt x="3122" y="4685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6" y="4904"/>
                    <a:pt x="2634" y="4936"/>
                  </a:cubicBezTo>
                  <a:cubicBezTo>
                    <a:pt x="2546" y="4991"/>
                    <a:pt x="2447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6" y="5257"/>
                    <a:pt x="2181" y="5257"/>
                    <a:pt x="2177" y="5257"/>
                  </a:cubicBezTo>
                  <a:cubicBezTo>
                    <a:pt x="2130" y="5257"/>
                    <a:pt x="2226" y="5211"/>
                    <a:pt x="2211" y="5211"/>
                  </a:cubicBezTo>
                  <a:cubicBezTo>
                    <a:pt x="2210" y="5211"/>
                    <a:pt x="2208" y="5211"/>
                    <a:pt x="2204" y="5212"/>
                  </a:cubicBezTo>
                  <a:cubicBezTo>
                    <a:pt x="2199" y="5208"/>
                    <a:pt x="2194" y="5207"/>
                    <a:pt x="2187" y="5207"/>
                  </a:cubicBezTo>
                  <a:cubicBezTo>
                    <a:pt x="2136" y="5207"/>
                    <a:pt x="2039" y="5315"/>
                    <a:pt x="1951" y="5344"/>
                  </a:cubicBezTo>
                  <a:lnTo>
                    <a:pt x="1973" y="5322"/>
                  </a:lnTo>
                  <a:lnTo>
                    <a:pt x="1973" y="5322"/>
                  </a:lnTo>
                  <a:cubicBezTo>
                    <a:pt x="1896" y="5355"/>
                    <a:pt x="1819" y="5443"/>
                    <a:pt x="1708" y="5509"/>
                  </a:cubicBezTo>
                  <a:lnTo>
                    <a:pt x="1697" y="5498"/>
                  </a:lnTo>
                  <a:cubicBezTo>
                    <a:pt x="1642" y="5575"/>
                    <a:pt x="1510" y="5675"/>
                    <a:pt x="1411" y="5741"/>
                  </a:cubicBezTo>
                  <a:cubicBezTo>
                    <a:pt x="1433" y="5708"/>
                    <a:pt x="1444" y="5708"/>
                    <a:pt x="1422" y="5697"/>
                  </a:cubicBezTo>
                  <a:lnTo>
                    <a:pt x="1422" y="5697"/>
                  </a:lnTo>
                  <a:cubicBezTo>
                    <a:pt x="1378" y="5730"/>
                    <a:pt x="1455" y="5719"/>
                    <a:pt x="1356" y="5785"/>
                  </a:cubicBezTo>
                  <a:cubicBezTo>
                    <a:pt x="1327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12" y="5752"/>
                  </a:lnTo>
                  <a:lnTo>
                    <a:pt x="1312" y="5752"/>
                  </a:lnTo>
                  <a:cubicBezTo>
                    <a:pt x="1257" y="5763"/>
                    <a:pt x="1202" y="5829"/>
                    <a:pt x="1158" y="5851"/>
                  </a:cubicBezTo>
                  <a:lnTo>
                    <a:pt x="1158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37"/>
                  </a:lnTo>
                  <a:cubicBezTo>
                    <a:pt x="684" y="6170"/>
                    <a:pt x="574" y="6280"/>
                    <a:pt x="486" y="6347"/>
                  </a:cubicBezTo>
                  <a:cubicBezTo>
                    <a:pt x="519" y="6291"/>
                    <a:pt x="618" y="6214"/>
                    <a:pt x="673" y="6148"/>
                  </a:cubicBezTo>
                  <a:lnTo>
                    <a:pt x="673" y="6148"/>
                  </a:lnTo>
                  <a:cubicBezTo>
                    <a:pt x="629" y="6181"/>
                    <a:pt x="508" y="6269"/>
                    <a:pt x="486" y="6302"/>
                  </a:cubicBezTo>
                  <a:cubicBezTo>
                    <a:pt x="508" y="6280"/>
                    <a:pt x="530" y="6258"/>
                    <a:pt x="552" y="6247"/>
                  </a:cubicBezTo>
                  <a:lnTo>
                    <a:pt x="552" y="6247"/>
                  </a:lnTo>
                  <a:cubicBezTo>
                    <a:pt x="508" y="6314"/>
                    <a:pt x="430" y="6380"/>
                    <a:pt x="331" y="6446"/>
                  </a:cubicBezTo>
                  <a:cubicBezTo>
                    <a:pt x="329" y="6437"/>
                    <a:pt x="323" y="6434"/>
                    <a:pt x="314" y="6434"/>
                  </a:cubicBezTo>
                  <a:cubicBezTo>
                    <a:pt x="276" y="6434"/>
                    <a:pt x="181" y="6502"/>
                    <a:pt x="100" y="6556"/>
                  </a:cubicBezTo>
                  <a:lnTo>
                    <a:pt x="1" y="6611"/>
                  </a:lnTo>
                  <a:lnTo>
                    <a:pt x="100" y="6666"/>
                  </a:lnTo>
                  <a:cubicBezTo>
                    <a:pt x="155" y="6710"/>
                    <a:pt x="188" y="6732"/>
                    <a:pt x="243" y="6776"/>
                  </a:cubicBezTo>
                  <a:cubicBezTo>
                    <a:pt x="265" y="6798"/>
                    <a:pt x="287" y="6809"/>
                    <a:pt x="320" y="6820"/>
                  </a:cubicBezTo>
                  <a:cubicBezTo>
                    <a:pt x="375" y="6776"/>
                    <a:pt x="430" y="6743"/>
                    <a:pt x="486" y="6699"/>
                  </a:cubicBezTo>
                  <a:cubicBezTo>
                    <a:pt x="530" y="6677"/>
                    <a:pt x="574" y="6655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94" y="6457"/>
                    <a:pt x="948" y="6413"/>
                    <a:pt x="915" y="6380"/>
                  </a:cubicBezTo>
                  <a:cubicBezTo>
                    <a:pt x="959" y="6347"/>
                    <a:pt x="970" y="6336"/>
                    <a:pt x="981" y="6325"/>
                  </a:cubicBezTo>
                  <a:lnTo>
                    <a:pt x="1147" y="6258"/>
                  </a:lnTo>
                  <a:cubicBezTo>
                    <a:pt x="1151" y="6257"/>
                    <a:pt x="1155" y="6257"/>
                    <a:pt x="1157" y="6257"/>
                  </a:cubicBezTo>
                  <a:cubicBezTo>
                    <a:pt x="1173" y="6257"/>
                    <a:pt x="1104" y="6293"/>
                    <a:pt x="1114" y="6302"/>
                  </a:cubicBezTo>
                  <a:cubicBezTo>
                    <a:pt x="1162" y="6273"/>
                    <a:pt x="1181" y="6268"/>
                    <a:pt x="1193" y="6268"/>
                  </a:cubicBezTo>
                  <a:cubicBezTo>
                    <a:pt x="1201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6" y="5906"/>
                    <a:pt x="1841" y="5829"/>
                  </a:cubicBezTo>
                  <a:cubicBezTo>
                    <a:pt x="1845" y="5825"/>
                    <a:pt x="1850" y="5822"/>
                    <a:pt x="1854" y="5822"/>
                  </a:cubicBezTo>
                  <a:cubicBezTo>
                    <a:pt x="1860" y="5822"/>
                    <a:pt x="1862" y="5830"/>
                    <a:pt x="1841" y="5851"/>
                  </a:cubicBezTo>
                  <a:cubicBezTo>
                    <a:pt x="2039" y="5730"/>
                    <a:pt x="2237" y="5542"/>
                    <a:pt x="2403" y="5476"/>
                  </a:cubicBezTo>
                  <a:lnTo>
                    <a:pt x="2403" y="5476"/>
                  </a:lnTo>
                  <a:lnTo>
                    <a:pt x="2392" y="5498"/>
                  </a:lnTo>
                  <a:cubicBezTo>
                    <a:pt x="2425" y="5476"/>
                    <a:pt x="2436" y="5443"/>
                    <a:pt x="2491" y="5421"/>
                  </a:cubicBezTo>
                  <a:lnTo>
                    <a:pt x="2491" y="5421"/>
                  </a:lnTo>
                  <a:cubicBezTo>
                    <a:pt x="2491" y="5429"/>
                    <a:pt x="2485" y="5437"/>
                    <a:pt x="2490" y="5437"/>
                  </a:cubicBezTo>
                  <a:cubicBezTo>
                    <a:pt x="2492" y="5437"/>
                    <a:pt x="2495" y="5435"/>
                    <a:pt x="2502" y="5432"/>
                  </a:cubicBezTo>
                  <a:cubicBezTo>
                    <a:pt x="2513" y="5421"/>
                    <a:pt x="2579" y="5355"/>
                    <a:pt x="2634" y="5333"/>
                  </a:cubicBezTo>
                  <a:lnTo>
                    <a:pt x="2634" y="5333"/>
                  </a:lnTo>
                  <a:lnTo>
                    <a:pt x="2601" y="5366"/>
                  </a:lnTo>
                  <a:cubicBezTo>
                    <a:pt x="2788" y="5278"/>
                    <a:pt x="2865" y="5168"/>
                    <a:pt x="3019" y="5069"/>
                  </a:cubicBezTo>
                  <a:cubicBezTo>
                    <a:pt x="3021" y="5074"/>
                    <a:pt x="3027" y="5077"/>
                    <a:pt x="3036" y="5077"/>
                  </a:cubicBezTo>
                  <a:cubicBezTo>
                    <a:pt x="3080" y="5077"/>
                    <a:pt x="3198" y="5017"/>
                    <a:pt x="3262" y="4980"/>
                  </a:cubicBezTo>
                  <a:lnTo>
                    <a:pt x="3262" y="4991"/>
                  </a:lnTo>
                  <a:cubicBezTo>
                    <a:pt x="3482" y="4870"/>
                    <a:pt x="3614" y="4749"/>
                    <a:pt x="3802" y="4617"/>
                  </a:cubicBezTo>
                  <a:cubicBezTo>
                    <a:pt x="3942" y="4584"/>
                    <a:pt x="4220" y="4393"/>
                    <a:pt x="4439" y="4292"/>
                  </a:cubicBezTo>
                  <a:lnTo>
                    <a:pt x="4439" y="4292"/>
                  </a:lnTo>
                  <a:cubicBezTo>
                    <a:pt x="4439" y="4292"/>
                    <a:pt x="4439" y="4292"/>
                    <a:pt x="4438" y="4292"/>
                  </a:cubicBezTo>
                  <a:cubicBezTo>
                    <a:pt x="4427" y="4292"/>
                    <a:pt x="4447" y="4260"/>
                    <a:pt x="4474" y="4242"/>
                  </a:cubicBezTo>
                  <a:cubicBezTo>
                    <a:pt x="4519" y="4224"/>
                    <a:pt x="4572" y="4168"/>
                    <a:pt x="4589" y="4168"/>
                  </a:cubicBezTo>
                  <a:cubicBezTo>
                    <a:pt x="4593" y="4168"/>
                    <a:pt x="4595" y="4171"/>
                    <a:pt x="4595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7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5" y="3989"/>
                    <a:pt x="5311" y="3736"/>
                    <a:pt x="5443" y="3724"/>
                  </a:cubicBezTo>
                  <a:cubicBezTo>
                    <a:pt x="5487" y="3680"/>
                    <a:pt x="5542" y="3658"/>
                    <a:pt x="5586" y="3614"/>
                  </a:cubicBezTo>
                  <a:lnTo>
                    <a:pt x="5597" y="3636"/>
                  </a:lnTo>
                  <a:cubicBezTo>
                    <a:pt x="5730" y="3570"/>
                    <a:pt x="5807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50"/>
                    <a:pt x="6115" y="3306"/>
                  </a:cubicBezTo>
                  <a:lnTo>
                    <a:pt x="6159" y="3328"/>
                  </a:lnTo>
                  <a:cubicBezTo>
                    <a:pt x="6325" y="3229"/>
                    <a:pt x="6501" y="3174"/>
                    <a:pt x="6644" y="3063"/>
                  </a:cubicBezTo>
                  <a:lnTo>
                    <a:pt x="6644" y="3063"/>
                  </a:lnTo>
                  <a:cubicBezTo>
                    <a:pt x="6644" y="3063"/>
                    <a:pt x="6644" y="3075"/>
                    <a:pt x="6622" y="3097"/>
                  </a:cubicBezTo>
                  <a:cubicBezTo>
                    <a:pt x="6697" y="3053"/>
                    <a:pt x="6920" y="2968"/>
                    <a:pt x="6889" y="2934"/>
                  </a:cubicBezTo>
                  <a:lnTo>
                    <a:pt x="6889" y="2934"/>
                  </a:lnTo>
                  <a:cubicBezTo>
                    <a:pt x="6890" y="2934"/>
                    <a:pt x="6891" y="2934"/>
                    <a:pt x="6893" y="2934"/>
                  </a:cubicBezTo>
                  <a:cubicBezTo>
                    <a:pt x="6924" y="2934"/>
                    <a:pt x="7060" y="2838"/>
                    <a:pt x="7140" y="2788"/>
                  </a:cubicBezTo>
                  <a:lnTo>
                    <a:pt x="7140" y="2788"/>
                  </a:lnTo>
                  <a:lnTo>
                    <a:pt x="7129" y="2810"/>
                  </a:lnTo>
                  <a:cubicBezTo>
                    <a:pt x="7195" y="2744"/>
                    <a:pt x="7195" y="2733"/>
                    <a:pt x="7294" y="2678"/>
                  </a:cubicBezTo>
                  <a:cubicBezTo>
                    <a:pt x="7300" y="2675"/>
                    <a:pt x="7305" y="2674"/>
                    <a:pt x="7309" y="2674"/>
                  </a:cubicBezTo>
                  <a:cubicBezTo>
                    <a:pt x="7319" y="2674"/>
                    <a:pt x="7318" y="2684"/>
                    <a:pt x="7294" y="2700"/>
                  </a:cubicBezTo>
                  <a:cubicBezTo>
                    <a:pt x="7382" y="2667"/>
                    <a:pt x="7349" y="2645"/>
                    <a:pt x="7448" y="2601"/>
                  </a:cubicBezTo>
                  <a:lnTo>
                    <a:pt x="7448" y="2601"/>
                  </a:lnTo>
                  <a:lnTo>
                    <a:pt x="7415" y="2634"/>
                  </a:lnTo>
                  <a:cubicBezTo>
                    <a:pt x="7503" y="2590"/>
                    <a:pt x="7492" y="2590"/>
                    <a:pt x="7536" y="2546"/>
                  </a:cubicBezTo>
                  <a:cubicBezTo>
                    <a:pt x="7576" y="2516"/>
                    <a:pt x="7677" y="2478"/>
                    <a:pt x="7714" y="2478"/>
                  </a:cubicBezTo>
                  <a:cubicBezTo>
                    <a:pt x="7718" y="2478"/>
                    <a:pt x="7721" y="2478"/>
                    <a:pt x="7724" y="2480"/>
                  </a:cubicBezTo>
                  <a:cubicBezTo>
                    <a:pt x="7724" y="2469"/>
                    <a:pt x="7768" y="2424"/>
                    <a:pt x="7823" y="2402"/>
                  </a:cubicBezTo>
                  <a:lnTo>
                    <a:pt x="7823" y="2402"/>
                  </a:lnTo>
                  <a:lnTo>
                    <a:pt x="7812" y="2435"/>
                  </a:lnTo>
                  <a:cubicBezTo>
                    <a:pt x="7955" y="2369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38" y="2329"/>
                    <a:pt x="7958" y="2368"/>
                    <a:pt x="7945" y="2371"/>
                  </a:cubicBezTo>
                  <a:lnTo>
                    <a:pt x="7945" y="2371"/>
                  </a:lnTo>
                  <a:cubicBezTo>
                    <a:pt x="7945" y="2370"/>
                    <a:pt x="7944" y="2370"/>
                    <a:pt x="7944" y="2369"/>
                  </a:cubicBezTo>
                  <a:cubicBezTo>
                    <a:pt x="7943" y="2371"/>
                    <a:pt x="7943" y="2371"/>
                    <a:pt x="7944" y="2371"/>
                  </a:cubicBezTo>
                  <a:cubicBezTo>
                    <a:pt x="7944" y="2371"/>
                    <a:pt x="7945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3" y="2375"/>
                    <a:pt x="7991" y="2375"/>
                  </a:cubicBezTo>
                  <a:cubicBezTo>
                    <a:pt x="8007" y="2375"/>
                    <a:pt x="8016" y="2380"/>
                    <a:pt x="7988" y="2413"/>
                  </a:cubicBezTo>
                  <a:cubicBezTo>
                    <a:pt x="8054" y="2358"/>
                    <a:pt x="8164" y="2270"/>
                    <a:pt x="8253" y="2226"/>
                  </a:cubicBezTo>
                  <a:lnTo>
                    <a:pt x="8275" y="2226"/>
                  </a:lnTo>
                  <a:lnTo>
                    <a:pt x="8264" y="2237"/>
                  </a:lnTo>
                  <a:cubicBezTo>
                    <a:pt x="8286" y="2226"/>
                    <a:pt x="8308" y="2215"/>
                    <a:pt x="8319" y="2204"/>
                  </a:cubicBezTo>
                  <a:cubicBezTo>
                    <a:pt x="8352" y="2193"/>
                    <a:pt x="8374" y="2193"/>
                    <a:pt x="8396" y="2171"/>
                  </a:cubicBezTo>
                  <a:cubicBezTo>
                    <a:pt x="8398" y="2172"/>
                    <a:pt x="8401" y="2173"/>
                    <a:pt x="8405" y="2173"/>
                  </a:cubicBezTo>
                  <a:cubicBezTo>
                    <a:pt x="8436" y="2173"/>
                    <a:pt x="8511" y="2135"/>
                    <a:pt x="8550" y="2105"/>
                  </a:cubicBezTo>
                  <a:cubicBezTo>
                    <a:pt x="8541" y="2096"/>
                    <a:pt x="8588" y="2070"/>
                    <a:pt x="8560" y="2070"/>
                  </a:cubicBezTo>
                  <a:cubicBezTo>
                    <a:pt x="8555" y="2070"/>
                    <a:pt x="8548" y="2070"/>
                    <a:pt x="8539" y="2072"/>
                  </a:cubicBezTo>
                  <a:cubicBezTo>
                    <a:pt x="8550" y="2072"/>
                    <a:pt x="8528" y="2083"/>
                    <a:pt x="8495" y="2094"/>
                  </a:cubicBezTo>
                  <a:cubicBezTo>
                    <a:pt x="8506" y="2072"/>
                    <a:pt x="8528" y="2039"/>
                    <a:pt x="8539" y="2028"/>
                  </a:cubicBezTo>
                  <a:cubicBezTo>
                    <a:pt x="8608" y="2028"/>
                    <a:pt x="8720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03" y="1918"/>
                    <a:pt x="9101" y="1830"/>
                    <a:pt x="9167" y="1741"/>
                  </a:cubicBezTo>
                  <a:cubicBezTo>
                    <a:pt x="9189" y="1730"/>
                    <a:pt x="9203" y="1728"/>
                    <a:pt x="9214" y="1728"/>
                  </a:cubicBezTo>
                  <a:cubicBezTo>
                    <a:pt x="9225" y="1728"/>
                    <a:pt x="9233" y="1730"/>
                    <a:pt x="9244" y="1730"/>
                  </a:cubicBezTo>
                  <a:cubicBezTo>
                    <a:pt x="9222" y="1741"/>
                    <a:pt x="9189" y="1763"/>
                    <a:pt x="9178" y="1774"/>
                  </a:cubicBezTo>
                  <a:cubicBezTo>
                    <a:pt x="9255" y="1719"/>
                    <a:pt x="9420" y="1653"/>
                    <a:pt x="9420" y="1609"/>
                  </a:cubicBezTo>
                  <a:cubicBezTo>
                    <a:pt x="9439" y="1604"/>
                    <a:pt x="9450" y="1602"/>
                    <a:pt x="9456" y="1602"/>
                  </a:cubicBezTo>
                  <a:cubicBezTo>
                    <a:pt x="9476" y="1602"/>
                    <a:pt x="9446" y="1624"/>
                    <a:pt x="9456" y="1624"/>
                  </a:cubicBezTo>
                  <a:cubicBezTo>
                    <a:pt x="9462" y="1624"/>
                    <a:pt x="9478" y="1617"/>
                    <a:pt x="9520" y="1598"/>
                  </a:cubicBezTo>
                  <a:lnTo>
                    <a:pt x="9520" y="1598"/>
                  </a:lnTo>
                  <a:lnTo>
                    <a:pt x="9498" y="1609"/>
                  </a:lnTo>
                  <a:cubicBezTo>
                    <a:pt x="9783" y="1535"/>
                    <a:pt x="9906" y="1349"/>
                    <a:pt x="10208" y="1257"/>
                  </a:cubicBezTo>
                  <a:lnTo>
                    <a:pt x="10208" y="1257"/>
                  </a:lnTo>
                  <a:cubicBezTo>
                    <a:pt x="10206" y="1257"/>
                    <a:pt x="10205" y="1257"/>
                    <a:pt x="10203" y="1257"/>
                  </a:cubicBezTo>
                  <a:cubicBezTo>
                    <a:pt x="10566" y="1124"/>
                    <a:pt x="10919" y="893"/>
                    <a:pt x="11282" y="783"/>
                  </a:cubicBezTo>
                  <a:cubicBezTo>
                    <a:pt x="11381" y="750"/>
                    <a:pt x="11381" y="728"/>
                    <a:pt x="11437" y="684"/>
                  </a:cubicBezTo>
                  <a:lnTo>
                    <a:pt x="11470" y="706"/>
                  </a:lnTo>
                  <a:lnTo>
                    <a:pt x="11569" y="629"/>
                  </a:lnTo>
                  <a:cubicBezTo>
                    <a:pt x="11701" y="541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33" y="424"/>
                    <a:pt x="12148" y="371"/>
                    <a:pt x="12178" y="371"/>
                  </a:cubicBezTo>
                  <a:cubicBezTo>
                    <a:pt x="12183" y="371"/>
                    <a:pt x="12186" y="372"/>
                    <a:pt x="12186" y="375"/>
                  </a:cubicBezTo>
                  <a:cubicBezTo>
                    <a:pt x="12186" y="364"/>
                    <a:pt x="12197" y="342"/>
                    <a:pt x="12230" y="342"/>
                  </a:cubicBezTo>
                  <a:lnTo>
                    <a:pt x="12230" y="353"/>
                  </a:lnTo>
                  <a:lnTo>
                    <a:pt x="12384" y="265"/>
                  </a:lnTo>
                  <a:cubicBezTo>
                    <a:pt x="12413" y="253"/>
                    <a:pt x="12429" y="249"/>
                    <a:pt x="12440" y="249"/>
                  </a:cubicBezTo>
                  <a:cubicBezTo>
                    <a:pt x="12464" y="249"/>
                    <a:pt x="12454" y="272"/>
                    <a:pt x="12481" y="272"/>
                  </a:cubicBezTo>
                  <a:cubicBezTo>
                    <a:pt x="12496" y="272"/>
                    <a:pt x="12522" y="265"/>
                    <a:pt x="12571" y="243"/>
                  </a:cubicBezTo>
                  <a:cubicBezTo>
                    <a:pt x="12648" y="210"/>
                    <a:pt x="12759" y="122"/>
                    <a:pt x="12726" y="122"/>
                  </a:cubicBezTo>
                  <a:lnTo>
                    <a:pt x="12726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4" y="100"/>
                  </a:lnTo>
                  <a:cubicBezTo>
                    <a:pt x="12704" y="72"/>
                    <a:pt x="12719" y="29"/>
                    <a:pt x="12639" y="29"/>
                  </a:cubicBezTo>
                  <a:cubicBezTo>
                    <a:pt x="12624" y="29"/>
                    <a:pt x="12605" y="30"/>
                    <a:pt x="12582" y="34"/>
                  </a:cubicBezTo>
                  <a:cubicBezTo>
                    <a:pt x="12571" y="23"/>
                    <a:pt x="12549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 flipH="1">
              <a:off x="5614662" y="2988330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1"/>
                  </a:moveTo>
                  <a:lnTo>
                    <a:pt x="23" y="1"/>
                  </a:lnTo>
                  <a:lnTo>
                    <a:pt x="12" y="1"/>
                  </a:ln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 flipH="1">
              <a:off x="5600318" y="2966622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 flipH="1">
              <a:off x="5767874" y="3057836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 flipH="1">
              <a:off x="5506986" y="2927392"/>
              <a:ext cx="48" cy="110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 flipH="1">
              <a:off x="5776923" y="3064190"/>
              <a:ext cx="1588" cy="1155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0"/>
                  </a:moveTo>
                  <a:lnTo>
                    <a:pt x="11" y="11"/>
                  </a:lnTo>
                  <a:cubicBezTo>
                    <a:pt x="2" y="20"/>
                    <a:pt x="0" y="23"/>
                    <a:pt x="2" y="23"/>
                  </a:cubicBezTo>
                  <a:cubicBezTo>
                    <a:pt x="6" y="23"/>
                    <a:pt x="19" y="14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 flipH="1">
              <a:off x="5698945" y="3019617"/>
              <a:ext cx="2696" cy="1685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5" y="1"/>
                  </a:moveTo>
                  <a:cubicBezTo>
                    <a:pt x="33" y="12"/>
                    <a:pt x="22" y="23"/>
                    <a:pt x="0" y="34"/>
                  </a:cubicBezTo>
                  <a:cubicBezTo>
                    <a:pt x="33" y="23"/>
                    <a:pt x="55" y="12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 flipH="1">
              <a:off x="5485229" y="2912519"/>
              <a:ext cx="10156" cy="375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1"/>
                  </a:moveTo>
                  <a:cubicBezTo>
                    <a:pt x="1" y="45"/>
                    <a:pt x="210" y="12"/>
                    <a:pt x="45" y="78"/>
                  </a:cubicBezTo>
                  <a:lnTo>
                    <a:pt x="166" y="34"/>
                  </a:lnTo>
                  <a:cubicBezTo>
                    <a:pt x="144" y="34"/>
                    <a:pt x="111" y="34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 flipH="1">
              <a:off x="5510211" y="2922771"/>
              <a:ext cx="3177" cy="1492"/>
            </a:xfrm>
            <a:custGeom>
              <a:avLst/>
              <a:gdLst/>
              <a:ahLst/>
              <a:cxnLst/>
              <a:rect l="l" t="t" r="r" b="b"/>
              <a:pathLst>
                <a:path w="66" h="31" extrusionOk="0">
                  <a:moveTo>
                    <a:pt x="61" y="1"/>
                  </a:moveTo>
                  <a:cubicBezTo>
                    <a:pt x="55" y="1"/>
                    <a:pt x="33" y="8"/>
                    <a:pt x="33" y="8"/>
                  </a:cubicBezTo>
                  <a:cubicBezTo>
                    <a:pt x="13" y="21"/>
                    <a:pt x="1" y="31"/>
                    <a:pt x="5" y="31"/>
                  </a:cubicBezTo>
                  <a:cubicBezTo>
                    <a:pt x="8" y="31"/>
                    <a:pt x="16" y="27"/>
                    <a:pt x="33" y="19"/>
                  </a:cubicBezTo>
                  <a:cubicBezTo>
                    <a:pt x="62" y="5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 flipH="1">
              <a:off x="5641666" y="2984094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5" y="1"/>
                  </a:moveTo>
                  <a:cubicBezTo>
                    <a:pt x="0" y="34"/>
                    <a:pt x="55" y="12"/>
                    <a:pt x="55" y="34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 flipH="1">
              <a:off x="5680943" y="3002674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 flipH="1">
              <a:off x="5890520" y="3120122"/>
              <a:ext cx="2551" cy="1925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39" y="1"/>
                  </a:moveTo>
                  <a:cubicBezTo>
                    <a:pt x="32" y="1"/>
                    <a:pt x="19" y="6"/>
                    <a:pt x="0" y="17"/>
                  </a:cubicBezTo>
                  <a:lnTo>
                    <a:pt x="33" y="39"/>
                  </a:lnTo>
                  <a:cubicBezTo>
                    <a:pt x="47" y="18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 flipH="1">
              <a:off x="5980531" y="3177690"/>
              <a:ext cx="5343" cy="269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 flipH="1">
              <a:off x="5786454" y="3080074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33" y="23"/>
                  </a:lnTo>
                  <a:lnTo>
                    <a:pt x="0" y="4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 flipH="1">
              <a:off x="5659186" y="304878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 flipH="1">
              <a:off x="5551558" y="2996321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4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 flipH="1">
              <a:off x="5395073" y="293004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flipH="1">
              <a:off x="5502750" y="2971387"/>
              <a:ext cx="866" cy="866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1" y="17"/>
                  </a:lnTo>
                  <a:lnTo>
                    <a:pt x="7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flipH="1">
              <a:off x="5361668" y="292152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 flipH="1">
              <a:off x="5712616" y="3074394"/>
              <a:ext cx="722" cy="433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1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 flipH="1">
              <a:off x="5923685" y="3220674"/>
              <a:ext cx="5006" cy="3225"/>
            </a:xfrm>
            <a:custGeom>
              <a:avLst/>
              <a:gdLst/>
              <a:ahLst/>
              <a:cxnLst/>
              <a:rect l="l" t="t" r="r" b="b"/>
              <a:pathLst>
                <a:path w="104" h="67" extrusionOk="0">
                  <a:moveTo>
                    <a:pt x="79" y="1"/>
                  </a:moveTo>
                  <a:cubicBezTo>
                    <a:pt x="74" y="1"/>
                    <a:pt x="63" y="4"/>
                    <a:pt x="46" y="10"/>
                  </a:cubicBezTo>
                  <a:cubicBezTo>
                    <a:pt x="55" y="10"/>
                    <a:pt x="0" y="67"/>
                    <a:pt x="29" y="67"/>
                  </a:cubicBezTo>
                  <a:cubicBezTo>
                    <a:pt x="36" y="67"/>
                    <a:pt x="48" y="63"/>
                    <a:pt x="68" y="55"/>
                  </a:cubicBezTo>
                  <a:lnTo>
                    <a:pt x="68" y="55"/>
                  </a:lnTo>
                  <a:cubicBezTo>
                    <a:pt x="57" y="59"/>
                    <a:pt x="50" y="60"/>
                    <a:pt x="46" y="60"/>
                  </a:cubicBezTo>
                  <a:cubicBezTo>
                    <a:pt x="24" y="60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 flipH="1">
              <a:off x="5817212" y="3136295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9"/>
                    <a:pt x="18" y="11"/>
                    <a:pt x="13" y="16"/>
                  </a:cubicBezTo>
                  <a:lnTo>
                    <a:pt x="13" y="16"/>
                  </a:lnTo>
                  <a:cubicBezTo>
                    <a:pt x="24" y="11"/>
                    <a:pt x="28" y="9"/>
                    <a:pt x="44" y="1"/>
                  </a:cubicBezTo>
                  <a:close/>
                  <a:moveTo>
                    <a:pt x="13" y="16"/>
                  </a:moveTo>
                  <a:cubicBezTo>
                    <a:pt x="10" y="18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8"/>
                    <a:pt x="13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 flipH="1">
              <a:off x="5845852" y="3153816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 flipH="1">
              <a:off x="5500728" y="2978174"/>
              <a:ext cx="3129" cy="1733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55" y="1"/>
                  </a:moveTo>
                  <a:lnTo>
                    <a:pt x="55" y="1"/>
                  </a:lnTo>
                  <a:cubicBezTo>
                    <a:pt x="51" y="1"/>
                    <a:pt x="36" y="7"/>
                    <a:pt x="1" y="25"/>
                  </a:cubicBezTo>
                  <a:cubicBezTo>
                    <a:pt x="12" y="25"/>
                    <a:pt x="23" y="36"/>
                    <a:pt x="34" y="36"/>
                  </a:cubicBezTo>
                  <a:cubicBezTo>
                    <a:pt x="26" y="28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flipH="1">
              <a:off x="5396662" y="2930569"/>
              <a:ext cx="1155" cy="1107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 flipH="1">
              <a:off x="5359542" y="2916755"/>
              <a:ext cx="614154" cy="327799"/>
            </a:xfrm>
            <a:custGeom>
              <a:avLst/>
              <a:gdLst/>
              <a:ahLst/>
              <a:cxnLst/>
              <a:rect l="l" t="t" r="r" b="b"/>
              <a:pathLst>
                <a:path w="12759" h="6810" extrusionOk="0">
                  <a:moveTo>
                    <a:pt x="12505" y="12"/>
                  </a:moveTo>
                  <a:cubicBezTo>
                    <a:pt x="12504" y="15"/>
                    <a:pt x="12502" y="17"/>
                    <a:pt x="12501" y="20"/>
                  </a:cubicBezTo>
                  <a:lnTo>
                    <a:pt x="12501" y="20"/>
                  </a:lnTo>
                  <a:cubicBezTo>
                    <a:pt x="12506" y="17"/>
                    <a:pt x="12511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39" y="45"/>
                    <a:pt x="12395" y="89"/>
                    <a:pt x="12428" y="100"/>
                  </a:cubicBezTo>
                  <a:cubicBezTo>
                    <a:pt x="12459" y="58"/>
                    <a:pt x="12480" y="66"/>
                    <a:pt x="12501" y="20"/>
                  </a:cubicBezTo>
                  <a:lnTo>
                    <a:pt x="12501" y="20"/>
                  </a:lnTo>
                  <a:cubicBezTo>
                    <a:pt x="12494" y="25"/>
                    <a:pt x="12487" y="29"/>
                    <a:pt x="12483" y="34"/>
                  </a:cubicBezTo>
                  <a:cubicBezTo>
                    <a:pt x="12461" y="34"/>
                    <a:pt x="12472" y="23"/>
                    <a:pt x="12472" y="12"/>
                  </a:cubicBezTo>
                  <a:close/>
                  <a:moveTo>
                    <a:pt x="12516" y="67"/>
                  </a:moveTo>
                  <a:cubicBezTo>
                    <a:pt x="12475" y="75"/>
                    <a:pt x="12452" y="89"/>
                    <a:pt x="12429" y="110"/>
                  </a:cubicBezTo>
                  <a:lnTo>
                    <a:pt x="12429" y="110"/>
                  </a:lnTo>
                  <a:lnTo>
                    <a:pt x="12516" y="67"/>
                  </a:lnTo>
                  <a:close/>
                  <a:moveTo>
                    <a:pt x="12429" y="110"/>
                  </a:moveTo>
                  <a:lnTo>
                    <a:pt x="12428" y="111"/>
                  </a:lnTo>
                  <a:lnTo>
                    <a:pt x="12428" y="111"/>
                  </a:lnTo>
                  <a:cubicBezTo>
                    <a:pt x="12429" y="111"/>
                    <a:pt x="12429" y="110"/>
                    <a:pt x="12429" y="110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7" y="141"/>
                    <a:pt x="12660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62" y="89"/>
                  </a:moveTo>
                  <a:lnTo>
                    <a:pt x="12325" y="104"/>
                  </a:lnTo>
                  <a:lnTo>
                    <a:pt x="12325" y="104"/>
                  </a:lnTo>
                  <a:cubicBezTo>
                    <a:pt x="12324" y="103"/>
                    <a:pt x="12324" y="103"/>
                    <a:pt x="12323" y="103"/>
                  </a:cubicBezTo>
                  <a:cubicBezTo>
                    <a:pt x="12320" y="103"/>
                    <a:pt x="12314" y="106"/>
                    <a:pt x="12307" y="111"/>
                  </a:cubicBezTo>
                  <a:lnTo>
                    <a:pt x="12325" y="104"/>
                  </a:lnTo>
                  <a:lnTo>
                    <a:pt x="12325" y="104"/>
                  </a:lnTo>
                  <a:cubicBezTo>
                    <a:pt x="12333" y="106"/>
                    <a:pt x="12322" y="125"/>
                    <a:pt x="12307" y="133"/>
                  </a:cubicBezTo>
                  <a:cubicBezTo>
                    <a:pt x="12302" y="137"/>
                    <a:pt x="12297" y="140"/>
                    <a:pt x="12293" y="143"/>
                  </a:cubicBezTo>
                  <a:lnTo>
                    <a:pt x="12293" y="143"/>
                  </a:lnTo>
                  <a:cubicBezTo>
                    <a:pt x="12329" y="122"/>
                    <a:pt x="12354" y="103"/>
                    <a:pt x="12362" y="89"/>
                  </a:cubicBezTo>
                  <a:close/>
                  <a:moveTo>
                    <a:pt x="12293" y="143"/>
                  </a:moveTo>
                  <a:lnTo>
                    <a:pt x="12293" y="143"/>
                  </a:lnTo>
                  <a:cubicBezTo>
                    <a:pt x="12285" y="148"/>
                    <a:pt x="12276" y="153"/>
                    <a:pt x="12267" y="158"/>
                  </a:cubicBezTo>
                  <a:lnTo>
                    <a:pt x="12267" y="158"/>
                  </a:lnTo>
                  <a:cubicBezTo>
                    <a:pt x="12275" y="154"/>
                    <a:pt x="12284" y="149"/>
                    <a:pt x="12293" y="143"/>
                  </a:cubicBezTo>
                  <a:close/>
                  <a:moveTo>
                    <a:pt x="12028" y="271"/>
                  </a:moveTo>
                  <a:cubicBezTo>
                    <a:pt x="12026" y="273"/>
                    <a:pt x="12023" y="274"/>
                    <a:pt x="12020" y="276"/>
                  </a:cubicBezTo>
                  <a:cubicBezTo>
                    <a:pt x="12023" y="275"/>
                    <a:pt x="12026" y="273"/>
                    <a:pt x="12028" y="271"/>
                  </a:cubicBezTo>
                  <a:close/>
                  <a:moveTo>
                    <a:pt x="11491" y="397"/>
                  </a:moveTo>
                  <a:cubicBezTo>
                    <a:pt x="11494" y="398"/>
                    <a:pt x="11497" y="398"/>
                    <a:pt x="11500" y="398"/>
                  </a:cubicBezTo>
                  <a:lnTo>
                    <a:pt x="11500" y="398"/>
                  </a:lnTo>
                  <a:cubicBezTo>
                    <a:pt x="11501" y="398"/>
                    <a:pt x="11502" y="398"/>
                    <a:pt x="11502" y="397"/>
                  </a:cubicBezTo>
                  <a:close/>
                  <a:moveTo>
                    <a:pt x="12207" y="166"/>
                  </a:moveTo>
                  <a:cubicBezTo>
                    <a:pt x="12229" y="166"/>
                    <a:pt x="12174" y="199"/>
                    <a:pt x="12152" y="221"/>
                  </a:cubicBezTo>
                  <a:cubicBezTo>
                    <a:pt x="12174" y="210"/>
                    <a:pt x="12196" y="199"/>
                    <a:pt x="12218" y="188"/>
                  </a:cubicBezTo>
                  <a:lnTo>
                    <a:pt x="12218" y="188"/>
                  </a:lnTo>
                  <a:cubicBezTo>
                    <a:pt x="12196" y="221"/>
                    <a:pt x="12273" y="199"/>
                    <a:pt x="12207" y="243"/>
                  </a:cubicBezTo>
                  <a:cubicBezTo>
                    <a:pt x="12181" y="243"/>
                    <a:pt x="12167" y="241"/>
                    <a:pt x="12156" y="241"/>
                  </a:cubicBezTo>
                  <a:cubicBezTo>
                    <a:pt x="12139" y="241"/>
                    <a:pt x="12130" y="245"/>
                    <a:pt x="12097" y="265"/>
                  </a:cubicBezTo>
                  <a:cubicBezTo>
                    <a:pt x="12086" y="265"/>
                    <a:pt x="12097" y="254"/>
                    <a:pt x="12119" y="232"/>
                  </a:cubicBezTo>
                  <a:lnTo>
                    <a:pt x="12119" y="232"/>
                  </a:lnTo>
                  <a:cubicBezTo>
                    <a:pt x="1207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11" y="386"/>
                    <a:pt x="11789" y="386"/>
                  </a:cubicBezTo>
                  <a:lnTo>
                    <a:pt x="11767" y="386"/>
                  </a:lnTo>
                  <a:lnTo>
                    <a:pt x="11756" y="397"/>
                  </a:lnTo>
                  <a:cubicBezTo>
                    <a:pt x="11723" y="408"/>
                    <a:pt x="11701" y="419"/>
                    <a:pt x="11679" y="430"/>
                  </a:cubicBezTo>
                  <a:cubicBezTo>
                    <a:pt x="11701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12" y="430"/>
                    <a:pt x="11668" y="463"/>
                    <a:pt x="11634" y="474"/>
                  </a:cubicBezTo>
                  <a:cubicBezTo>
                    <a:pt x="11650" y="459"/>
                    <a:pt x="11652" y="453"/>
                    <a:pt x="11644" y="453"/>
                  </a:cubicBezTo>
                  <a:cubicBezTo>
                    <a:pt x="11622" y="453"/>
                    <a:pt x="11517" y="508"/>
                    <a:pt x="11477" y="508"/>
                  </a:cubicBezTo>
                  <a:cubicBezTo>
                    <a:pt x="11474" y="508"/>
                    <a:pt x="11471" y="508"/>
                    <a:pt x="11469" y="507"/>
                  </a:cubicBezTo>
                  <a:cubicBezTo>
                    <a:pt x="11612" y="430"/>
                    <a:pt x="11623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8" y="319"/>
                    <a:pt x="11734" y="364"/>
                    <a:pt x="11734" y="364"/>
                  </a:cubicBezTo>
                  <a:cubicBezTo>
                    <a:pt x="11811" y="342"/>
                    <a:pt x="11866" y="320"/>
                    <a:pt x="11932" y="276"/>
                  </a:cubicBezTo>
                  <a:lnTo>
                    <a:pt x="11932" y="276"/>
                  </a:lnTo>
                  <a:cubicBezTo>
                    <a:pt x="11921" y="287"/>
                    <a:pt x="11932" y="287"/>
                    <a:pt x="11954" y="287"/>
                  </a:cubicBezTo>
                  <a:cubicBezTo>
                    <a:pt x="12009" y="265"/>
                    <a:pt x="11987" y="243"/>
                    <a:pt x="12064" y="221"/>
                  </a:cubicBezTo>
                  <a:lnTo>
                    <a:pt x="12064" y="221"/>
                  </a:lnTo>
                  <a:cubicBezTo>
                    <a:pt x="12055" y="240"/>
                    <a:pt x="12045" y="259"/>
                    <a:pt x="12028" y="271"/>
                  </a:cubicBezTo>
                  <a:lnTo>
                    <a:pt x="12028" y="271"/>
                  </a:lnTo>
                  <a:cubicBezTo>
                    <a:pt x="12082" y="239"/>
                    <a:pt x="12145" y="197"/>
                    <a:pt x="12207" y="166"/>
                  </a:cubicBezTo>
                  <a:close/>
                  <a:moveTo>
                    <a:pt x="11326" y="585"/>
                  </a:moveTo>
                  <a:lnTo>
                    <a:pt x="11326" y="585"/>
                  </a:lnTo>
                  <a:cubicBezTo>
                    <a:pt x="11260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73" y="695"/>
                    <a:pt x="11040" y="706"/>
                  </a:cubicBezTo>
                  <a:cubicBezTo>
                    <a:pt x="11117" y="651"/>
                    <a:pt x="11216" y="629"/>
                    <a:pt x="11326" y="585"/>
                  </a:cubicBezTo>
                  <a:close/>
                  <a:moveTo>
                    <a:pt x="10995" y="728"/>
                  </a:moveTo>
                  <a:lnTo>
                    <a:pt x="10995" y="728"/>
                  </a:lnTo>
                  <a:cubicBezTo>
                    <a:pt x="10973" y="761"/>
                    <a:pt x="10907" y="805"/>
                    <a:pt x="10863" y="849"/>
                  </a:cubicBezTo>
                  <a:cubicBezTo>
                    <a:pt x="10808" y="849"/>
                    <a:pt x="10830" y="827"/>
                    <a:pt x="10852" y="805"/>
                  </a:cubicBezTo>
                  <a:cubicBezTo>
                    <a:pt x="10885" y="783"/>
                    <a:pt x="10940" y="783"/>
                    <a:pt x="10995" y="728"/>
                  </a:cubicBezTo>
                  <a:close/>
                  <a:moveTo>
                    <a:pt x="10750" y="775"/>
                  </a:moveTo>
                  <a:cubicBezTo>
                    <a:pt x="10697" y="822"/>
                    <a:pt x="10701" y="826"/>
                    <a:pt x="10715" y="826"/>
                  </a:cubicBezTo>
                  <a:cubicBezTo>
                    <a:pt x="10718" y="826"/>
                    <a:pt x="10720" y="826"/>
                    <a:pt x="10723" y="826"/>
                  </a:cubicBezTo>
                  <a:cubicBezTo>
                    <a:pt x="10732" y="826"/>
                    <a:pt x="10742" y="827"/>
                    <a:pt x="10742" y="838"/>
                  </a:cubicBezTo>
                  <a:cubicBezTo>
                    <a:pt x="10761" y="829"/>
                    <a:pt x="10787" y="827"/>
                    <a:pt x="10802" y="820"/>
                  </a:cubicBezTo>
                  <a:lnTo>
                    <a:pt x="10802" y="820"/>
                  </a:lnTo>
                  <a:cubicBezTo>
                    <a:pt x="10771" y="841"/>
                    <a:pt x="10744" y="861"/>
                    <a:pt x="10764" y="871"/>
                  </a:cubicBezTo>
                  <a:cubicBezTo>
                    <a:pt x="10731" y="877"/>
                    <a:pt x="10717" y="879"/>
                    <a:pt x="10706" y="879"/>
                  </a:cubicBezTo>
                  <a:cubicBezTo>
                    <a:pt x="10695" y="879"/>
                    <a:pt x="10687" y="877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37" y="956"/>
                    <a:pt x="10522" y="958"/>
                    <a:pt x="10513" y="958"/>
                  </a:cubicBezTo>
                  <a:cubicBezTo>
                    <a:pt x="10502" y="958"/>
                    <a:pt x="10497" y="956"/>
                    <a:pt x="10488" y="956"/>
                  </a:cubicBezTo>
                  <a:cubicBezTo>
                    <a:pt x="10483" y="956"/>
                    <a:pt x="10477" y="957"/>
                    <a:pt x="10467" y="959"/>
                  </a:cubicBezTo>
                  <a:cubicBezTo>
                    <a:pt x="10532" y="872"/>
                    <a:pt x="10641" y="871"/>
                    <a:pt x="10750" y="775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92"/>
                  </a:moveTo>
                  <a:lnTo>
                    <a:pt x="10412" y="1014"/>
                  </a:lnTo>
                  <a:cubicBezTo>
                    <a:pt x="10373" y="1035"/>
                    <a:pt x="10355" y="1042"/>
                    <a:pt x="10345" y="1042"/>
                  </a:cubicBezTo>
                  <a:cubicBezTo>
                    <a:pt x="10328" y="1042"/>
                    <a:pt x="10333" y="1025"/>
                    <a:pt x="10312" y="1025"/>
                  </a:cubicBezTo>
                  <a:cubicBezTo>
                    <a:pt x="10334" y="1014"/>
                    <a:pt x="10345" y="1014"/>
                    <a:pt x="10379" y="1003"/>
                  </a:cubicBezTo>
                  <a:lnTo>
                    <a:pt x="10368" y="1003"/>
                  </a:lnTo>
                  <a:lnTo>
                    <a:pt x="10412" y="992"/>
                  </a:lnTo>
                  <a:close/>
                  <a:moveTo>
                    <a:pt x="10246" y="1246"/>
                  </a:moveTo>
                  <a:lnTo>
                    <a:pt x="10246" y="1246"/>
                  </a:lnTo>
                  <a:cubicBezTo>
                    <a:pt x="10241" y="1247"/>
                    <a:pt x="10237" y="1248"/>
                    <a:pt x="10232" y="1250"/>
                  </a:cubicBezTo>
                  <a:lnTo>
                    <a:pt x="10232" y="1250"/>
                  </a:lnTo>
                  <a:cubicBezTo>
                    <a:pt x="10226" y="1252"/>
                    <a:pt x="10219" y="1254"/>
                    <a:pt x="10213" y="1257"/>
                  </a:cubicBezTo>
                  <a:cubicBezTo>
                    <a:pt x="10213" y="1257"/>
                    <a:pt x="10224" y="1257"/>
                    <a:pt x="10246" y="1246"/>
                  </a:cubicBezTo>
                  <a:close/>
                  <a:moveTo>
                    <a:pt x="10334" y="981"/>
                  </a:moveTo>
                  <a:lnTo>
                    <a:pt x="10235" y="1036"/>
                  </a:lnTo>
                  <a:cubicBezTo>
                    <a:pt x="10257" y="1036"/>
                    <a:pt x="10279" y="1036"/>
                    <a:pt x="10301" y="1025"/>
                  </a:cubicBezTo>
                  <a:lnTo>
                    <a:pt x="10301" y="1025"/>
                  </a:lnTo>
                  <a:cubicBezTo>
                    <a:pt x="10235" y="1069"/>
                    <a:pt x="10180" y="1113"/>
                    <a:pt x="10136" y="1146"/>
                  </a:cubicBezTo>
                  <a:lnTo>
                    <a:pt x="10125" y="1135"/>
                  </a:lnTo>
                  <a:cubicBezTo>
                    <a:pt x="10059" y="1191"/>
                    <a:pt x="9894" y="1246"/>
                    <a:pt x="9817" y="1312"/>
                  </a:cubicBezTo>
                  <a:lnTo>
                    <a:pt x="9795" y="1312"/>
                  </a:lnTo>
                  <a:cubicBezTo>
                    <a:pt x="9817" y="1323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8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62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2" y="1378"/>
                    <a:pt x="9784" y="1345"/>
                    <a:pt x="9773" y="1334"/>
                  </a:cubicBezTo>
                  <a:lnTo>
                    <a:pt x="9773" y="1334"/>
                  </a:lnTo>
                  <a:cubicBezTo>
                    <a:pt x="9684" y="1378"/>
                    <a:pt x="9585" y="1455"/>
                    <a:pt x="9519" y="1477"/>
                  </a:cubicBezTo>
                  <a:cubicBezTo>
                    <a:pt x="9491" y="1458"/>
                    <a:pt x="9625" y="1406"/>
                    <a:pt x="9600" y="1406"/>
                  </a:cubicBezTo>
                  <a:cubicBezTo>
                    <a:pt x="9596" y="1406"/>
                    <a:pt x="9588" y="1408"/>
                    <a:pt x="9574" y="1411"/>
                  </a:cubicBezTo>
                  <a:lnTo>
                    <a:pt x="9684" y="1367"/>
                  </a:lnTo>
                  <a:cubicBezTo>
                    <a:pt x="9585" y="1367"/>
                    <a:pt x="9729" y="1345"/>
                    <a:pt x="9673" y="1334"/>
                  </a:cubicBezTo>
                  <a:lnTo>
                    <a:pt x="9817" y="1257"/>
                  </a:lnTo>
                  <a:cubicBezTo>
                    <a:pt x="9809" y="1253"/>
                    <a:pt x="9803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46"/>
                    <a:pt x="9806" y="1213"/>
                    <a:pt x="9850" y="1191"/>
                  </a:cubicBezTo>
                  <a:lnTo>
                    <a:pt x="9850" y="1191"/>
                  </a:lnTo>
                  <a:cubicBezTo>
                    <a:pt x="9811" y="1213"/>
                    <a:pt x="9817" y="1218"/>
                    <a:pt x="9836" y="1218"/>
                  </a:cubicBezTo>
                  <a:cubicBezTo>
                    <a:pt x="9855" y="1218"/>
                    <a:pt x="9888" y="1213"/>
                    <a:pt x="9905" y="1213"/>
                  </a:cubicBezTo>
                  <a:lnTo>
                    <a:pt x="9905" y="1191"/>
                  </a:lnTo>
                  <a:cubicBezTo>
                    <a:pt x="10015" y="1179"/>
                    <a:pt x="9905" y="1146"/>
                    <a:pt x="10037" y="1113"/>
                  </a:cubicBezTo>
                  <a:lnTo>
                    <a:pt x="10037" y="1124"/>
                  </a:lnTo>
                  <a:cubicBezTo>
                    <a:pt x="10081" y="1091"/>
                    <a:pt x="10125" y="1058"/>
                    <a:pt x="10169" y="1036"/>
                  </a:cubicBezTo>
                  <a:lnTo>
                    <a:pt x="10169" y="1036"/>
                  </a:lnTo>
                  <a:cubicBezTo>
                    <a:pt x="10202" y="1047"/>
                    <a:pt x="10125" y="1069"/>
                    <a:pt x="10136" y="1091"/>
                  </a:cubicBezTo>
                  <a:cubicBezTo>
                    <a:pt x="10202" y="1058"/>
                    <a:pt x="10257" y="992"/>
                    <a:pt x="10334" y="981"/>
                  </a:cubicBezTo>
                  <a:close/>
                  <a:moveTo>
                    <a:pt x="8219" y="2083"/>
                  </a:moveTo>
                  <a:lnTo>
                    <a:pt x="8219" y="2083"/>
                  </a:lnTo>
                  <a:cubicBezTo>
                    <a:pt x="8208" y="2094"/>
                    <a:pt x="8197" y="2105"/>
                    <a:pt x="8164" y="2116"/>
                  </a:cubicBezTo>
                  <a:cubicBezTo>
                    <a:pt x="8186" y="2105"/>
                    <a:pt x="8208" y="2094"/>
                    <a:pt x="8219" y="2083"/>
                  </a:cubicBezTo>
                  <a:close/>
                  <a:moveTo>
                    <a:pt x="8462" y="2149"/>
                  </a:moveTo>
                  <a:lnTo>
                    <a:pt x="8462" y="2160"/>
                  </a:lnTo>
                  <a:cubicBezTo>
                    <a:pt x="8438" y="2168"/>
                    <a:pt x="8426" y="2170"/>
                    <a:pt x="8420" y="2171"/>
                  </a:cubicBezTo>
                  <a:lnTo>
                    <a:pt x="8420" y="2171"/>
                  </a:lnTo>
                  <a:cubicBezTo>
                    <a:pt x="8431" y="2169"/>
                    <a:pt x="8442" y="2159"/>
                    <a:pt x="8462" y="2149"/>
                  </a:cubicBezTo>
                  <a:close/>
                  <a:moveTo>
                    <a:pt x="8065" y="2171"/>
                  </a:moveTo>
                  <a:cubicBezTo>
                    <a:pt x="8076" y="2171"/>
                    <a:pt x="8065" y="2182"/>
                    <a:pt x="8043" y="2193"/>
                  </a:cubicBezTo>
                  <a:cubicBezTo>
                    <a:pt x="8045" y="2191"/>
                    <a:pt x="8045" y="2190"/>
                    <a:pt x="8043" y="2190"/>
                  </a:cubicBezTo>
                  <a:lnTo>
                    <a:pt x="8043" y="2190"/>
                  </a:lnTo>
                  <a:cubicBezTo>
                    <a:pt x="8037" y="2190"/>
                    <a:pt x="8003" y="2204"/>
                    <a:pt x="7977" y="2204"/>
                  </a:cubicBezTo>
                  <a:cubicBezTo>
                    <a:pt x="7999" y="2193"/>
                    <a:pt x="8032" y="2182"/>
                    <a:pt x="8065" y="2171"/>
                  </a:cubicBezTo>
                  <a:close/>
                  <a:moveTo>
                    <a:pt x="9673" y="1323"/>
                  </a:moveTo>
                  <a:lnTo>
                    <a:pt x="9662" y="1334"/>
                  </a:lnTo>
                  <a:lnTo>
                    <a:pt x="9651" y="1334"/>
                  </a:lnTo>
                  <a:cubicBezTo>
                    <a:pt x="9508" y="1389"/>
                    <a:pt x="9497" y="1422"/>
                    <a:pt x="9354" y="1488"/>
                  </a:cubicBezTo>
                  <a:cubicBezTo>
                    <a:pt x="9332" y="1510"/>
                    <a:pt x="9376" y="1499"/>
                    <a:pt x="9354" y="1532"/>
                  </a:cubicBezTo>
                  <a:cubicBezTo>
                    <a:pt x="9260" y="1593"/>
                    <a:pt x="9211" y="1595"/>
                    <a:pt x="9169" y="1595"/>
                  </a:cubicBezTo>
                  <a:cubicBezTo>
                    <a:pt x="9165" y="1595"/>
                    <a:pt x="9161" y="1595"/>
                    <a:pt x="9157" y="1595"/>
                  </a:cubicBezTo>
                  <a:cubicBezTo>
                    <a:pt x="9121" y="1595"/>
                    <a:pt x="9089" y="1598"/>
                    <a:pt x="9034" y="1642"/>
                  </a:cubicBezTo>
                  <a:cubicBezTo>
                    <a:pt x="9001" y="1686"/>
                    <a:pt x="9001" y="1719"/>
                    <a:pt x="8891" y="1752"/>
                  </a:cubicBezTo>
                  <a:lnTo>
                    <a:pt x="8913" y="1708"/>
                  </a:lnTo>
                  <a:lnTo>
                    <a:pt x="8913" y="1708"/>
                  </a:lnTo>
                  <a:cubicBezTo>
                    <a:pt x="8770" y="1774"/>
                    <a:pt x="8847" y="1785"/>
                    <a:pt x="8693" y="1841"/>
                  </a:cubicBezTo>
                  <a:cubicBezTo>
                    <a:pt x="8713" y="1821"/>
                    <a:pt x="8785" y="1784"/>
                    <a:pt x="8785" y="1784"/>
                  </a:cubicBezTo>
                  <a:lnTo>
                    <a:pt x="8785" y="1784"/>
                  </a:lnTo>
                  <a:cubicBezTo>
                    <a:pt x="8785" y="1784"/>
                    <a:pt x="8783" y="1784"/>
                    <a:pt x="8781" y="1785"/>
                  </a:cubicBezTo>
                  <a:cubicBezTo>
                    <a:pt x="8671" y="1807"/>
                    <a:pt x="8715" y="1829"/>
                    <a:pt x="8649" y="1863"/>
                  </a:cubicBezTo>
                  <a:lnTo>
                    <a:pt x="8616" y="1852"/>
                  </a:lnTo>
                  <a:cubicBezTo>
                    <a:pt x="8484" y="1929"/>
                    <a:pt x="8318" y="2017"/>
                    <a:pt x="8164" y="2105"/>
                  </a:cubicBezTo>
                  <a:cubicBezTo>
                    <a:pt x="8173" y="2096"/>
                    <a:pt x="8189" y="2080"/>
                    <a:pt x="8172" y="2080"/>
                  </a:cubicBezTo>
                  <a:cubicBezTo>
                    <a:pt x="8167" y="2080"/>
                    <a:pt x="8161" y="2081"/>
                    <a:pt x="8153" y="2083"/>
                  </a:cubicBezTo>
                  <a:cubicBezTo>
                    <a:pt x="8010" y="2160"/>
                    <a:pt x="7856" y="2237"/>
                    <a:pt x="7701" y="2303"/>
                  </a:cubicBezTo>
                  <a:cubicBezTo>
                    <a:pt x="7835" y="2221"/>
                    <a:pt x="7968" y="2130"/>
                    <a:pt x="8110" y="2064"/>
                  </a:cubicBezTo>
                  <a:lnTo>
                    <a:pt x="8110" y="2064"/>
                  </a:lnTo>
                  <a:cubicBezTo>
                    <a:pt x="8109" y="2067"/>
                    <a:pt x="8109" y="2069"/>
                    <a:pt x="8109" y="2072"/>
                  </a:cubicBezTo>
                  <a:lnTo>
                    <a:pt x="8142" y="2050"/>
                  </a:lnTo>
                  <a:lnTo>
                    <a:pt x="8142" y="2050"/>
                  </a:lnTo>
                  <a:cubicBezTo>
                    <a:pt x="8131" y="2054"/>
                    <a:pt x="8121" y="2059"/>
                    <a:pt x="8110" y="2064"/>
                  </a:cubicBezTo>
                  <a:lnTo>
                    <a:pt x="8110" y="2064"/>
                  </a:lnTo>
                  <a:cubicBezTo>
                    <a:pt x="8122" y="2018"/>
                    <a:pt x="8245" y="2025"/>
                    <a:pt x="8318" y="1962"/>
                  </a:cubicBezTo>
                  <a:lnTo>
                    <a:pt x="8318" y="1962"/>
                  </a:lnTo>
                  <a:cubicBezTo>
                    <a:pt x="8307" y="1973"/>
                    <a:pt x="8307" y="1995"/>
                    <a:pt x="8307" y="1995"/>
                  </a:cubicBezTo>
                  <a:cubicBezTo>
                    <a:pt x="8425" y="1941"/>
                    <a:pt x="8542" y="1867"/>
                    <a:pt x="8709" y="1773"/>
                  </a:cubicBezTo>
                  <a:lnTo>
                    <a:pt x="8709" y="1773"/>
                  </a:lnTo>
                  <a:cubicBezTo>
                    <a:pt x="8786" y="1750"/>
                    <a:pt x="8904" y="1697"/>
                    <a:pt x="8979" y="1664"/>
                  </a:cubicBezTo>
                  <a:cubicBezTo>
                    <a:pt x="8990" y="1642"/>
                    <a:pt x="9034" y="1620"/>
                    <a:pt x="9001" y="1620"/>
                  </a:cubicBezTo>
                  <a:cubicBezTo>
                    <a:pt x="9266" y="1565"/>
                    <a:pt x="9442" y="1367"/>
                    <a:pt x="9673" y="1323"/>
                  </a:cubicBezTo>
                  <a:close/>
                  <a:moveTo>
                    <a:pt x="7301" y="2697"/>
                  </a:moveTo>
                  <a:cubicBezTo>
                    <a:pt x="7299" y="2698"/>
                    <a:pt x="7296" y="2699"/>
                    <a:pt x="7294" y="2700"/>
                  </a:cubicBezTo>
                  <a:cubicBezTo>
                    <a:pt x="7296" y="2699"/>
                    <a:pt x="7299" y="2698"/>
                    <a:pt x="7301" y="2697"/>
                  </a:cubicBezTo>
                  <a:close/>
                  <a:moveTo>
                    <a:pt x="6143" y="2929"/>
                  </a:moveTo>
                  <a:cubicBezTo>
                    <a:pt x="6141" y="2929"/>
                    <a:pt x="6139" y="2930"/>
                    <a:pt x="6137" y="2931"/>
                  </a:cubicBezTo>
                  <a:cubicBezTo>
                    <a:pt x="6139" y="2930"/>
                    <a:pt x="6141" y="2929"/>
                    <a:pt x="6143" y="2929"/>
                  </a:cubicBezTo>
                  <a:close/>
                  <a:moveTo>
                    <a:pt x="6649" y="3082"/>
                  </a:moveTo>
                  <a:lnTo>
                    <a:pt x="6649" y="3082"/>
                  </a:lnTo>
                  <a:cubicBezTo>
                    <a:pt x="6638" y="3087"/>
                    <a:pt x="6629" y="3092"/>
                    <a:pt x="6622" y="3096"/>
                  </a:cubicBezTo>
                  <a:cubicBezTo>
                    <a:pt x="6636" y="3092"/>
                    <a:pt x="6644" y="3087"/>
                    <a:pt x="6649" y="3082"/>
                  </a:cubicBezTo>
                  <a:close/>
                  <a:moveTo>
                    <a:pt x="5476" y="3251"/>
                  </a:moveTo>
                  <a:cubicBezTo>
                    <a:pt x="5451" y="3265"/>
                    <a:pt x="5441" y="3275"/>
                    <a:pt x="5437" y="3281"/>
                  </a:cubicBezTo>
                  <a:lnTo>
                    <a:pt x="5437" y="3281"/>
                  </a:lnTo>
                  <a:cubicBezTo>
                    <a:pt x="5455" y="3273"/>
                    <a:pt x="5469" y="3264"/>
                    <a:pt x="5476" y="3251"/>
                  </a:cubicBezTo>
                  <a:close/>
                  <a:moveTo>
                    <a:pt x="7657" y="2292"/>
                  </a:moveTo>
                  <a:cubicBezTo>
                    <a:pt x="7690" y="2292"/>
                    <a:pt x="7624" y="2325"/>
                    <a:pt x="7602" y="2336"/>
                  </a:cubicBezTo>
                  <a:cubicBezTo>
                    <a:pt x="7591" y="2347"/>
                    <a:pt x="7569" y="2358"/>
                    <a:pt x="7547" y="2358"/>
                  </a:cubicBezTo>
                  <a:lnTo>
                    <a:pt x="7558" y="2358"/>
                  </a:lnTo>
                  <a:lnTo>
                    <a:pt x="7492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42" y="2441"/>
                    <a:pt x="7434" y="2444"/>
                    <a:pt x="7429" y="2444"/>
                  </a:cubicBezTo>
                  <a:cubicBezTo>
                    <a:pt x="7423" y="2444"/>
                    <a:pt x="7420" y="2441"/>
                    <a:pt x="7426" y="2435"/>
                  </a:cubicBezTo>
                  <a:lnTo>
                    <a:pt x="7426" y="2435"/>
                  </a:lnTo>
                  <a:cubicBezTo>
                    <a:pt x="7349" y="2457"/>
                    <a:pt x="7437" y="2446"/>
                    <a:pt x="7404" y="2480"/>
                  </a:cubicBezTo>
                  <a:cubicBezTo>
                    <a:pt x="7387" y="2488"/>
                    <a:pt x="7373" y="2492"/>
                    <a:pt x="7364" y="2492"/>
                  </a:cubicBezTo>
                  <a:cubicBezTo>
                    <a:pt x="7349" y="2492"/>
                    <a:pt x="7346" y="2482"/>
                    <a:pt x="7360" y="2468"/>
                  </a:cubicBezTo>
                  <a:lnTo>
                    <a:pt x="7360" y="2468"/>
                  </a:lnTo>
                  <a:cubicBezTo>
                    <a:pt x="7239" y="2557"/>
                    <a:pt x="6996" y="2700"/>
                    <a:pt x="6853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88"/>
                    <a:pt x="6776" y="2843"/>
                    <a:pt x="6655" y="2876"/>
                  </a:cubicBezTo>
                  <a:lnTo>
                    <a:pt x="6677" y="2865"/>
                  </a:lnTo>
                  <a:lnTo>
                    <a:pt x="6677" y="2865"/>
                  </a:lnTo>
                  <a:cubicBezTo>
                    <a:pt x="6434" y="2975"/>
                    <a:pt x="6181" y="3141"/>
                    <a:pt x="5983" y="3196"/>
                  </a:cubicBezTo>
                  <a:cubicBezTo>
                    <a:pt x="5972" y="3251"/>
                    <a:pt x="5740" y="3306"/>
                    <a:pt x="5751" y="3361"/>
                  </a:cubicBezTo>
                  <a:cubicBezTo>
                    <a:pt x="5674" y="3394"/>
                    <a:pt x="5641" y="3394"/>
                    <a:pt x="5608" y="3405"/>
                  </a:cubicBezTo>
                  <a:cubicBezTo>
                    <a:pt x="5652" y="3372"/>
                    <a:pt x="5696" y="3328"/>
                    <a:pt x="5773" y="3295"/>
                  </a:cubicBezTo>
                  <a:lnTo>
                    <a:pt x="5773" y="3295"/>
                  </a:lnTo>
                  <a:cubicBezTo>
                    <a:pt x="5773" y="3295"/>
                    <a:pt x="5784" y="3295"/>
                    <a:pt x="5762" y="3317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1" y="3071"/>
                    <a:pt x="6173" y="3078"/>
                    <a:pt x="6180" y="3078"/>
                  </a:cubicBezTo>
                  <a:cubicBezTo>
                    <a:pt x="6194" y="3078"/>
                    <a:pt x="6230" y="3056"/>
                    <a:pt x="6252" y="3056"/>
                  </a:cubicBezTo>
                  <a:cubicBezTo>
                    <a:pt x="6260" y="3056"/>
                    <a:pt x="6265" y="3058"/>
                    <a:pt x="6269" y="3063"/>
                  </a:cubicBezTo>
                  <a:lnTo>
                    <a:pt x="6357" y="2997"/>
                  </a:lnTo>
                  <a:lnTo>
                    <a:pt x="6313" y="3008"/>
                  </a:lnTo>
                  <a:cubicBezTo>
                    <a:pt x="6401" y="2964"/>
                    <a:pt x="6456" y="2909"/>
                    <a:pt x="6534" y="2876"/>
                  </a:cubicBezTo>
                  <a:lnTo>
                    <a:pt x="6534" y="2876"/>
                  </a:lnTo>
                  <a:lnTo>
                    <a:pt x="6478" y="2920"/>
                  </a:lnTo>
                  <a:lnTo>
                    <a:pt x="6478" y="2920"/>
                  </a:lnTo>
                  <a:lnTo>
                    <a:pt x="6633" y="2843"/>
                  </a:lnTo>
                  <a:lnTo>
                    <a:pt x="6633" y="2843"/>
                  </a:lnTo>
                  <a:lnTo>
                    <a:pt x="6534" y="2876"/>
                  </a:lnTo>
                  <a:cubicBezTo>
                    <a:pt x="6611" y="2810"/>
                    <a:pt x="6512" y="2843"/>
                    <a:pt x="6622" y="2788"/>
                  </a:cubicBezTo>
                  <a:lnTo>
                    <a:pt x="6622" y="2788"/>
                  </a:lnTo>
                  <a:cubicBezTo>
                    <a:pt x="6618" y="2792"/>
                    <a:pt x="6618" y="2793"/>
                    <a:pt x="6620" y="2793"/>
                  </a:cubicBezTo>
                  <a:cubicBezTo>
                    <a:pt x="6631" y="2793"/>
                    <a:pt x="6708" y="2753"/>
                    <a:pt x="6754" y="2744"/>
                  </a:cubicBezTo>
                  <a:cubicBezTo>
                    <a:pt x="6787" y="2711"/>
                    <a:pt x="6831" y="2689"/>
                    <a:pt x="6886" y="2656"/>
                  </a:cubicBezTo>
                  <a:cubicBezTo>
                    <a:pt x="6908" y="2656"/>
                    <a:pt x="6897" y="2700"/>
                    <a:pt x="6908" y="2700"/>
                  </a:cubicBezTo>
                  <a:cubicBezTo>
                    <a:pt x="6930" y="2656"/>
                    <a:pt x="7095" y="2590"/>
                    <a:pt x="7128" y="2546"/>
                  </a:cubicBezTo>
                  <a:lnTo>
                    <a:pt x="7128" y="2579"/>
                  </a:lnTo>
                  <a:lnTo>
                    <a:pt x="7151" y="2535"/>
                  </a:lnTo>
                  <a:cubicBezTo>
                    <a:pt x="7173" y="2529"/>
                    <a:pt x="7186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6" y="2480"/>
                    <a:pt x="7151" y="2524"/>
                    <a:pt x="7294" y="2468"/>
                  </a:cubicBezTo>
                  <a:lnTo>
                    <a:pt x="7294" y="2468"/>
                  </a:lnTo>
                  <a:cubicBezTo>
                    <a:pt x="7283" y="2480"/>
                    <a:pt x="7294" y="2480"/>
                    <a:pt x="7272" y="2491"/>
                  </a:cubicBezTo>
                  <a:cubicBezTo>
                    <a:pt x="7404" y="2424"/>
                    <a:pt x="7525" y="2347"/>
                    <a:pt x="7657" y="2292"/>
                  </a:cubicBezTo>
                  <a:close/>
                  <a:moveTo>
                    <a:pt x="5608" y="3383"/>
                  </a:moveTo>
                  <a:lnTo>
                    <a:pt x="5597" y="3405"/>
                  </a:lnTo>
                  <a:cubicBezTo>
                    <a:pt x="5586" y="3416"/>
                    <a:pt x="5564" y="3416"/>
                    <a:pt x="5542" y="3427"/>
                  </a:cubicBezTo>
                  <a:cubicBezTo>
                    <a:pt x="5553" y="3416"/>
                    <a:pt x="5575" y="3405"/>
                    <a:pt x="5608" y="3383"/>
                  </a:cubicBezTo>
                  <a:close/>
                  <a:moveTo>
                    <a:pt x="5007" y="3579"/>
                  </a:moveTo>
                  <a:cubicBezTo>
                    <a:pt x="5007" y="3579"/>
                    <a:pt x="5005" y="3580"/>
                    <a:pt x="5002" y="3581"/>
                  </a:cubicBezTo>
                  <a:cubicBezTo>
                    <a:pt x="5002" y="3581"/>
                    <a:pt x="5002" y="3581"/>
                    <a:pt x="5002" y="3582"/>
                  </a:cubicBezTo>
                  <a:lnTo>
                    <a:pt x="5002" y="3582"/>
                  </a:lnTo>
                  <a:cubicBezTo>
                    <a:pt x="5005" y="3580"/>
                    <a:pt x="5007" y="3579"/>
                    <a:pt x="5007" y="3579"/>
                  </a:cubicBezTo>
                  <a:close/>
                  <a:moveTo>
                    <a:pt x="5002" y="3582"/>
                  </a:moveTo>
                  <a:cubicBezTo>
                    <a:pt x="4990" y="3588"/>
                    <a:pt x="4962" y="3603"/>
                    <a:pt x="4969" y="3603"/>
                  </a:cubicBezTo>
                  <a:cubicBezTo>
                    <a:pt x="4978" y="3598"/>
                    <a:pt x="4986" y="3593"/>
                    <a:pt x="4994" y="3588"/>
                  </a:cubicBezTo>
                  <a:lnTo>
                    <a:pt x="4994" y="3588"/>
                  </a:lnTo>
                  <a:cubicBezTo>
                    <a:pt x="4997" y="3586"/>
                    <a:pt x="4999" y="3584"/>
                    <a:pt x="5002" y="3582"/>
                  </a:cubicBezTo>
                  <a:close/>
                  <a:moveTo>
                    <a:pt x="5386" y="3504"/>
                  </a:moveTo>
                  <a:cubicBezTo>
                    <a:pt x="5394" y="3504"/>
                    <a:pt x="5399" y="3507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8" y="3625"/>
                  </a:lnTo>
                  <a:lnTo>
                    <a:pt x="5156" y="3647"/>
                  </a:lnTo>
                  <a:cubicBezTo>
                    <a:pt x="5146" y="3616"/>
                    <a:pt x="5263" y="3536"/>
                    <a:pt x="5276" y="3518"/>
                  </a:cubicBezTo>
                  <a:lnTo>
                    <a:pt x="5276" y="3518"/>
                  </a:lnTo>
                  <a:cubicBezTo>
                    <a:pt x="5270" y="3532"/>
                    <a:pt x="5273" y="3537"/>
                    <a:pt x="5282" y="3537"/>
                  </a:cubicBezTo>
                  <a:cubicBezTo>
                    <a:pt x="5304" y="3537"/>
                    <a:pt x="5361" y="3504"/>
                    <a:pt x="5386" y="3504"/>
                  </a:cubicBezTo>
                  <a:close/>
                  <a:moveTo>
                    <a:pt x="5178" y="3658"/>
                  </a:moveTo>
                  <a:cubicBezTo>
                    <a:pt x="5123" y="3691"/>
                    <a:pt x="5068" y="3724"/>
                    <a:pt x="5013" y="3735"/>
                  </a:cubicBezTo>
                  <a:cubicBezTo>
                    <a:pt x="5057" y="3713"/>
                    <a:pt x="5101" y="3691"/>
                    <a:pt x="5145" y="3658"/>
                  </a:cubicBezTo>
                  <a:lnTo>
                    <a:pt x="5156" y="3658"/>
                  </a:lnTo>
                  <a:lnTo>
                    <a:pt x="5134" y="3680"/>
                  </a:lnTo>
                  <a:lnTo>
                    <a:pt x="5167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50" y="3934"/>
                    <a:pt x="4617" y="3945"/>
                    <a:pt x="4595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3889" y="4396"/>
                  </a:moveTo>
                  <a:lnTo>
                    <a:pt x="3878" y="4407"/>
                  </a:lnTo>
                  <a:lnTo>
                    <a:pt x="3856" y="4419"/>
                  </a:lnTo>
                  <a:lnTo>
                    <a:pt x="3889" y="4396"/>
                  </a:lnTo>
                  <a:close/>
                  <a:moveTo>
                    <a:pt x="3118" y="4848"/>
                  </a:moveTo>
                  <a:cubicBezTo>
                    <a:pt x="3085" y="4859"/>
                    <a:pt x="3052" y="4881"/>
                    <a:pt x="3019" y="4892"/>
                  </a:cubicBezTo>
                  <a:lnTo>
                    <a:pt x="3041" y="4859"/>
                  </a:lnTo>
                  <a:cubicBezTo>
                    <a:pt x="3041" y="4862"/>
                    <a:pt x="3044" y="4864"/>
                    <a:pt x="3049" y="4864"/>
                  </a:cubicBezTo>
                  <a:cubicBezTo>
                    <a:pt x="3061" y="4864"/>
                    <a:pt x="3087" y="4856"/>
                    <a:pt x="3118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02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3" y="5361"/>
                  </a:moveTo>
                  <a:cubicBezTo>
                    <a:pt x="2285" y="5361"/>
                    <a:pt x="2285" y="5362"/>
                    <a:pt x="2281" y="5366"/>
                  </a:cubicBezTo>
                  <a:cubicBezTo>
                    <a:pt x="2259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66" y="5366"/>
                    <a:pt x="2279" y="5361"/>
                    <a:pt x="2283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cubicBezTo>
                    <a:pt x="2039" y="5487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3" y="8"/>
                    <a:pt x="12516" y="12"/>
                  </a:cubicBezTo>
                  <a:lnTo>
                    <a:pt x="12538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cubicBezTo>
                    <a:pt x="12421" y="118"/>
                    <a:pt x="12414" y="125"/>
                    <a:pt x="12406" y="133"/>
                  </a:cubicBezTo>
                  <a:cubicBezTo>
                    <a:pt x="12400" y="127"/>
                    <a:pt x="12392" y="125"/>
                    <a:pt x="12382" y="125"/>
                  </a:cubicBezTo>
                  <a:cubicBezTo>
                    <a:pt x="12373" y="125"/>
                    <a:pt x="12362" y="127"/>
                    <a:pt x="12351" y="133"/>
                  </a:cubicBezTo>
                  <a:lnTo>
                    <a:pt x="12262" y="210"/>
                  </a:lnTo>
                  <a:cubicBezTo>
                    <a:pt x="12243" y="201"/>
                    <a:pt x="12273" y="175"/>
                    <a:pt x="12247" y="175"/>
                  </a:cubicBezTo>
                  <a:cubicBezTo>
                    <a:pt x="12243" y="175"/>
                    <a:pt x="12237" y="175"/>
                    <a:pt x="12229" y="177"/>
                  </a:cubicBezTo>
                  <a:cubicBezTo>
                    <a:pt x="12242" y="170"/>
                    <a:pt x="12255" y="164"/>
                    <a:pt x="12267" y="158"/>
                  </a:cubicBezTo>
                  <a:lnTo>
                    <a:pt x="12267" y="158"/>
                  </a:lnTo>
                  <a:cubicBezTo>
                    <a:pt x="12255" y="163"/>
                    <a:pt x="12244" y="165"/>
                    <a:pt x="12235" y="165"/>
                  </a:cubicBezTo>
                  <a:cubicBezTo>
                    <a:pt x="12222" y="165"/>
                    <a:pt x="12212" y="160"/>
                    <a:pt x="12207" y="155"/>
                  </a:cubicBezTo>
                  <a:lnTo>
                    <a:pt x="12251" y="133"/>
                  </a:lnTo>
                  <a:cubicBezTo>
                    <a:pt x="12246" y="131"/>
                    <a:pt x="12239" y="130"/>
                    <a:pt x="12232" y="130"/>
                  </a:cubicBezTo>
                  <a:cubicBezTo>
                    <a:pt x="12164" y="130"/>
                    <a:pt x="12055" y="225"/>
                    <a:pt x="11965" y="265"/>
                  </a:cubicBezTo>
                  <a:lnTo>
                    <a:pt x="11987" y="210"/>
                  </a:ln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98"/>
                  </a:cubicBezTo>
                  <a:lnTo>
                    <a:pt x="11778" y="287"/>
                  </a:lnTo>
                  <a:lnTo>
                    <a:pt x="11712" y="331"/>
                  </a:lnTo>
                  <a:cubicBezTo>
                    <a:pt x="11723" y="309"/>
                    <a:pt x="11690" y="309"/>
                    <a:pt x="11733" y="298"/>
                  </a:cubicBezTo>
                  <a:lnTo>
                    <a:pt x="11733" y="298"/>
                  </a:lnTo>
                  <a:cubicBezTo>
                    <a:pt x="11610" y="329"/>
                    <a:pt x="11554" y="398"/>
                    <a:pt x="11502" y="398"/>
                  </a:cubicBezTo>
                  <a:cubicBezTo>
                    <a:pt x="11502" y="398"/>
                    <a:pt x="11501" y="398"/>
                    <a:pt x="11500" y="398"/>
                  </a:cubicBezTo>
                  <a:lnTo>
                    <a:pt x="11500" y="398"/>
                  </a:lnTo>
                  <a:cubicBezTo>
                    <a:pt x="11338" y="485"/>
                    <a:pt x="11491" y="431"/>
                    <a:pt x="11381" y="507"/>
                  </a:cubicBezTo>
                  <a:lnTo>
                    <a:pt x="11271" y="485"/>
                  </a:lnTo>
                  <a:lnTo>
                    <a:pt x="11260" y="518"/>
                  </a:lnTo>
                  <a:cubicBezTo>
                    <a:pt x="11252" y="526"/>
                    <a:pt x="11228" y="534"/>
                    <a:pt x="11214" y="534"/>
                  </a:cubicBezTo>
                  <a:cubicBezTo>
                    <a:pt x="11209" y="534"/>
                    <a:pt x="11205" y="533"/>
                    <a:pt x="11205" y="529"/>
                  </a:cubicBezTo>
                  <a:cubicBezTo>
                    <a:pt x="11177" y="552"/>
                    <a:pt x="11183" y="554"/>
                    <a:pt x="11191" y="554"/>
                  </a:cubicBezTo>
                  <a:cubicBezTo>
                    <a:pt x="11194" y="554"/>
                    <a:pt x="11197" y="554"/>
                    <a:pt x="11199" y="554"/>
                  </a:cubicBezTo>
                  <a:cubicBezTo>
                    <a:pt x="11204" y="554"/>
                    <a:pt x="11205" y="555"/>
                    <a:pt x="11194" y="563"/>
                  </a:cubicBezTo>
                  <a:cubicBezTo>
                    <a:pt x="11118" y="581"/>
                    <a:pt x="11002" y="657"/>
                    <a:pt x="10949" y="657"/>
                  </a:cubicBezTo>
                  <a:cubicBezTo>
                    <a:pt x="10941" y="657"/>
                    <a:pt x="10934" y="655"/>
                    <a:pt x="10929" y="651"/>
                  </a:cubicBezTo>
                  <a:lnTo>
                    <a:pt x="10929" y="651"/>
                  </a:lnTo>
                  <a:cubicBezTo>
                    <a:pt x="10923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29" y="684"/>
                  </a:cubicBezTo>
                  <a:cubicBezTo>
                    <a:pt x="10922" y="679"/>
                    <a:pt x="10915" y="676"/>
                    <a:pt x="10908" y="676"/>
                  </a:cubicBezTo>
                  <a:cubicBezTo>
                    <a:pt x="10868" y="676"/>
                    <a:pt x="10818" y="741"/>
                    <a:pt x="10753" y="750"/>
                  </a:cubicBezTo>
                  <a:cubicBezTo>
                    <a:pt x="10761" y="726"/>
                    <a:pt x="10803" y="708"/>
                    <a:pt x="10793" y="708"/>
                  </a:cubicBezTo>
                  <a:cubicBezTo>
                    <a:pt x="10789" y="708"/>
                    <a:pt x="10778" y="711"/>
                    <a:pt x="10753" y="717"/>
                  </a:cubicBezTo>
                  <a:cubicBezTo>
                    <a:pt x="10731" y="772"/>
                    <a:pt x="10599" y="772"/>
                    <a:pt x="10544" y="816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16"/>
                  </a:lnTo>
                  <a:lnTo>
                    <a:pt x="10544" y="816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79" y="904"/>
                    <a:pt x="10301" y="948"/>
                  </a:cubicBezTo>
                  <a:cubicBezTo>
                    <a:pt x="10301" y="947"/>
                    <a:pt x="10301" y="947"/>
                    <a:pt x="10299" y="947"/>
                  </a:cubicBezTo>
                  <a:cubicBezTo>
                    <a:pt x="10277" y="947"/>
                    <a:pt x="10086" y="1027"/>
                    <a:pt x="9982" y="1058"/>
                  </a:cubicBezTo>
                  <a:lnTo>
                    <a:pt x="9993" y="1058"/>
                  </a:lnTo>
                  <a:cubicBezTo>
                    <a:pt x="9982" y="1091"/>
                    <a:pt x="9872" y="1135"/>
                    <a:pt x="9806" y="1179"/>
                  </a:cubicBezTo>
                  <a:cubicBezTo>
                    <a:pt x="9795" y="1157"/>
                    <a:pt x="9806" y="1146"/>
                    <a:pt x="9850" y="1113"/>
                  </a:cubicBezTo>
                  <a:lnTo>
                    <a:pt x="9850" y="1113"/>
                  </a:lnTo>
                  <a:lnTo>
                    <a:pt x="9773" y="1146"/>
                  </a:lnTo>
                  <a:cubicBezTo>
                    <a:pt x="9762" y="1168"/>
                    <a:pt x="9740" y="1179"/>
                    <a:pt x="9695" y="1213"/>
                  </a:cubicBezTo>
                  <a:lnTo>
                    <a:pt x="9706" y="1179"/>
                  </a:lnTo>
                  <a:lnTo>
                    <a:pt x="9706" y="1179"/>
                  </a:lnTo>
                  <a:cubicBezTo>
                    <a:pt x="9607" y="1224"/>
                    <a:pt x="9530" y="1290"/>
                    <a:pt x="9398" y="1334"/>
                  </a:cubicBezTo>
                  <a:cubicBezTo>
                    <a:pt x="9398" y="1356"/>
                    <a:pt x="9519" y="1345"/>
                    <a:pt x="9398" y="1422"/>
                  </a:cubicBezTo>
                  <a:cubicBezTo>
                    <a:pt x="9387" y="1411"/>
                    <a:pt x="9376" y="1389"/>
                    <a:pt x="9409" y="1378"/>
                  </a:cubicBezTo>
                  <a:lnTo>
                    <a:pt x="9409" y="1378"/>
                  </a:lnTo>
                  <a:cubicBezTo>
                    <a:pt x="9398" y="1378"/>
                    <a:pt x="9376" y="1400"/>
                    <a:pt x="9354" y="1411"/>
                  </a:cubicBezTo>
                  <a:lnTo>
                    <a:pt x="9387" y="1367"/>
                  </a:lnTo>
                  <a:lnTo>
                    <a:pt x="9387" y="1367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78"/>
                  </a:lnTo>
                  <a:lnTo>
                    <a:pt x="9343" y="1378"/>
                  </a:lnTo>
                  <a:cubicBezTo>
                    <a:pt x="9288" y="1400"/>
                    <a:pt x="9233" y="1411"/>
                    <a:pt x="9200" y="1411"/>
                  </a:cubicBezTo>
                  <a:cubicBezTo>
                    <a:pt x="9211" y="1422"/>
                    <a:pt x="9211" y="1433"/>
                    <a:pt x="9178" y="1455"/>
                  </a:cubicBezTo>
                  <a:cubicBezTo>
                    <a:pt x="9147" y="1470"/>
                    <a:pt x="9132" y="1475"/>
                    <a:pt x="9124" y="1475"/>
                  </a:cubicBezTo>
                  <a:cubicBezTo>
                    <a:pt x="9111" y="1475"/>
                    <a:pt x="9113" y="1464"/>
                    <a:pt x="9094" y="1464"/>
                  </a:cubicBezTo>
                  <a:cubicBezTo>
                    <a:pt x="9090" y="1464"/>
                    <a:pt x="9085" y="1465"/>
                    <a:pt x="9079" y="1466"/>
                  </a:cubicBezTo>
                  <a:cubicBezTo>
                    <a:pt x="9056" y="1488"/>
                    <a:pt x="8990" y="1510"/>
                    <a:pt x="9001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2" y="1537"/>
                    <a:pt x="8965" y="1532"/>
                    <a:pt x="8957" y="1532"/>
                  </a:cubicBezTo>
                  <a:cubicBezTo>
                    <a:pt x="8913" y="1565"/>
                    <a:pt x="8726" y="1642"/>
                    <a:pt x="8792" y="1642"/>
                  </a:cubicBezTo>
                  <a:lnTo>
                    <a:pt x="8803" y="1642"/>
                  </a:lnTo>
                  <a:cubicBezTo>
                    <a:pt x="8649" y="1741"/>
                    <a:pt x="8462" y="1785"/>
                    <a:pt x="8307" y="1874"/>
                  </a:cubicBezTo>
                  <a:cubicBezTo>
                    <a:pt x="8219" y="1929"/>
                    <a:pt x="8098" y="1984"/>
                    <a:pt x="8043" y="2028"/>
                  </a:cubicBezTo>
                  <a:cubicBezTo>
                    <a:pt x="8024" y="2034"/>
                    <a:pt x="8001" y="2041"/>
                    <a:pt x="7987" y="2041"/>
                  </a:cubicBezTo>
                  <a:cubicBezTo>
                    <a:pt x="7977" y="2041"/>
                    <a:pt x="7972" y="2037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11" y="2083"/>
                    <a:pt x="7801" y="2127"/>
                  </a:cubicBezTo>
                  <a:cubicBezTo>
                    <a:pt x="7818" y="2110"/>
                    <a:pt x="7821" y="2103"/>
                    <a:pt x="7820" y="2101"/>
                  </a:cubicBezTo>
                  <a:lnTo>
                    <a:pt x="7820" y="2101"/>
                  </a:lnTo>
                  <a:cubicBezTo>
                    <a:pt x="7826" y="2100"/>
                    <a:pt x="7839" y="2095"/>
                    <a:pt x="7867" y="2083"/>
                  </a:cubicBezTo>
                  <a:lnTo>
                    <a:pt x="7867" y="2083"/>
                  </a:lnTo>
                  <a:cubicBezTo>
                    <a:pt x="7767" y="2116"/>
                    <a:pt x="7745" y="2116"/>
                    <a:pt x="7646" y="2182"/>
                  </a:cubicBezTo>
                  <a:cubicBezTo>
                    <a:pt x="7655" y="2174"/>
                    <a:pt x="7654" y="2170"/>
                    <a:pt x="7647" y="2170"/>
                  </a:cubicBezTo>
                  <a:cubicBezTo>
                    <a:pt x="7628" y="2170"/>
                    <a:pt x="7558" y="2201"/>
                    <a:pt x="7525" y="2226"/>
                  </a:cubicBezTo>
                  <a:lnTo>
                    <a:pt x="7602" y="2204"/>
                  </a:lnTo>
                  <a:lnTo>
                    <a:pt x="7602" y="2204"/>
                  </a:lnTo>
                  <a:cubicBezTo>
                    <a:pt x="7547" y="2237"/>
                    <a:pt x="7503" y="2259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68"/>
                    <a:pt x="6985" y="2480"/>
                  </a:cubicBezTo>
                  <a:cubicBezTo>
                    <a:pt x="6977" y="2490"/>
                    <a:pt x="6980" y="2494"/>
                    <a:pt x="6987" y="2494"/>
                  </a:cubicBezTo>
                  <a:cubicBezTo>
                    <a:pt x="7003" y="2494"/>
                    <a:pt x="7044" y="2476"/>
                    <a:pt x="7061" y="2476"/>
                  </a:cubicBezTo>
                  <a:cubicBezTo>
                    <a:pt x="7068" y="2476"/>
                    <a:pt x="7070" y="2480"/>
                    <a:pt x="7062" y="2491"/>
                  </a:cubicBezTo>
                  <a:cubicBezTo>
                    <a:pt x="6974" y="2535"/>
                    <a:pt x="6864" y="2535"/>
                    <a:pt x="6842" y="2557"/>
                  </a:cubicBezTo>
                  <a:cubicBezTo>
                    <a:pt x="6710" y="2601"/>
                    <a:pt x="6743" y="2645"/>
                    <a:pt x="6622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4" y="2794"/>
                    <a:pt x="6517" y="2801"/>
                    <a:pt x="6499" y="2801"/>
                  </a:cubicBezTo>
                  <a:cubicBezTo>
                    <a:pt x="6470" y="2801"/>
                    <a:pt x="6466" y="2782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6" y="2733"/>
                    <a:pt x="6600" y="2711"/>
                    <a:pt x="6556" y="2711"/>
                  </a:cubicBezTo>
                  <a:lnTo>
                    <a:pt x="6545" y="2733"/>
                  </a:lnTo>
                  <a:cubicBezTo>
                    <a:pt x="6509" y="2742"/>
                    <a:pt x="6424" y="2786"/>
                    <a:pt x="6403" y="2786"/>
                  </a:cubicBezTo>
                  <a:cubicBezTo>
                    <a:pt x="6398" y="2786"/>
                    <a:pt x="6397" y="2783"/>
                    <a:pt x="6401" y="2777"/>
                  </a:cubicBezTo>
                  <a:lnTo>
                    <a:pt x="6401" y="2777"/>
                  </a:lnTo>
                  <a:cubicBezTo>
                    <a:pt x="6374" y="2799"/>
                    <a:pt x="6368" y="2807"/>
                    <a:pt x="6377" y="2807"/>
                  </a:cubicBezTo>
                  <a:cubicBezTo>
                    <a:pt x="6381" y="2807"/>
                    <a:pt x="6389" y="2805"/>
                    <a:pt x="6401" y="2801"/>
                  </a:cubicBezTo>
                  <a:lnTo>
                    <a:pt x="6401" y="2801"/>
                  </a:lnTo>
                  <a:cubicBezTo>
                    <a:pt x="6304" y="2840"/>
                    <a:pt x="6248" y="2880"/>
                    <a:pt x="6143" y="2929"/>
                  </a:cubicBezTo>
                  <a:lnTo>
                    <a:pt x="6143" y="2929"/>
                  </a:lnTo>
                  <a:cubicBezTo>
                    <a:pt x="6152" y="2925"/>
                    <a:pt x="6160" y="2923"/>
                    <a:pt x="6166" y="2923"/>
                  </a:cubicBezTo>
                  <a:cubicBezTo>
                    <a:pt x="6173" y="2923"/>
                    <a:pt x="6176" y="2926"/>
                    <a:pt x="6170" y="2931"/>
                  </a:cubicBezTo>
                  <a:cubicBezTo>
                    <a:pt x="5994" y="3008"/>
                    <a:pt x="6104" y="2986"/>
                    <a:pt x="5994" y="3052"/>
                  </a:cubicBezTo>
                  <a:cubicBezTo>
                    <a:pt x="5982" y="3056"/>
                    <a:pt x="5973" y="3057"/>
                    <a:pt x="5967" y="3057"/>
                  </a:cubicBezTo>
                  <a:cubicBezTo>
                    <a:pt x="5951" y="3057"/>
                    <a:pt x="5954" y="3047"/>
                    <a:pt x="5948" y="3047"/>
                  </a:cubicBezTo>
                  <a:cubicBezTo>
                    <a:pt x="5941" y="3047"/>
                    <a:pt x="5927" y="3055"/>
                    <a:pt x="5884" y="3085"/>
                  </a:cubicBezTo>
                  <a:cubicBezTo>
                    <a:pt x="5871" y="3090"/>
                    <a:pt x="5862" y="3091"/>
                    <a:pt x="5857" y="3091"/>
                  </a:cubicBezTo>
                  <a:cubicBezTo>
                    <a:pt x="5833" y="3091"/>
                    <a:pt x="5866" y="3059"/>
                    <a:pt x="5884" y="3041"/>
                  </a:cubicBezTo>
                  <a:lnTo>
                    <a:pt x="5884" y="3041"/>
                  </a:lnTo>
                  <a:cubicBezTo>
                    <a:pt x="5786" y="3117"/>
                    <a:pt x="5689" y="3140"/>
                    <a:pt x="5623" y="3161"/>
                  </a:cubicBezTo>
                  <a:lnTo>
                    <a:pt x="5623" y="3161"/>
                  </a:lnTo>
                  <a:cubicBezTo>
                    <a:pt x="5639" y="3151"/>
                    <a:pt x="5655" y="3142"/>
                    <a:pt x="5674" y="3130"/>
                  </a:cubicBezTo>
                  <a:lnTo>
                    <a:pt x="5674" y="3130"/>
                  </a:lnTo>
                  <a:lnTo>
                    <a:pt x="5619" y="3163"/>
                  </a:lnTo>
                  <a:cubicBezTo>
                    <a:pt x="5621" y="3162"/>
                    <a:pt x="5622" y="3162"/>
                    <a:pt x="5623" y="3161"/>
                  </a:cubicBezTo>
                  <a:lnTo>
                    <a:pt x="5623" y="3161"/>
                  </a:lnTo>
                  <a:cubicBezTo>
                    <a:pt x="5612" y="3168"/>
                    <a:pt x="5600" y="3175"/>
                    <a:pt x="5586" y="3185"/>
                  </a:cubicBezTo>
                  <a:lnTo>
                    <a:pt x="5630" y="3185"/>
                  </a:lnTo>
                  <a:cubicBezTo>
                    <a:pt x="5597" y="3196"/>
                    <a:pt x="5564" y="3207"/>
                    <a:pt x="5564" y="3207"/>
                  </a:cubicBezTo>
                  <a:cubicBezTo>
                    <a:pt x="5542" y="3229"/>
                    <a:pt x="5608" y="3218"/>
                    <a:pt x="5553" y="3273"/>
                  </a:cubicBezTo>
                  <a:cubicBezTo>
                    <a:pt x="5502" y="3283"/>
                    <a:pt x="5433" y="3340"/>
                    <a:pt x="5405" y="3340"/>
                  </a:cubicBezTo>
                  <a:cubicBezTo>
                    <a:pt x="5402" y="3340"/>
                    <a:pt x="5400" y="3340"/>
                    <a:pt x="5399" y="3339"/>
                  </a:cubicBezTo>
                  <a:cubicBezTo>
                    <a:pt x="5502" y="3287"/>
                    <a:pt x="5425" y="3303"/>
                    <a:pt x="5437" y="3281"/>
                  </a:cubicBezTo>
                  <a:lnTo>
                    <a:pt x="5437" y="3281"/>
                  </a:lnTo>
                  <a:cubicBezTo>
                    <a:pt x="5425" y="3286"/>
                    <a:pt x="5412" y="3290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7"/>
                    <a:pt x="5231" y="3403"/>
                    <a:pt x="5220" y="3403"/>
                  </a:cubicBezTo>
                  <a:cubicBezTo>
                    <a:pt x="5204" y="3403"/>
                    <a:pt x="5180" y="3410"/>
                    <a:pt x="5167" y="3416"/>
                  </a:cubicBezTo>
                  <a:cubicBezTo>
                    <a:pt x="5180" y="3411"/>
                    <a:pt x="5188" y="3409"/>
                    <a:pt x="5193" y="3409"/>
                  </a:cubicBezTo>
                  <a:cubicBezTo>
                    <a:pt x="5212" y="3409"/>
                    <a:pt x="5191" y="3437"/>
                    <a:pt x="5156" y="3471"/>
                  </a:cubicBezTo>
                  <a:cubicBezTo>
                    <a:pt x="5068" y="3504"/>
                    <a:pt x="5068" y="3526"/>
                    <a:pt x="5024" y="3548"/>
                  </a:cubicBezTo>
                  <a:lnTo>
                    <a:pt x="5079" y="3526"/>
                  </a:lnTo>
                  <a:lnTo>
                    <a:pt x="5079" y="3526"/>
                  </a:lnTo>
                  <a:cubicBezTo>
                    <a:pt x="5070" y="3545"/>
                    <a:pt x="5037" y="3563"/>
                    <a:pt x="4994" y="3588"/>
                  </a:cubicBezTo>
                  <a:lnTo>
                    <a:pt x="4994" y="3588"/>
                  </a:lnTo>
                  <a:cubicBezTo>
                    <a:pt x="4937" y="3636"/>
                    <a:pt x="4833" y="3639"/>
                    <a:pt x="4749" y="3702"/>
                  </a:cubicBezTo>
                  <a:cubicBezTo>
                    <a:pt x="4742" y="3704"/>
                    <a:pt x="4738" y="3705"/>
                    <a:pt x="4734" y="3705"/>
                  </a:cubicBezTo>
                  <a:cubicBezTo>
                    <a:pt x="4716" y="3705"/>
                    <a:pt x="4726" y="3689"/>
                    <a:pt x="4709" y="3689"/>
                  </a:cubicBezTo>
                  <a:cubicBezTo>
                    <a:pt x="4705" y="3689"/>
                    <a:pt x="4700" y="3690"/>
                    <a:pt x="4694" y="3691"/>
                  </a:cubicBezTo>
                  <a:cubicBezTo>
                    <a:pt x="4606" y="3769"/>
                    <a:pt x="4573" y="3735"/>
                    <a:pt x="4473" y="3813"/>
                  </a:cubicBezTo>
                  <a:cubicBezTo>
                    <a:pt x="4484" y="3813"/>
                    <a:pt x="4493" y="3812"/>
                    <a:pt x="4498" y="3812"/>
                  </a:cubicBezTo>
                  <a:cubicBezTo>
                    <a:pt x="4513" y="3812"/>
                    <a:pt x="4501" y="3818"/>
                    <a:pt x="4451" y="3868"/>
                  </a:cubicBezTo>
                  <a:lnTo>
                    <a:pt x="4617" y="3746"/>
                  </a:lnTo>
                  <a:lnTo>
                    <a:pt x="4517" y="3846"/>
                  </a:lnTo>
                  <a:cubicBezTo>
                    <a:pt x="4573" y="3813"/>
                    <a:pt x="4628" y="3769"/>
                    <a:pt x="4661" y="3757"/>
                  </a:cubicBezTo>
                  <a:lnTo>
                    <a:pt x="4661" y="3757"/>
                  </a:lnTo>
                  <a:cubicBezTo>
                    <a:pt x="4631" y="3787"/>
                    <a:pt x="4621" y="3792"/>
                    <a:pt x="4628" y="3792"/>
                  </a:cubicBezTo>
                  <a:cubicBezTo>
                    <a:pt x="4631" y="3792"/>
                    <a:pt x="4639" y="3791"/>
                    <a:pt x="4650" y="3791"/>
                  </a:cubicBezTo>
                  <a:cubicBezTo>
                    <a:pt x="4562" y="3802"/>
                    <a:pt x="4517" y="3890"/>
                    <a:pt x="4418" y="3912"/>
                  </a:cubicBezTo>
                  <a:lnTo>
                    <a:pt x="4396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2"/>
                    <a:pt x="3919" y="4171"/>
                    <a:pt x="3913" y="4171"/>
                  </a:cubicBezTo>
                  <a:cubicBezTo>
                    <a:pt x="3900" y="4171"/>
                    <a:pt x="3878" y="4176"/>
                    <a:pt x="3856" y="4176"/>
                  </a:cubicBezTo>
                  <a:cubicBezTo>
                    <a:pt x="3867" y="4187"/>
                    <a:pt x="3735" y="4242"/>
                    <a:pt x="3735" y="4286"/>
                  </a:cubicBezTo>
                  <a:lnTo>
                    <a:pt x="3658" y="4308"/>
                  </a:lnTo>
                  <a:cubicBezTo>
                    <a:pt x="3515" y="4374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38" y="4430"/>
                  </a:cubicBezTo>
                  <a:lnTo>
                    <a:pt x="3438" y="4430"/>
                  </a:lnTo>
                  <a:cubicBezTo>
                    <a:pt x="3405" y="4452"/>
                    <a:pt x="3361" y="4474"/>
                    <a:pt x="3361" y="4485"/>
                  </a:cubicBezTo>
                  <a:cubicBezTo>
                    <a:pt x="3339" y="4496"/>
                    <a:pt x="3261" y="4573"/>
                    <a:pt x="3217" y="4584"/>
                  </a:cubicBezTo>
                  <a:cubicBezTo>
                    <a:pt x="3195" y="4606"/>
                    <a:pt x="3206" y="4617"/>
                    <a:pt x="3151" y="4650"/>
                  </a:cubicBezTo>
                  <a:lnTo>
                    <a:pt x="3151" y="4639"/>
                  </a:lnTo>
                  <a:cubicBezTo>
                    <a:pt x="3151" y="4649"/>
                    <a:pt x="3099" y="4685"/>
                    <a:pt x="3119" y="4685"/>
                  </a:cubicBezTo>
                  <a:cubicBezTo>
                    <a:pt x="3120" y="4685"/>
                    <a:pt x="3122" y="4684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5" y="4904"/>
                    <a:pt x="2634" y="4936"/>
                  </a:cubicBezTo>
                  <a:cubicBezTo>
                    <a:pt x="2545" y="4991"/>
                    <a:pt x="2435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7" y="5257"/>
                    <a:pt x="2182" y="5257"/>
                    <a:pt x="2178" y="5257"/>
                  </a:cubicBezTo>
                  <a:cubicBezTo>
                    <a:pt x="2131" y="5257"/>
                    <a:pt x="2215" y="5208"/>
                    <a:pt x="2212" y="5208"/>
                  </a:cubicBezTo>
                  <a:lnTo>
                    <a:pt x="2212" y="5208"/>
                  </a:lnTo>
                  <a:cubicBezTo>
                    <a:pt x="2212" y="5208"/>
                    <a:pt x="2209" y="5209"/>
                    <a:pt x="2204" y="5212"/>
                  </a:cubicBezTo>
                  <a:cubicBezTo>
                    <a:pt x="2199" y="5208"/>
                    <a:pt x="2193" y="5206"/>
                    <a:pt x="2187" y="5206"/>
                  </a:cubicBezTo>
                  <a:cubicBezTo>
                    <a:pt x="2136" y="5206"/>
                    <a:pt x="2039" y="5315"/>
                    <a:pt x="1950" y="5344"/>
                  </a:cubicBezTo>
                  <a:lnTo>
                    <a:pt x="1961" y="5322"/>
                  </a:lnTo>
                  <a:lnTo>
                    <a:pt x="1961" y="5322"/>
                  </a:lnTo>
                  <a:cubicBezTo>
                    <a:pt x="1884" y="5355"/>
                    <a:pt x="1818" y="5443"/>
                    <a:pt x="1697" y="5509"/>
                  </a:cubicBezTo>
                  <a:lnTo>
                    <a:pt x="1697" y="5498"/>
                  </a:lnTo>
                  <a:cubicBezTo>
                    <a:pt x="1642" y="5575"/>
                    <a:pt x="1499" y="5663"/>
                    <a:pt x="1400" y="5741"/>
                  </a:cubicBezTo>
                  <a:cubicBezTo>
                    <a:pt x="1422" y="5708"/>
                    <a:pt x="1444" y="5696"/>
                    <a:pt x="1411" y="5696"/>
                  </a:cubicBezTo>
                  <a:cubicBezTo>
                    <a:pt x="1367" y="5730"/>
                    <a:pt x="1444" y="5719"/>
                    <a:pt x="1356" y="5785"/>
                  </a:cubicBezTo>
                  <a:cubicBezTo>
                    <a:pt x="1330" y="5793"/>
                    <a:pt x="1280" y="5814"/>
                    <a:pt x="1247" y="5814"/>
                  </a:cubicBezTo>
                  <a:cubicBezTo>
                    <a:pt x="1237" y="5814"/>
                    <a:pt x="1229" y="5812"/>
                    <a:pt x="1223" y="5807"/>
                  </a:cubicBezTo>
                  <a:lnTo>
                    <a:pt x="1311" y="5752"/>
                  </a:lnTo>
                  <a:cubicBezTo>
                    <a:pt x="1256" y="5752"/>
                    <a:pt x="1201" y="5829"/>
                    <a:pt x="1146" y="5851"/>
                  </a:cubicBezTo>
                  <a:lnTo>
                    <a:pt x="1146" y="5840"/>
                  </a:lnTo>
                  <a:cubicBezTo>
                    <a:pt x="1014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26"/>
                  </a:lnTo>
                  <a:cubicBezTo>
                    <a:pt x="683" y="6170"/>
                    <a:pt x="562" y="6280"/>
                    <a:pt x="474" y="6346"/>
                  </a:cubicBezTo>
                  <a:cubicBezTo>
                    <a:pt x="518" y="6291"/>
                    <a:pt x="617" y="6203"/>
                    <a:pt x="672" y="6148"/>
                  </a:cubicBezTo>
                  <a:lnTo>
                    <a:pt x="672" y="6148"/>
                  </a:lnTo>
                  <a:cubicBezTo>
                    <a:pt x="617" y="6181"/>
                    <a:pt x="496" y="6269"/>
                    <a:pt x="485" y="6302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496" y="6313"/>
                    <a:pt x="419" y="6380"/>
                    <a:pt x="320" y="6446"/>
                  </a:cubicBezTo>
                  <a:cubicBezTo>
                    <a:pt x="318" y="6437"/>
                    <a:pt x="311" y="6433"/>
                    <a:pt x="302" y="6433"/>
                  </a:cubicBezTo>
                  <a:cubicBezTo>
                    <a:pt x="264" y="6433"/>
                    <a:pt x="176" y="6492"/>
                    <a:pt x="89" y="6545"/>
                  </a:cubicBezTo>
                  <a:lnTo>
                    <a:pt x="0" y="6600"/>
                  </a:lnTo>
                  <a:lnTo>
                    <a:pt x="89" y="6666"/>
                  </a:lnTo>
                  <a:cubicBezTo>
                    <a:pt x="155" y="6699"/>
                    <a:pt x="188" y="6721"/>
                    <a:pt x="232" y="6776"/>
                  </a:cubicBezTo>
                  <a:cubicBezTo>
                    <a:pt x="265" y="6787"/>
                    <a:pt x="287" y="6798"/>
                    <a:pt x="309" y="6809"/>
                  </a:cubicBezTo>
                  <a:cubicBezTo>
                    <a:pt x="375" y="6776"/>
                    <a:pt x="419" y="6732"/>
                    <a:pt x="485" y="6699"/>
                  </a:cubicBezTo>
                  <a:cubicBezTo>
                    <a:pt x="518" y="6677"/>
                    <a:pt x="562" y="6644"/>
                    <a:pt x="606" y="6622"/>
                  </a:cubicBezTo>
                  <a:cubicBezTo>
                    <a:pt x="695" y="6567"/>
                    <a:pt x="794" y="6512"/>
                    <a:pt x="893" y="6446"/>
                  </a:cubicBezTo>
                  <a:lnTo>
                    <a:pt x="893" y="6446"/>
                  </a:lnTo>
                  <a:cubicBezTo>
                    <a:pt x="883" y="6447"/>
                    <a:pt x="875" y="6447"/>
                    <a:pt x="870" y="6447"/>
                  </a:cubicBezTo>
                  <a:cubicBezTo>
                    <a:pt x="810" y="6447"/>
                    <a:pt x="944" y="6399"/>
                    <a:pt x="904" y="6369"/>
                  </a:cubicBezTo>
                  <a:cubicBezTo>
                    <a:pt x="948" y="6335"/>
                    <a:pt x="970" y="6324"/>
                    <a:pt x="981" y="6324"/>
                  </a:cubicBezTo>
                  <a:lnTo>
                    <a:pt x="1146" y="6258"/>
                  </a:lnTo>
                  <a:cubicBezTo>
                    <a:pt x="1151" y="6257"/>
                    <a:pt x="1154" y="6257"/>
                    <a:pt x="1156" y="6257"/>
                  </a:cubicBezTo>
                  <a:cubicBezTo>
                    <a:pt x="1172" y="6257"/>
                    <a:pt x="1103" y="6293"/>
                    <a:pt x="1113" y="6302"/>
                  </a:cubicBezTo>
                  <a:cubicBezTo>
                    <a:pt x="1162" y="6273"/>
                    <a:pt x="1178" y="6268"/>
                    <a:pt x="1188" y="6268"/>
                  </a:cubicBezTo>
                  <a:cubicBezTo>
                    <a:pt x="1194" y="6268"/>
                    <a:pt x="1198" y="6270"/>
                    <a:pt x="1205" y="6270"/>
                  </a:cubicBezTo>
                  <a:cubicBezTo>
                    <a:pt x="1212" y="6270"/>
                    <a:pt x="1224" y="6268"/>
                    <a:pt x="1245" y="6258"/>
                  </a:cubicBezTo>
                  <a:cubicBezTo>
                    <a:pt x="1223" y="6247"/>
                    <a:pt x="1278" y="6214"/>
                    <a:pt x="1345" y="6181"/>
                  </a:cubicBezTo>
                  <a:lnTo>
                    <a:pt x="1345" y="6181"/>
                  </a:lnTo>
                  <a:lnTo>
                    <a:pt x="1234" y="6214"/>
                  </a:lnTo>
                  <a:cubicBezTo>
                    <a:pt x="1378" y="6093"/>
                    <a:pt x="1389" y="6170"/>
                    <a:pt x="1532" y="6049"/>
                  </a:cubicBezTo>
                  <a:lnTo>
                    <a:pt x="1532" y="6049"/>
                  </a:lnTo>
                  <a:lnTo>
                    <a:pt x="1488" y="6093"/>
                  </a:lnTo>
                  <a:cubicBezTo>
                    <a:pt x="1565" y="6027"/>
                    <a:pt x="1774" y="5906"/>
                    <a:pt x="1829" y="5818"/>
                  </a:cubicBezTo>
                  <a:cubicBezTo>
                    <a:pt x="1851" y="5818"/>
                    <a:pt x="1873" y="5818"/>
                    <a:pt x="1840" y="5840"/>
                  </a:cubicBezTo>
                  <a:cubicBezTo>
                    <a:pt x="2039" y="5730"/>
                    <a:pt x="2237" y="5542"/>
                    <a:pt x="2402" y="5476"/>
                  </a:cubicBezTo>
                  <a:lnTo>
                    <a:pt x="2402" y="5476"/>
                  </a:lnTo>
                  <a:lnTo>
                    <a:pt x="2391" y="5498"/>
                  </a:lnTo>
                  <a:cubicBezTo>
                    <a:pt x="2424" y="5476"/>
                    <a:pt x="2435" y="5443"/>
                    <a:pt x="2490" y="5421"/>
                  </a:cubicBezTo>
                  <a:lnTo>
                    <a:pt x="2501" y="5432"/>
                  </a:lnTo>
                  <a:cubicBezTo>
                    <a:pt x="2512" y="5421"/>
                    <a:pt x="2578" y="5355"/>
                    <a:pt x="2634" y="5333"/>
                  </a:cubicBezTo>
                  <a:lnTo>
                    <a:pt x="2634" y="5333"/>
                  </a:lnTo>
                  <a:lnTo>
                    <a:pt x="2600" y="5366"/>
                  </a:lnTo>
                  <a:cubicBezTo>
                    <a:pt x="2788" y="5278"/>
                    <a:pt x="2865" y="5168"/>
                    <a:pt x="3008" y="5069"/>
                  </a:cubicBezTo>
                  <a:cubicBezTo>
                    <a:pt x="3012" y="5074"/>
                    <a:pt x="3019" y="5077"/>
                    <a:pt x="3030" y="5077"/>
                  </a:cubicBezTo>
                  <a:cubicBezTo>
                    <a:pt x="3080" y="5077"/>
                    <a:pt x="3198" y="5019"/>
                    <a:pt x="3261" y="4991"/>
                  </a:cubicBezTo>
                  <a:cubicBezTo>
                    <a:pt x="3482" y="4870"/>
                    <a:pt x="3614" y="4749"/>
                    <a:pt x="3801" y="4617"/>
                  </a:cubicBezTo>
                  <a:cubicBezTo>
                    <a:pt x="3945" y="4584"/>
                    <a:pt x="4231" y="4385"/>
                    <a:pt x="4451" y="4297"/>
                  </a:cubicBezTo>
                  <a:lnTo>
                    <a:pt x="4451" y="4297"/>
                  </a:lnTo>
                  <a:cubicBezTo>
                    <a:pt x="4448" y="4299"/>
                    <a:pt x="4445" y="4299"/>
                    <a:pt x="4442" y="4299"/>
                  </a:cubicBezTo>
                  <a:cubicBezTo>
                    <a:pt x="4423" y="4299"/>
                    <a:pt x="4444" y="4262"/>
                    <a:pt x="4473" y="4242"/>
                  </a:cubicBezTo>
                  <a:cubicBezTo>
                    <a:pt x="4519" y="4224"/>
                    <a:pt x="4572" y="4168"/>
                    <a:pt x="4595" y="4168"/>
                  </a:cubicBezTo>
                  <a:cubicBezTo>
                    <a:pt x="4600" y="4168"/>
                    <a:pt x="4604" y="4170"/>
                    <a:pt x="4606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6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4" y="3989"/>
                    <a:pt x="5311" y="3735"/>
                    <a:pt x="5443" y="3724"/>
                  </a:cubicBezTo>
                  <a:cubicBezTo>
                    <a:pt x="5487" y="3691"/>
                    <a:pt x="5553" y="3658"/>
                    <a:pt x="5586" y="3614"/>
                  </a:cubicBezTo>
                  <a:lnTo>
                    <a:pt x="5597" y="3647"/>
                  </a:lnTo>
                  <a:cubicBezTo>
                    <a:pt x="5740" y="3570"/>
                    <a:pt x="5806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61"/>
                    <a:pt x="6115" y="3306"/>
                  </a:cubicBezTo>
                  <a:lnTo>
                    <a:pt x="6159" y="3328"/>
                  </a:lnTo>
                  <a:cubicBezTo>
                    <a:pt x="6324" y="3240"/>
                    <a:pt x="6501" y="3174"/>
                    <a:pt x="6655" y="3063"/>
                  </a:cubicBezTo>
                  <a:lnTo>
                    <a:pt x="6655" y="3063"/>
                  </a:lnTo>
                  <a:cubicBezTo>
                    <a:pt x="6655" y="3070"/>
                    <a:pt x="6655" y="3076"/>
                    <a:pt x="6649" y="3082"/>
                  </a:cubicBezTo>
                  <a:lnTo>
                    <a:pt x="6649" y="3082"/>
                  </a:lnTo>
                  <a:cubicBezTo>
                    <a:pt x="6737" y="3038"/>
                    <a:pt x="6908" y="2968"/>
                    <a:pt x="6890" y="2936"/>
                  </a:cubicBezTo>
                  <a:lnTo>
                    <a:pt x="6890" y="2936"/>
                  </a:lnTo>
                  <a:cubicBezTo>
                    <a:pt x="6892" y="2937"/>
                    <a:pt x="6894" y="2937"/>
                    <a:pt x="6896" y="2937"/>
                  </a:cubicBezTo>
                  <a:cubicBezTo>
                    <a:pt x="6932" y="2937"/>
                    <a:pt x="7062" y="2837"/>
                    <a:pt x="7140" y="2788"/>
                  </a:cubicBezTo>
                  <a:lnTo>
                    <a:pt x="7140" y="2821"/>
                  </a:lnTo>
                  <a:cubicBezTo>
                    <a:pt x="7195" y="2755"/>
                    <a:pt x="7195" y="2744"/>
                    <a:pt x="7294" y="2678"/>
                  </a:cubicBezTo>
                  <a:cubicBezTo>
                    <a:pt x="7300" y="2676"/>
                    <a:pt x="7305" y="2675"/>
                    <a:pt x="7309" y="2675"/>
                  </a:cubicBezTo>
                  <a:cubicBezTo>
                    <a:pt x="7324" y="2675"/>
                    <a:pt x="7321" y="2688"/>
                    <a:pt x="7301" y="2697"/>
                  </a:cubicBezTo>
                  <a:lnTo>
                    <a:pt x="7301" y="2697"/>
                  </a:lnTo>
                  <a:cubicBezTo>
                    <a:pt x="7380" y="2666"/>
                    <a:pt x="7352" y="2644"/>
                    <a:pt x="7448" y="2601"/>
                  </a:cubicBezTo>
                  <a:lnTo>
                    <a:pt x="7448" y="2601"/>
                  </a:lnTo>
                  <a:lnTo>
                    <a:pt x="7426" y="2634"/>
                  </a:lnTo>
                  <a:cubicBezTo>
                    <a:pt x="7503" y="2601"/>
                    <a:pt x="7503" y="2590"/>
                    <a:pt x="7536" y="2557"/>
                  </a:cubicBezTo>
                  <a:cubicBezTo>
                    <a:pt x="7584" y="2518"/>
                    <a:pt x="7673" y="2488"/>
                    <a:pt x="7710" y="2488"/>
                  </a:cubicBezTo>
                  <a:cubicBezTo>
                    <a:pt x="7716" y="2488"/>
                    <a:pt x="7721" y="2489"/>
                    <a:pt x="7723" y="2491"/>
                  </a:cubicBezTo>
                  <a:cubicBezTo>
                    <a:pt x="7734" y="2468"/>
                    <a:pt x="7767" y="2435"/>
                    <a:pt x="7823" y="2413"/>
                  </a:cubicBezTo>
                  <a:lnTo>
                    <a:pt x="7823" y="2413"/>
                  </a:lnTo>
                  <a:lnTo>
                    <a:pt x="7812" y="2435"/>
                  </a:lnTo>
                  <a:cubicBezTo>
                    <a:pt x="7955" y="2380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46" y="2329"/>
                    <a:pt x="7959" y="2369"/>
                    <a:pt x="7945" y="2371"/>
                  </a:cubicBezTo>
                  <a:lnTo>
                    <a:pt x="7945" y="2371"/>
                  </a:lnTo>
                  <a:cubicBezTo>
                    <a:pt x="7944" y="2370"/>
                    <a:pt x="7944" y="2370"/>
                    <a:pt x="7944" y="2369"/>
                  </a:cubicBezTo>
                  <a:lnTo>
                    <a:pt x="7944" y="2369"/>
                  </a:lnTo>
                  <a:cubicBezTo>
                    <a:pt x="7943" y="2370"/>
                    <a:pt x="7943" y="2371"/>
                    <a:pt x="7944" y="2371"/>
                  </a:cubicBezTo>
                  <a:cubicBezTo>
                    <a:pt x="7944" y="2371"/>
                    <a:pt x="7944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2" y="2375"/>
                    <a:pt x="7991" y="2375"/>
                  </a:cubicBezTo>
                  <a:cubicBezTo>
                    <a:pt x="8007" y="2375"/>
                    <a:pt x="8015" y="2380"/>
                    <a:pt x="7988" y="2413"/>
                  </a:cubicBezTo>
                  <a:cubicBezTo>
                    <a:pt x="8054" y="2369"/>
                    <a:pt x="8164" y="2270"/>
                    <a:pt x="8263" y="2237"/>
                  </a:cubicBezTo>
                  <a:cubicBezTo>
                    <a:pt x="8285" y="2237"/>
                    <a:pt x="8307" y="2226"/>
                    <a:pt x="8318" y="2215"/>
                  </a:cubicBezTo>
                  <a:cubicBezTo>
                    <a:pt x="8351" y="2204"/>
                    <a:pt x="8373" y="2193"/>
                    <a:pt x="8395" y="2182"/>
                  </a:cubicBezTo>
                  <a:cubicBezTo>
                    <a:pt x="8397" y="2183"/>
                    <a:pt x="8400" y="2183"/>
                    <a:pt x="8403" y="2183"/>
                  </a:cubicBezTo>
                  <a:cubicBezTo>
                    <a:pt x="8433" y="2183"/>
                    <a:pt x="8511" y="2136"/>
                    <a:pt x="8561" y="2116"/>
                  </a:cubicBezTo>
                  <a:cubicBezTo>
                    <a:pt x="8543" y="2098"/>
                    <a:pt x="8583" y="2080"/>
                    <a:pt x="8563" y="2080"/>
                  </a:cubicBezTo>
                  <a:cubicBezTo>
                    <a:pt x="8558" y="2080"/>
                    <a:pt x="8551" y="2081"/>
                    <a:pt x="8539" y="2083"/>
                  </a:cubicBezTo>
                  <a:cubicBezTo>
                    <a:pt x="8542" y="2080"/>
                    <a:pt x="8542" y="2079"/>
                    <a:pt x="8541" y="2079"/>
                  </a:cubicBezTo>
                  <a:lnTo>
                    <a:pt x="8541" y="2079"/>
                  </a:lnTo>
                  <a:cubicBezTo>
                    <a:pt x="8538" y="2079"/>
                    <a:pt x="8522" y="2089"/>
                    <a:pt x="8506" y="2105"/>
                  </a:cubicBezTo>
                  <a:lnTo>
                    <a:pt x="8484" y="2116"/>
                  </a:lnTo>
                  <a:lnTo>
                    <a:pt x="8484" y="2105"/>
                  </a:lnTo>
                  <a:cubicBezTo>
                    <a:pt x="8451" y="2127"/>
                    <a:pt x="8417" y="2149"/>
                    <a:pt x="8373" y="2171"/>
                  </a:cubicBezTo>
                  <a:cubicBezTo>
                    <a:pt x="8406" y="2138"/>
                    <a:pt x="8440" y="2105"/>
                    <a:pt x="8495" y="2094"/>
                  </a:cubicBezTo>
                  <a:cubicBezTo>
                    <a:pt x="8506" y="2072"/>
                    <a:pt x="8528" y="2050"/>
                    <a:pt x="8539" y="2028"/>
                  </a:cubicBezTo>
                  <a:cubicBezTo>
                    <a:pt x="8607" y="2028"/>
                    <a:pt x="8719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13" y="1918"/>
                    <a:pt x="9101" y="1829"/>
                    <a:pt x="9178" y="1741"/>
                  </a:cubicBezTo>
                  <a:cubicBezTo>
                    <a:pt x="9194" y="1730"/>
                    <a:pt x="9205" y="1728"/>
                    <a:pt x="9215" y="1728"/>
                  </a:cubicBezTo>
                  <a:cubicBezTo>
                    <a:pt x="9224" y="1728"/>
                    <a:pt x="9233" y="1730"/>
                    <a:pt x="9244" y="1730"/>
                  </a:cubicBezTo>
                  <a:cubicBezTo>
                    <a:pt x="9222" y="1752"/>
                    <a:pt x="9189" y="1763"/>
                    <a:pt x="9189" y="1774"/>
                  </a:cubicBezTo>
                  <a:cubicBezTo>
                    <a:pt x="9255" y="1719"/>
                    <a:pt x="9420" y="1653"/>
                    <a:pt x="9431" y="1620"/>
                  </a:cubicBezTo>
                  <a:cubicBezTo>
                    <a:pt x="9451" y="1611"/>
                    <a:pt x="9460" y="1608"/>
                    <a:pt x="9464" y="1608"/>
                  </a:cubicBezTo>
                  <a:cubicBezTo>
                    <a:pt x="9475" y="1608"/>
                    <a:pt x="9449" y="1629"/>
                    <a:pt x="9456" y="1629"/>
                  </a:cubicBezTo>
                  <a:cubicBezTo>
                    <a:pt x="9460" y="1629"/>
                    <a:pt x="9476" y="1621"/>
                    <a:pt x="9519" y="1598"/>
                  </a:cubicBezTo>
                  <a:lnTo>
                    <a:pt x="9519" y="1598"/>
                  </a:lnTo>
                  <a:lnTo>
                    <a:pt x="9508" y="1620"/>
                  </a:lnTo>
                  <a:cubicBezTo>
                    <a:pt x="9801" y="1533"/>
                    <a:pt x="9913" y="1340"/>
                    <a:pt x="10232" y="1250"/>
                  </a:cubicBezTo>
                  <a:lnTo>
                    <a:pt x="10232" y="1250"/>
                  </a:lnTo>
                  <a:cubicBezTo>
                    <a:pt x="10578" y="1117"/>
                    <a:pt x="10925" y="902"/>
                    <a:pt x="11282" y="783"/>
                  </a:cubicBezTo>
                  <a:cubicBezTo>
                    <a:pt x="11381" y="750"/>
                    <a:pt x="11392" y="728"/>
                    <a:pt x="11447" y="684"/>
                  </a:cubicBezTo>
                  <a:lnTo>
                    <a:pt x="11469" y="706"/>
                  </a:lnTo>
                  <a:lnTo>
                    <a:pt x="11568" y="629"/>
                  </a:lnTo>
                  <a:cubicBezTo>
                    <a:pt x="11701" y="540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42" y="424"/>
                    <a:pt x="12150" y="371"/>
                    <a:pt x="12178" y="371"/>
                  </a:cubicBezTo>
                  <a:cubicBezTo>
                    <a:pt x="12183" y="371"/>
                    <a:pt x="12185" y="372"/>
                    <a:pt x="12185" y="375"/>
                  </a:cubicBezTo>
                  <a:cubicBezTo>
                    <a:pt x="12185" y="364"/>
                    <a:pt x="12196" y="342"/>
                    <a:pt x="12229" y="342"/>
                  </a:cubicBezTo>
                  <a:lnTo>
                    <a:pt x="12240" y="353"/>
                  </a:lnTo>
                  <a:lnTo>
                    <a:pt x="12395" y="265"/>
                  </a:lnTo>
                  <a:cubicBezTo>
                    <a:pt x="12419" y="256"/>
                    <a:pt x="12433" y="253"/>
                    <a:pt x="12442" y="253"/>
                  </a:cubicBezTo>
                  <a:cubicBezTo>
                    <a:pt x="12466" y="253"/>
                    <a:pt x="12456" y="273"/>
                    <a:pt x="12482" y="273"/>
                  </a:cubicBezTo>
                  <a:cubicBezTo>
                    <a:pt x="12497" y="273"/>
                    <a:pt x="12526" y="266"/>
                    <a:pt x="12582" y="243"/>
                  </a:cubicBezTo>
                  <a:cubicBezTo>
                    <a:pt x="12648" y="210"/>
                    <a:pt x="12758" y="122"/>
                    <a:pt x="12725" y="122"/>
                  </a:cubicBezTo>
                  <a:lnTo>
                    <a:pt x="12725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3" y="100"/>
                  </a:lnTo>
                  <a:cubicBezTo>
                    <a:pt x="12703" y="72"/>
                    <a:pt x="12719" y="29"/>
                    <a:pt x="12645" y="29"/>
                  </a:cubicBezTo>
                  <a:cubicBezTo>
                    <a:pt x="12631" y="29"/>
                    <a:pt x="12614" y="30"/>
                    <a:pt x="12593" y="34"/>
                  </a:cubicBezTo>
                  <a:cubicBezTo>
                    <a:pt x="12571" y="23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 flipH="1">
              <a:off x="5563736" y="3017500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1"/>
                  </a:moveTo>
                  <a:lnTo>
                    <a:pt x="1" y="12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flipH="1">
              <a:off x="5549921" y="2995791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 flipH="1">
              <a:off x="5717525" y="3087535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 flipH="1">
              <a:off x="5456589" y="2957043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 flipH="1">
              <a:off x="5726526" y="3093889"/>
              <a:ext cx="1637" cy="674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1" y="0"/>
                  </a:moveTo>
                  <a:cubicBezTo>
                    <a:pt x="2" y="10"/>
                    <a:pt x="1" y="13"/>
                    <a:pt x="4" y="13"/>
                  </a:cubicBezTo>
                  <a:cubicBezTo>
                    <a:pt x="8" y="13"/>
                    <a:pt x="21" y="7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 flipH="1">
              <a:off x="5648597" y="3048787"/>
              <a:ext cx="2166" cy="216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"/>
                    <a:pt x="12" y="23"/>
                    <a:pt x="1" y="45"/>
                  </a:cubicBezTo>
                  <a:cubicBezTo>
                    <a:pt x="23" y="23"/>
                    <a:pt x="45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 flipH="1">
              <a:off x="5434880" y="2942218"/>
              <a:ext cx="10108" cy="322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0"/>
                  </a:moveTo>
                  <a:cubicBezTo>
                    <a:pt x="0" y="45"/>
                    <a:pt x="210" y="0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 flipH="1">
              <a:off x="5459525" y="2952278"/>
              <a:ext cx="3658" cy="1348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37" y="1"/>
                  </a:moveTo>
                  <a:cubicBezTo>
                    <a:pt x="13" y="17"/>
                    <a:pt x="0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75" y="6"/>
                    <a:pt x="73" y="4"/>
                    <a:pt x="63" y="4"/>
                  </a:cubicBezTo>
                  <a:cubicBezTo>
                    <a:pt x="58" y="4"/>
                    <a:pt x="52" y="4"/>
                    <a:pt x="46" y="4"/>
                  </a:cubicBezTo>
                  <a:cubicBezTo>
                    <a:pt x="41" y="4"/>
                    <a:pt x="37" y="4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 flipH="1">
              <a:off x="5591317" y="3013793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1" y="23"/>
                    <a:pt x="45" y="12"/>
                    <a:pt x="45" y="23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 flipH="1">
              <a:off x="5630017" y="3031844"/>
              <a:ext cx="4284" cy="269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lnTo>
                    <a:pt x="66" y="11"/>
                  </a:lnTo>
                  <a:lnTo>
                    <a:pt x="0" y="5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 flipH="1">
              <a:off x="5840124" y="3149291"/>
              <a:ext cx="2599" cy="1925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0" y="1"/>
                  </a:moveTo>
                  <a:cubicBezTo>
                    <a:pt x="32" y="1"/>
                    <a:pt x="20" y="6"/>
                    <a:pt x="1" y="17"/>
                  </a:cubicBezTo>
                  <a:lnTo>
                    <a:pt x="34" y="39"/>
                  </a:lnTo>
                  <a:cubicBezTo>
                    <a:pt x="48" y="18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 flipH="1">
              <a:off x="5930712" y="3206860"/>
              <a:ext cx="4814" cy="269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34" y="33"/>
                    <a:pt x="89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 flipH="1">
              <a:off x="5736057" y="3109244"/>
              <a:ext cx="3273" cy="269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 flipH="1">
              <a:off x="5608260" y="3079015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cubicBezTo>
                    <a:pt x="11" y="12"/>
                    <a:pt x="22" y="1"/>
                    <a:pt x="22" y="1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 flipH="1">
              <a:off x="5501161" y="3026549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 flipH="1">
              <a:off x="5344725" y="2959738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 flipH="1">
              <a:off x="5451824" y="3001086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 flipH="1">
              <a:off x="5311319" y="2950160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 flipH="1">
              <a:off x="5662123" y="3104093"/>
              <a:ext cx="818" cy="433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11" y="9"/>
                  </a:ln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 flipH="1">
              <a:off x="5873577" y="3249651"/>
              <a:ext cx="4765" cy="3418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75" y="1"/>
                  </a:moveTo>
                  <a:cubicBezTo>
                    <a:pt x="69" y="1"/>
                    <a:pt x="57" y="5"/>
                    <a:pt x="36" y="14"/>
                  </a:cubicBezTo>
                  <a:cubicBezTo>
                    <a:pt x="53" y="14"/>
                    <a:pt x="0" y="71"/>
                    <a:pt x="24" y="71"/>
                  </a:cubicBezTo>
                  <a:cubicBezTo>
                    <a:pt x="29" y="71"/>
                    <a:pt x="40" y="67"/>
                    <a:pt x="58" y="58"/>
                  </a:cubicBezTo>
                  <a:lnTo>
                    <a:pt x="58" y="58"/>
                  </a:lnTo>
                  <a:cubicBezTo>
                    <a:pt x="49" y="62"/>
                    <a:pt x="43" y="64"/>
                    <a:pt x="40" y="64"/>
                  </a:cubicBezTo>
                  <a:cubicBezTo>
                    <a:pt x="21" y="64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 flipH="1">
              <a:off x="5766815" y="3165994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23" y="1"/>
                    <a:pt x="13" y="10"/>
                  </a:cubicBezTo>
                  <a:lnTo>
                    <a:pt x="13" y="10"/>
                  </a:lnTo>
                  <a:cubicBezTo>
                    <a:pt x="17" y="7"/>
                    <a:pt x="28" y="1"/>
                    <a:pt x="44" y="1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12" y="11"/>
                    <a:pt x="11" y="12"/>
                    <a:pt x="11" y="12"/>
                  </a:cubicBezTo>
                  <a:lnTo>
                    <a:pt x="0" y="23"/>
                  </a:lnTo>
                  <a:cubicBezTo>
                    <a:pt x="6" y="17"/>
                    <a:pt x="10" y="13"/>
                    <a:pt x="13" y="1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 flipH="1">
              <a:off x="5795455" y="3182985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 flipH="1">
              <a:off x="5450331" y="3008258"/>
              <a:ext cx="3129" cy="134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1" y="1"/>
                  </a:moveTo>
                  <a:cubicBezTo>
                    <a:pt x="60" y="1"/>
                    <a:pt x="45" y="7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 flipH="1">
              <a:off x="5346313" y="2960268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 flipH="1">
              <a:off x="5309193" y="2945924"/>
              <a:ext cx="614636" cy="327799"/>
            </a:xfrm>
            <a:custGeom>
              <a:avLst/>
              <a:gdLst/>
              <a:ahLst/>
              <a:cxnLst/>
              <a:rect l="l" t="t" r="r" b="b"/>
              <a:pathLst>
                <a:path w="12769" h="6810" extrusionOk="0">
                  <a:moveTo>
                    <a:pt x="12548" y="1"/>
                  </a:moveTo>
                  <a:cubicBezTo>
                    <a:pt x="12540" y="1"/>
                    <a:pt x="12531" y="4"/>
                    <a:pt x="12522" y="9"/>
                  </a:cubicBezTo>
                  <a:lnTo>
                    <a:pt x="12522" y="9"/>
                  </a:lnTo>
                  <a:lnTo>
                    <a:pt x="12548" y="1"/>
                  </a:lnTo>
                  <a:close/>
                  <a:moveTo>
                    <a:pt x="12522" y="9"/>
                  </a:moveTo>
                  <a:lnTo>
                    <a:pt x="12515" y="12"/>
                  </a:lnTo>
                  <a:cubicBezTo>
                    <a:pt x="12515" y="13"/>
                    <a:pt x="12515" y="14"/>
                    <a:pt x="12514" y="15"/>
                  </a:cubicBezTo>
                  <a:lnTo>
                    <a:pt x="12514" y="15"/>
                  </a:lnTo>
                  <a:cubicBezTo>
                    <a:pt x="12517" y="13"/>
                    <a:pt x="12519" y="11"/>
                    <a:pt x="12522" y="9"/>
                  </a:cubicBezTo>
                  <a:close/>
                  <a:moveTo>
                    <a:pt x="12482" y="12"/>
                  </a:moveTo>
                  <a:lnTo>
                    <a:pt x="12482" y="12"/>
                  </a:lnTo>
                  <a:cubicBezTo>
                    <a:pt x="12449" y="45"/>
                    <a:pt x="12405" y="89"/>
                    <a:pt x="12438" y="100"/>
                  </a:cubicBezTo>
                  <a:cubicBezTo>
                    <a:pt x="12471" y="57"/>
                    <a:pt x="12492" y="66"/>
                    <a:pt x="12514" y="15"/>
                  </a:cubicBezTo>
                  <a:lnTo>
                    <a:pt x="12514" y="15"/>
                  </a:lnTo>
                  <a:cubicBezTo>
                    <a:pt x="12506" y="21"/>
                    <a:pt x="12498" y="29"/>
                    <a:pt x="12493" y="34"/>
                  </a:cubicBezTo>
                  <a:cubicBezTo>
                    <a:pt x="12471" y="34"/>
                    <a:pt x="12482" y="23"/>
                    <a:pt x="12482" y="12"/>
                  </a:cubicBezTo>
                  <a:close/>
                  <a:moveTo>
                    <a:pt x="12526" y="67"/>
                  </a:moveTo>
                  <a:lnTo>
                    <a:pt x="12526" y="67"/>
                  </a:lnTo>
                  <a:cubicBezTo>
                    <a:pt x="12485" y="75"/>
                    <a:pt x="12462" y="89"/>
                    <a:pt x="12440" y="110"/>
                  </a:cubicBezTo>
                  <a:lnTo>
                    <a:pt x="12440" y="110"/>
                  </a:lnTo>
                  <a:lnTo>
                    <a:pt x="12526" y="67"/>
                  </a:lnTo>
                  <a:close/>
                  <a:moveTo>
                    <a:pt x="12440" y="110"/>
                  </a:moveTo>
                  <a:lnTo>
                    <a:pt x="12438" y="111"/>
                  </a:lnTo>
                  <a:lnTo>
                    <a:pt x="12439" y="111"/>
                  </a:lnTo>
                  <a:cubicBezTo>
                    <a:pt x="12439" y="111"/>
                    <a:pt x="12439" y="110"/>
                    <a:pt x="12440" y="110"/>
                  </a:cubicBezTo>
                  <a:close/>
                  <a:moveTo>
                    <a:pt x="12670" y="122"/>
                  </a:moveTo>
                  <a:lnTo>
                    <a:pt x="12692" y="133"/>
                  </a:lnTo>
                  <a:cubicBezTo>
                    <a:pt x="12686" y="138"/>
                    <a:pt x="12678" y="141"/>
                    <a:pt x="12671" y="141"/>
                  </a:cubicBezTo>
                  <a:cubicBezTo>
                    <a:pt x="12664" y="141"/>
                    <a:pt x="12659" y="138"/>
                    <a:pt x="12659" y="133"/>
                  </a:cubicBezTo>
                  <a:lnTo>
                    <a:pt x="12670" y="122"/>
                  </a:lnTo>
                  <a:close/>
                  <a:moveTo>
                    <a:pt x="12130" y="243"/>
                  </a:moveTo>
                  <a:cubicBezTo>
                    <a:pt x="12121" y="247"/>
                    <a:pt x="12114" y="252"/>
                    <a:pt x="12109" y="257"/>
                  </a:cubicBezTo>
                  <a:lnTo>
                    <a:pt x="12109" y="257"/>
                  </a:lnTo>
                  <a:cubicBezTo>
                    <a:pt x="12117" y="252"/>
                    <a:pt x="12124" y="247"/>
                    <a:pt x="12130" y="243"/>
                  </a:cubicBezTo>
                  <a:close/>
                  <a:moveTo>
                    <a:pt x="12218" y="166"/>
                  </a:moveTo>
                  <a:cubicBezTo>
                    <a:pt x="12240" y="177"/>
                    <a:pt x="12185" y="210"/>
                    <a:pt x="12163" y="221"/>
                  </a:cubicBezTo>
                  <a:cubicBezTo>
                    <a:pt x="12185" y="210"/>
                    <a:pt x="12207" y="199"/>
                    <a:pt x="12229" y="188"/>
                  </a:cubicBezTo>
                  <a:lnTo>
                    <a:pt x="12229" y="188"/>
                  </a:lnTo>
                  <a:cubicBezTo>
                    <a:pt x="12207" y="221"/>
                    <a:pt x="12284" y="199"/>
                    <a:pt x="12218" y="243"/>
                  </a:cubicBezTo>
                  <a:cubicBezTo>
                    <a:pt x="12152" y="254"/>
                    <a:pt x="12163" y="232"/>
                    <a:pt x="12108" y="276"/>
                  </a:cubicBezTo>
                  <a:cubicBezTo>
                    <a:pt x="12101" y="270"/>
                    <a:pt x="12102" y="263"/>
                    <a:pt x="12109" y="257"/>
                  </a:cubicBezTo>
                  <a:lnTo>
                    <a:pt x="12109" y="257"/>
                  </a:lnTo>
                  <a:cubicBezTo>
                    <a:pt x="12060" y="285"/>
                    <a:pt x="11985" y="314"/>
                    <a:pt x="11976" y="342"/>
                  </a:cubicBezTo>
                  <a:cubicBezTo>
                    <a:pt x="11932" y="342"/>
                    <a:pt x="11876" y="364"/>
                    <a:pt x="11832" y="386"/>
                  </a:cubicBezTo>
                  <a:lnTo>
                    <a:pt x="11843" y="375"/>
                  </a:lnTo>
                  <a:lnTo>
                    <a:pt x="11843" y="375"/>
                  </a:lnTo>
                  <a:cubicBezTo>
                    <a:pt x="11832" y="386"/>
                    <a:pt x="11821" y="386"/>
                    <a:pt x="11799" y="397"/>
                  </a:cubicBezTo>
                  <a:lnTo>
                    <a:pt x="11777" y="386"/>
                  </a:lnTo>
                  <a:lnTo>
                    <a:pt x="11766" y="408"/>
                  </a:lnTo>
                  <a:cubicBezTo>
                    <a:pt x="11733" y="408"/>
                    <a:pt x="11711" y="419"/>
                    <a:pt x="11700" y="430"/>
                  </a:cubicBezTo>
                  <a:cubicBezTo>
                    <a:pt x="11711" y="430"/>
                    <a:pt x="11733" y="419"/>
                    <a:pt x="11744" y="419"/>
                  </a:cubicBezTo>
                  <a:lnTo>
                    <a:pt x="11744" y="419"/>
                  </a:lnTo>
                  <a:cubicBezTo>
                    <a:pt x="11722" y="441"/>
                    <a:pt x="11678" y="463"/>
                    <a:pt x="11656" y="485"/>
                  </a:cubicBezTo>
                  <a:cubicBezTo>
                    <a:pt x="11670" y="467"/>
                    <a:pt x="11669" y="460"/>
                    <a:pt x="11659" y="460"/>
                  </a:cubicBezTo>
                  <a:cubicBezTo>
                    <a:pt x="11630" y="460"/>
                    <a:pt x="11526" y="519"/>
                    <a:pt x="11486" y="519"/>
                  </a:cubicBezTo>
                  <a:cubicBezTo>
                    <a:pt x="11484" y="519"/>
                    <a:pt x="11482" y="519"/>
                    <a:pt x="11480" y="518"/>
                  </a:cubicBezTo>
                  <a:cubicBezTo>
                    <a:pt x="11623" y="441"/>
                    <a:pt x="11634" y="397"/>
                    <a:pt x="11766" y="320"/>
                  </a:cubicBezTo>
                  <a:cubicBezTo>
                    <a:pt x="11821" y="320"/>
                    <a:pt x="11744" y="364"/>
                    <a:pt x="11744" y="364"/>
                  </a:cubicBezTo>
                  <a:cubicBezTo>
                    <a:pt x="11821" y="353"/>
                    <a:pt x="11876" y="320"/>
                    <a:pt x="11943" y="287"/>
                  </a:cubicBezTo>
                  <a:lnTo>
                    <a:pt x="11943" y="287"/>
                  </a:lnTo>
                  <a:cubicBezTo>
                    <a:pt x="11932" y="298"/>
                    <a:pt x="11943" y="298"/>
                    <a:pt x="11965" y="298"/>
                  </a:cubicBezTo>
                  <a:cubicBezTo>
                    <a:pt x="12020" y="265"/>
                    <a:pt x="11998" y="254"/>
                    <a:pt x="12075" y="232"/>
                  </a:cubicBezTo>
                  <a:lnTo>
                    <a:pt x="12075" y="232"/>
                  </a:lnTo>
                  <a:cubicBezTo>
                    <a:pt x="12064" y="243"/>
                    <a:pt x="12053" y="265"/>
                    <a:pt x="12031" y="287"/>
                  </a:cubicBezTo>
                  <a:cubicBezTo>
                    <a:pt x="12086" y="243"/>
                    <a:pt x="12152" y="199"/>
                    <a:pt x="12218" y="166"/>
                  </a:cubicBezTo>
                  <a:close/>
                  <a:moveTo>
                    <a:pt x="11337" y="596"/>
                  </a:moveTo>
                  <a:cubicBezTo>
                    <a:pt x="11271" y="629"/>
                    <a:pt x="11193" y="662"/>
                    <a:pt x="11127" y="706"/>
                  </a:cubicBezTo>
                  <a:lnTo>
                    <a:pt x="11160" y="684"/>
                  </a:lnTo>
                  <a:lnTo>
                    <a:pt x="11160" y="684"/>
                  </a:lnTo>
                  <a:cubicBezTo>
                    <a:pt x="11105" y="706"/>
                    <a:pt x="11083" y="706"/>
                    <a:pt x="11050" y="717"/>
                  </a:cubicBezTo>
                  <a:cubicBezTo>
                    <a:pt x="11127" y="662"/>
                    <a:pt x="11237" y="640"/>
                    <a:pt x="11337" y="596"/>
                  </a:cubicBezTo>
                  <a:close/>
                  <a:moveTo>
                    <a:pt x="11006" y="739"/>
                  </a:moveTo>
                  <a:cubicBezTo>
                    <a:pt x="10995" y="772"/>
                    <a:pt x="10918" y="816"/>
                    <a:pt x="10874" y="860"/>
                  </a:cubicBezTo>
                  <a:cubicBezTo>
                    <a:pt x="10819" y="860"/>
                    <a:pt x="10841" y="838"/>
                    <a:pt x="10863" y="816"/>
                  </a:cubicBezTo>
                  <a:cubicBezTo>
                    <a:pt x="10907" y="794"/>
                    <a:pt x="10951" y="794"/>
                    <a:pt x="11006" y="739"/>
                  </a:cubicBezTo>
                  <a:close/>
                  <a:moveTo>
                    <a:pt x="10764" y="794"/>
                  </a:moveTo>
                  <a:lnTo>
                    <a:pt x="10764" y="794"/>
                  </a:lnTo>
                  <a:cubicBezTo>
                    <a:pt x="10718" y="834"/>
                    <a:pt x="10712" y="842"/>
                    <a:pt x="10720" y="842"/>
                  </a:cubicBezTo>
                  <a:cubicBezTo>
                    <a:pt x="10725" y="842"/>
                    <a:pt x="10736" y="839"/>
                    <a:pt x="10746" y="839"/>
                  </a:cubicBezTo>
                  <a:cubicBezTo>
                    <a:pt x="10754" y="839"/>
                    <a:pt x="10761" y="841"/>
                    <a:pt x="10764" y="849"/>
                  </a:cubicBezTo>
                  <a:cubicBezTo>
                    <a:pt x="10786" y="838"/>
                    <a:pt x="10808" y="838"/>
                    <a:pt x="10819" y="827"/>
                  </a:cubicBezTo>
                  <a:lnTo>
                    <a:pt x="10819" y="827"/>
                  </a:lnTo>
                  <a:cubicBezTo>
                    <a:pt x="10797" y="849"/>
                    <a:pt x="10764" y="871"/>
                    <a:pt x="10775" y="882"/>
                  </a:cubicBezTo>
                  <a:cubicBezTo>
                    <a:pt x="10742" y="887"/>
                    <a:pt x="10728" y="890"/>
                    <a:pt x="10717" y="890"/>
                  </a:cubicBezTo>
                  <a:cubicBezTo>
                    <a:pt x="10706" y="890"/>
                    <a:pt x="10698" y="887"/>
                    <a:pt x="10676" y="882"/>
                  </a:cubicBezTo>
                  <a:lnTo>
                    <a:pt x="10676" y="882"/>
                  </a:lnTo>
                  <a:cubicBezTo>
                    <a:pt x="10687" y="926"/>
                    <a:pt x="10621" y="915"/>
                    <a:pt x="10587" y="959"/>
                  </a:cubicBezTo>
                  <a:cubicBezTo>
                    <a:pt x="10559" y="967"/>
                    <a:pt x="10543" y="969"/>
                    <a:pt x="10531" y="969"/>
                  </a:cubicBezTo>
                  <a:cubicBezTo>
                    <a:pt x="10519" y="969"/>
                    <a:pt x="10514" y="967"/>
                    <a:pt x="10506" y="967"/>
                  </a:cubicBezTo>
                  <a:cubicBezTo>
                    <a:pt x="10501" y="967"/>
                    <a:pt x="10496" y="968"/>
                    <a:pt x="10488" y="970"/>
                  </a:cubicBezTo>
                  <a:lnTo>
                    <a:pt x="10477" y="981"/>
                  </a:lnTo>
                  <a:cubicBezTo>
                    <a:pt x="10543" y="882"/>
                    <a:pt x="10665" y="882"/>
                    <a:pt x="10764" y="794"/>
                  </a:cubicBezTo>
                  <a:close/>
                  <a:moveTo>
                    <a:pt x="10466" y="981"/>
                  </a:moveTo>
                  <a:lnTo>
                    <a:pt x="10455" y="992"/>
                  </a:lnTo>
                  <a:lnTo>
                    <a:pt x="10444" y="992"/>
                  </a:lnTo>
                  <a:lnTo>
                    <a:pt x="10466" y="981"/>
                  </a:lnTo>
                  <a:close/>
                  <a:moveTo>
                    <a:pt x="10422" y="1003"/>
                  </a:moveTo>
                  <a:lnTo>
                    <a:pt x="10433" y="1025"/>
                  </a:lnTo>
                  <a:cubicBezTo>
                    <a:pt x="10388" y="1052"/>
                    <a:pt x="10367" y="1061"/>
                    <a:pt x="10356" y="1061"/>
                  </a:cubicBezTo>
                  <a:cubicBezTo>
                    <a:pt x="10339" y="1061"/>
                    <a:pt x="10343" y="1043"/>
                    <a:pt x="10323" y="1036"/>
                  </a:cubicBezTo>
                  <a:cubicBezTo>
                    <a:pt x="10345" y="1036"/>
                    <a:pt x="10367" y="1025"/>
                    <a:pt x="10389" y="1014"/>
                  </a:cubicBezTo>
                  <a:lnTo>
                    <a:pt x="10422" y="1003"/>
                  </a:lnTo>
                  <a:close/>
                  <a:moveTo>
                    <a:pt x="9431" y="1389"/>
                  </a:moveTo>
                  <a:cubicBezTo>
                    <a:pt x="9427" y="1391"/>
                    <a:pt x="9424" y="1393"/>
                    <a:pt x="9422" y="1395"/>
                  </a:cubicBezTo>
                  <a:lnTo>
                    <a:pt x="9422" y="1395"/>
                  </a:lnTo>
                  <a:cubicBezTo>
                    <a:pt x="9425" y="1393"/>
                    <a:pt x="9428" y="1391"/>
                    <a:pt x="9431" y="1389"/>
                  </a:cubicBezTo>
                  <a:close/>
                  <a:moveTo>
                    <a:pt x="10345" y="992"/>
                  </a:moveTo>
                  <a:lnTo>
                    <a:pt x="10246" y="1047"/>
                  </a:lnTo>
                  <a:cubicBezTo>
                    <a:pt x="10272" y="1047"/>
                    <a:pt x="10292" y="1047"/>
                    <a:pt x="10304" y="1042"/>
                  </a:cubicBezTo>
                  <a:lnTo>
                    <a:pt x="10304" y="1042"/>
                  </a:lnTo>
                  <a:cubicBezTo>
                    <a:pt x="10242" y="1085"/>
                    <a:pt x="10200" y="1136"/>
                    <a:pt x="10147" y="1157"/>
                  </a:cubicBezTo>
                  <a:lnTo>
                    <a:pt x="10136" y="1146"/>
                  </a:lnTo>
                  <a:cubicBezTo>
                    <a:pt x="10070" y="1201"/>
                    <a:pt x="9904" y="1257"/>
                    <a:pt x="9827" y="1323"/>
                  </a:cubicBezTo>
                  <a:lnTo>
                    <a:pt x="9816" y="1323"/>
                  </a:lnTo>
                  <a:cubicBezTo>
                    <a:pt x="9838" y="1334"/>
                    <a:pt x="9849" y="1345"/>
                    <a:pt x="9849" y="1356"/>
                  </a:cubicBezTo>
                  <a:cubicBezTo>
                    <a:pt x="9810" y="1375"/>
                    <a:pt x="9779" y="1413"/>
                    <a:pt x="9758" y="1413"/>
                  </a:cubicBezTo>
                  <a:cubicBezTo>
                    <a:pt x="9755" y="1413"/>
                    <a:pt x="9753" y="1412"/>
                    <a:pt x="9750" y="1411"/>
                  </a:cubicBezTo>
                  <a:cubicBezTo>
                    <a:pt x="9772" y="1389"/>
                    <a:pt x="9772" y="1389"/>
                    <a:pt x="9783" y="1378"/>
                  </a:cubicBezTo>
                  <a:lnTo>
                    <a:pt x="9783" y="1378"/>
                  </a:lnTo>
                  <a:lnTo>
                    <a:pt x="9739" y="1400"/>
                  </a:lnTo>
                  <a:cubicBezTo>
                    <a:pt x="9684" y="1400"/>
                    <a:pt x="9794" y="1367"/>
                    <a:pt x="9794" y="1345"/>
                  </a:cubicBezTo>
                  <a:lnTo>
                    <a:pt x="9794" y="1345"/>
                  </a:lnTo>
                  <a:cubicBezTo>
                    <a:pt x="9706" y="1400"/>
                    <a:pt x="9607" y="1466"/>
                    <a:pt x="9530" y="1488"/>
                  </a:cubicBezTo>
                  <a:cubicBezTo>
                    <a:pt x="9511" y="1478"/>
                    <a:pt x="9646" y="1428"/>
                    <a:pt x="9615" y="1428"/>
                  </a:cubicBezTo>
                  <a:cubicBezTo>
                    <a:pt x="9610" y="1428"/>
                    <a:pt x="9600" y="1430"/>
                    <a:pt x="9585" y="1433"/>
                  </a:cubicBezTo>
                  <a:lnTo>
                    <a:pt x="9706" y="1389"/>
                  </a:lnTo>
                  <a:cubicBezTo>
                    <a:pt x="9607" y="1389"/>
                    <a:pt x="9739" y="1367"/>
                    <a:pt x="9684" y="1356"/>
                  </a:cubicBezTo>
                  <a:lnTo>
                    <a:pt x="9838" y="1268"/>
                  </a:lnTo>
                  <a:cubicBezTo>
                    <a:pt x="9834" y="1265"/>
                    <a:pt x="9830" y="1264"/>
                    <a:pt x="9826" y="1264"/>
                  </a:cubicBezTo>
                  <a:cubicBezTo>
                    <a:pt x="9811" y="1264"/>
                    <a:pt x="9796" y="1279"/>
                    <a:pt x="9761" y="1279"/>
                  </a:cubicBezTo>
                  <a:cubicBezTo>
                    <a:pt x="9783" y="1257"/>
                    <a:pt x="9827" y="1223"/>
                    <a:pt x="9871" y="1201"/>
                  </a:cubicBezTo>
                  <a:lnTo>
                    <a:pt x="9871" y="1201"/>
                  </a:lnTo>
                  <a:cubicBezTo>
                    <a:pt x="9833" y="1229"/>
                    <a:pt x="9836" y="1237"/>
                    <a:pt x="9853" y="1237"/>
                  </a:cubicBezTo>
                  <a:cubicBezTo>
                    <a:pt x="9871" y="1237"/>
                    <a:pt x="9904" y="1229"/>
                    <a:pt x="9926" y="1223"/>
                  </a:cubicBezTo>
                  <a:lnTo>
                    <a:pt x="9915" y="1201"/>
                  </a:lnTo>
                  <a:cubicBezTo>
                    <a:pt x="10026" y="1190"/>
                    <a:pt x="9915" y="1157"/>
                    <a:pt x="10059" y="1124"/>
                  </a:cubicBezTo>
                  <a:lnTo>
                    <a:pt x="10059" y="1135"/>
                  </a:lnTo>
                  <a:cubicBezTo>
                    <a:pt x="10103" y="1113"/>
                    <a:pt x="10136" y="1080"/>
                    <a:pt x="10191" y="1058"/>
                  </a:cubicBezTo>
                  <a:lnTo>
                    <a:pt x="10191" y="1058"/>
                  </a:lnTo>
                  <a:cubicBezTo>
                    <a:pt x="10224" y="1069"/>
                    <a:pt x="10147" y="1091"/>
                    <a:pt x="10147" y="1102"/>
                  </a:cubicBezTo>
                  <a:cubicBezTo>
                    <a:pt x="10224" y="1069"/>
                    <a:pt x="10279" y="1003"/>
                    <a:pt x="10345" y="992"/>
                  </a:cubicBezTo>
                  <a:close/>
                  <a:moveTo>
                    <a:pt x="9263" y="1752"/>
                  </a:moveTo>
                  <a:lnTo>
                    <a:pt x="9263" y="1752"/>
                  </a:lnTo>
                  <a:cubicBezTo>
                    <a:pt x="9255" y="1756"/>
                    <a:pt x="9247" y="1760"/>
                    <a:pt x="9240" y="1764"/>
                  </a:cubicBezTo>
                  <a:lnTo>
                    <a:pt x="9240" y="1764"/>
                  </a:lnTo>
                  <a:cubicBezTo>
                    <a:pt x="9249" y="1760"/>
                    <a:pt x="9258" y="1756"/>
                    <a:pt x="9265" y="1752"/>
                  </a:cubicBezTo>
                  <a:cubicBezTo>
                    <a:pt x="9265" y="1752"/>
                    <a:pt x="9264" y="1752"/>
                    <a:pt x="9263" y="1752"/>
                  </a:cubicBezTo>
                  <a:close/>
                  <a:moveTo>
                    <a:pt x="9240" y="1764"/>
                  </a:moveTo>
                  <a:lnTo>
                    <a:pt x="9240" y="1764"/>
                  </a:lnTo>
                  <a:cubicBezTo>
                    <a:pt x="9223" y="1771"/>
                    <a:pt x="9207" y="1778"/>
                    <a:pt x="9199" y="1785"/>
                  </a:cubicBezTo>
                  <a:cubicBezTo>
                    <a:pt x="9211" y="1779"/>
                    <a:pt x="9225" y="1771"/>
                    <a:pt x="9240" y="1764"/>
                  </a:cubicBezTo>
                  <a:close/>
                  <a:moveTo>
                    <a:pt x="7877" y="2094"/>
                  </a:moveTo>
                  <a:cubicBezTo>
                    <a:pt x="7853" y="2105"/>
                    <a:pt x="7840" y="2110"/>
                    <a:pt x="7835" y="2113"/>
                  </a:cubicBezTo>
                  <a:lnTo>
                    <a:pt x="7835" y="2113"/>
                  </a:lnTo>
                  <a:cubicBezTo>
                    <a:pt x="7847" y="2108"/>
                    <a:pt x="7861" y="2102"/>
                    <a:pt x="7877" y="2094"/>
                  </a:cubicBezTo>
                  <a:close/>
                  <a:moveTo>
                    <a:pt x="8219" y="2108"/>
                  </a:moveTo>
                  <a:cubicBezTo>
                    <a:pt x="8216" y="2109"/>
                    <a:pt x="8212" y="2112"/>
                    <a:pt x="8208" y="2114"/>
                  </a:cubicBezTo>
                  <a:lnTo>
                    <a:pt x="8208" y="2114"/>
                  </a:lnTo>
                  <a:cubicBezTo>
                    <a:pt x="8211" y="2112"/>
                    <a:pt x="8215" y="2110"/>
                    <a:pt x="8219" y="2108"/>
                  </a:cubicBezTo>
                  <a:close/>
                  <a:moveTo>
                    <a:pt x="8464" y="2183"/>
                  </a:moveTo>
                  <a:cubicBezTo>
                    <a:pt x="8454" y="2187"/>
                    <a:pt x="8445" y="2191"/>
                    <a:pt x="8437" y="2193"/>
                  </a:cubicBezTo>
                  <a:lnTo>
                    <a:pt x="8437" y="2193"/>
                  </a:lnTo>
                  <a:cubicBezTo>
                    <a:pt x="8443" y="2192"/>
                    <a:pt x="8451" y="2190"/>
                    <a:pt x="8464" y="2183"/>
                  </a:cubicBezTo>
                  <a:close/>
                  <a:moveTo>
                    <a:pt x="8076" y="2182"/>
                  </a:moveTo>
                  <a:cubicBezTo>
                    <a:pt x="8087" y="2193"/>
                    <a:pt x="8087" y="2204"/>
                    <a:pt x="8065" y="2204"/>
                  </a:cubicBezTo>
                  <a:cubicBezTo>
                    <a:pt x="8076" y="2204"/>
                    <a:pt x="8020" y="2215"/>
                    <a:pt x="7998" y="2226"/>
                  </a:cubicBezTo>
                  <a:cubicBezTo>
                    <a:pt x="8020" y="2215"/>
                    <a:pt x="8043" y="2204"/>
                    <a:pt x="8076" y="2182"/>
                  </a:cubicBezTo>
                  <a:close/>
                  <a:moveTo>
                    <a:pt x="9695" y="1334"/>
                  </a:moveTo>
                  <a:lnTo>
                    <a:pt x="9673" y="1356"/>
                  </a:lnTo>
                  <a:lnTo>
                    <a:pt x="9673" y="1345"/>
                  </a:lnTo>
                  <a:cubicBezTo>
                    <a:pt x="9530" y="1411"/>
                    <a:pt x="9519" y="1433"/>
                    <a:pt x="9376" y="1499"/>
                  </a:cubicBezTo>
                  <a:cubicBezTo>
                    <a:pt x="9343" y="1532"/>
                    <a:pt x="9398" y="1510"/>
                    <a:pt x="9365" y="1543"/>
                  </a:cubicBezTo>
                  <a:cubicBezTo>
                    <a:pt x="9177" y="1664"/>
                    <a:pt x="9177" y="1554"/>
                    <a:pt x="9045" y="1664"/>
                  </a:cubicBezTo>
                  <a:cubicBezTo>
                    <a:pt x="9012" y="1697"/>
                    <a:pt x="9023" y="1741"/>
                    <a:pt x="8902" y="1774"/>
                  </a:cubicBezTo>
                  <a:lnTo>
                    <a:pt x="8924" y="1719"/>
                  </a:lnTo>
                  <a:lnTo>
                    <a:pt x="8924" y="1719"/>
                  </a:lnTo>
                  <a:cubicBezTo>
                    <a:pt x="8792" y="1785"/>
                    <a:pt x="8869" y="1807"/>
                    <a:pt x="8715" y="1851"/>
                  </a:cubicBezTo>
                  <a:cubicBezTo>
                    <a:pt x="8737" y="1829"/>
                    <a:pt x="8814" y="1796"/>
                    <a:pt x="8792" y="1796"/>
                  </a:cubicBezTo>
                  <a:lnTo>
                    <a:pt x="8792" y="1796"/>
                  </a:lnTo>
                  <a:cubicBezTo>
                    <a:pt x="8693" y="1818"/>
                    <a:pt x="8737" y="1851"/>
                    <a:pt x="8670" y="1885"/>
                  </a:cubicBezTo>
                  <a:lnTo>
                    <a:pt x="8637" y="1862"/>
                  </a:lnTo>
                  <a:cubicBezTo>
                    <a:pt x="8515" y="1934"/>
                    <a:pt x="8363" y="2025"/>
                    <a:pt x="8219" y="2108"/>
                  </a:cubicBezTo>
                  <a:lnTo>
                    <a:pt x="8219" y="2108"/>
                  </a:lnTo>
                  <a:cubicBezTo>
                    <a:pt x="8223" y="2106"/>
                    <a:pt x="8226" y="2105"/>
                    <a:pt x="8230" y="2105"/>
                  </a:cubicBezTo>
                  <a:lnTo>
                    <a:pt x="8230" y="2105"/>
                  </a:lnTo>
                  <a:cubicBezTo>
                    <a:pt x="8230" y="2105"/>
                    <a:pt x="8208" y="2116"/>
                    <a:pt x="8186" y="2127"/>
                  </a:cubicBezTo>
                  <a:cubicBezTo>
                    <a:pt x="8195" y="2122"/>
                    <a:pt x="8202" y="2118"/>
                    <a:pt x="8208" y="2114"/>
                  </a:cubicBezTo>
                  <a:lnTo>
                    <a:pt x="8208" y="2114"/>
                  </a:lnTo>
                  <a:cubicBezTo>
                    <a:pt x="8200" y="2119"/>
                    <a:pt x="8193" y="2123"/>
                    <a:pt x="8186" y="2127"/>
                  </a:cubicBezTo>
                  <a:cubicBezTo>
                    <a:pt x="8186" y="2109"/>
                    <a:pt x="8200" y="2091"/>
                    <a:pt x="8188" y="2091"/>
                  </a:cubicBezTo>
                  <a:cubicBezTo>
                    <a:pt x="8185" y="2091"/>
                    <a:pt x="8181" y="2092"/>
                    <a:pt x="8175" y="2094"/>
                  </a:cubicBezTo>
                  <a:cubicBezTo>
                    <a:pt x="8031" y="2182"/>
                    <a:pt x="7877" y="2248"/>
                    <a:pt x="7723" y="2314"/>
                  </a:cubicBezTo>
                  <a:cubicBezTo>
                    <a:pt x="7866" y="2226"/>
                    <a:pt x="8009" y="2138"/>
                    <a:pt x="8153" y="2072"/>
                  </a:cubicBezTo>
                  <a:lnTo>
                    <a:pt x="8153" y="2072"/>
                  </a:lnTo>
                  <a:lnTo>
                    <a:pt x="8120" y="2083"/>
                  </a:lnTo>
                  <a:cubicBezTo>
                    <a:pt x="8131" y="2028"/>
                    <a:pt x="8263" y="2039"/>
                    <a:pt x="8340" y="1973"/>
                  </a:cubicBezTo>
                  <a:lnTo>
                    <a:pt x="8340" y="1973"/>
                  </a:lnTo>
                  <a:cubicBezTo>
                    <a:pt x="8322" y="1991"/>
                    <a:pt x="8326" y="2009"/>
                    <a:pt x="8328" y="2009"/>
                  </a:cubicBezTo>
                  <a:cubicBezTo>
                    <a:pt x="8329" y="2009"/>
                    <a:pt x="8329" y="2008"/>
                    <a:pt x="8329" y="2006"/>
                  </a:cubicBezTo>
                  <a:cubicBezTo>
                    <a:pt x="8450" y="1951"/>
                    <a:pt x="8571" y="1874"/>
                    <a:pt x="8748" y="1774"/>
                  </a:cubicBezTo>
                  <a:lnTo>
                    <a:pt x="8748" y="1774"/>
                  </a:lnTo>
                  <a:lnTo>
                    <a:pt x="8726" y="1796"/>
                  </a:lnTo>
                  <a:cubicBezTo>
                    <a:pt x="8803" y="1774"/>
                    <a:pt x="8913" y="1708"/>
                    <a:pt x="9001" y="1675"/>
                  </a:cubicBezTo>
                  <a:cubicBezTo>
                    <a:pt x="9012" y="1653"/>
                    <a:pt x="9056" y="1642"/>
                    <a:pt x="9023" y="1642"/>
                  </a:cubicBezTo>
                  <a:cubicBezTo>
                    <a:pt x="9287" y="1587"/>
                    <a:pt x="9464" y="1389"/>
                    <a:pt x="9695" y="1334"/>
                  </a:cubicBezTo>
                  <a:close/>
                  <a:moveTo>
                    <a:pt x="7381" y="2490"/>
                  </a:moveTo>
                  <a:lnTo>
                    <a:pt x="7381" y="2490"/>
                  </a:lnTo>
                  <a:cubicBezTo>
                    <a:pt x="7380" y="2491"/>
                    <a:pt x="7378" y="2492"/>
                    <a:pt x="7377" y="2493"/>
                  </a:cubicBezTo>
                  <a:lnTo>
                    <a:pt x="7377" y="2493"/>
                  </a:lnTo>
                  <a:cubicBezTo>
                    <a:pt x="7379" y="2492"/>
                    <a:pt x="7380" y="2491"/>
                    <a:pt x="7381" y="2490"/>
                  </a:cubicBezTo>
                  <a:close/>
                  <a:moveTo>
                    <a:pt x="7334" y="2698"/>
                  </a:moveTo>
                  <a:lnTo>
                    <a:pt x="7334" y="2698"/>
                  </a:lnTo>
                  <a:cubicBezTo>
                    <a:pt x="7326" y="2702"/>
                    <a:pt x="7316" y="2706"/>
                    <a:pt x="7304" y="2711"/>
                  </a:cubicBezTo>
                  <a:cubicBezTo>
                    <a:pt x="7325" y="2706"/>
                    <a:pt x="7333" y="2701"/>
                    <a:pt x="7334" y="2698"/>
                  </a:cubicBezTo>
                  <a:close/>
                  <a:moveTo>
                    <a:pt x="5498" y="3262"/>
                  </a:moveTo>
                  <a:cubicBezTo>
                    <a:pt x="5476" y="3275"/>
                    <a:pt x="5465" y="3283"/>
                    <a:pt x="5460" y="3289"/>
                  </a:cubicBezTo>
                  <a:lnTo>
                    <a:pt x="5460" y="3289"/>
                  </a:lnTo>
                  <a:cubicBezTo>
                    <a:pt x="5474" y="3282"/>
                    <a:pt x="5486" y="3274"/>
                    <a:pt x="5498" y="3262"/>
                  </a:cubicBezTo>
                  <a:close/>
                  <a:moveTo>
                    <a:pt x="5792" y="3317"/>
                  </a:moveTo>
                  <a:cubicBezTo>
                    <a:pt x="5786" y="3320"/>
                    <a:pt x="5780" y="3324"/>
                    <a:pt x="5773" y="3328"/>
                  </a:cubicBezTo>
                  <a:cubicBezTo>
                    <a:pt x="5790" y="3322"/>
                    <a:pt x="5792" y="3319"/>
                    <a:pt x="5792" y="3317"/>
                  </a:cubicBezTo>
                  <a:close/>
                  <a:moveTo>
                    <a:pt x="7668" y="2303"/>
                  </a:moveTo>
                  <a:cubicBezTo>
                    <a:pt x="7701" y="2314"/>
                    <a:pt x="7646" y="2336"/>
                    <a:pt x="7624" y="2358"/>
                  </a:cubicBezTo>
                  <a:cubicBezTo>
                    <a:pt x="7602" y="2358"/>
                    <a:pt x="7591" y="2369"/>
                    <a:pt x="7569" y="2380"/>
                  </a:cubicBezTo>
                  <a:lnTo>
                    <a:pt x="7569" y="2369"/>
                  </a:lnTo>
                  <a:lnTo>
                    <a:pt x="7536" y="2391"/>
                  </a:lnTo>
                  <a:lnTo>
                    <a:pt x="7503" y="2413"/>
                  </a:lnTo>
                  <a:lnTo>
                    <a:pt x="7514" y="2413"/>
                  </a:lnTo>
                  <a:lnTo>
                    <a:pt x="7470" y="2457"/>
                  </a:lnTo>
                  <a:cubicBezTo>
                    <a:pt x="7463" y="2461"/>
                    <a:pt x="7458" y="2462"/>
                    <a:pt x="7453" y="2462"/>
                  </a:cubicBezTo>
                  <a:cubicBezTo>
                    <a:pt x="7443" y="2462"/>
                    <a:pt x="7440" y="2454"/>
                    <a:pt x="7448" y="2446"/>
                  </a:cubicBezTo>
                  <a:lnTo>
                    <a:pt x="7448" y="2446"/>
                  </a:lnTo>
                  <a:cubicBezTo>
                    <a:pt x="7370" y="2479"/>
                    <a:pt x="7448" y="2468"/>
                    <a:pt x="7415" y="2490"/>
                  </a:cubicBezTo>
                  <a:cubicBezTo>
                    <a:pt x="7401" y="2500"/>
                    <a:pt x="7389" y="2503"/>
                    <a:pt x="7381" y="2503"/>
                  </a:cubicBezTo>
                  <a:cubicBezTo>
                    <a:pt x="7372" y="2503"/>
                    <a:pt x="7369" y="2498"/>
                    <a:pt x="7377" y="2493"/>
                  </a:cubicBezTo>
                  <a:lnTo>
                    <a:pt x="7377" y="2493"/>
                  </a:lnTo>
                  <a:cubicBezTo>
                    <a:pt x="7244" y="2571"/>
                    <a:pt x="7016" y="2722"/>
                    <a:pt x="6864" y="2766"/>
                  </a:cubicBezTo>
                  <a:lnTo>
                    <a:pt x="6886" y="2755"/>
                  </a:lnTo>
                  <a:lnTo>
                    <a:pt x="6886" y="2755"/>
                  </a:lnTo>
                  <a:cubicBezTo>
                    <a:pt x="6776" y="2799"/>
                    <a:pt x="6787" y="2865"/>
                    <a:pt x="6676" y="2887"/>
                  </a:cubicBezTo>
                  <a:lnTo>
                    <a:pt x="6698" y="2876"/>
                  </a:lnTo>
                  <a:lnTo>
                    <a:pt x="6698" y="2876"/>
                  </a:lnTo>
                  <a:cubicBezTo>
                    <a:pt x="6456" y="2986"/>
                    <a:pt x="6203" y="3151"/>
                    <a:pt x="6004" y="3218"/>
                  </a:cubicBezTo>
                  <a:cubicBezTo>
                    <a:pt x="5982" y="3262"/>
                    <a:pt x="5762" y="3328"/>
                    <a:pt x="5773" y="3372"/>
                  </a:cubicBezTo>
                  <a:cubicBezTo>
                    <a:pt x="5685" y="3405"/>
                    <a:pt x="5663" y="3405"/>
                    <a:pt x="5619" y="3416"/>
                  </a:cubicBezTo>
                  <a:cubicBezTo>
                    <a:pt x="5663" y="3383"/>
                    <a:pt x="5707" y="3339"/>
                    <a:pt x="5795" y="3306"/>
                  </a:cubicBezTo>
                  <a:lnTo>
                    <a:pt x="5795" y="3306"/>
                  </a:lnTo>
                  <a:cubicBezTo>
                    <a:pt x="5790" y="3311"/>
                    <a:pt x="5792" y="3314"/>
                    <a:pt x="5792" y="3317"/>
                  </a:cubicBezTo>
                  <a:lnTo>
                    <a:pt x="5792" y="3317"/>
                  </a:lnTo>
                  <a:cubicBezTo>
                    <a:pt x="5936" y="3232"/>
                    <a:pt x="6034" y="3148"/>
                    <a:pt x="6203" y="3074"/>
                  </a:cubicBezTo>
                  <a:lnTo>
                    <a:pt x="6203" y="3074"/>
                  </a:lnTo>
                  <a:cubicBezTo>
                    <a:pt x="6194" y="3089"/>
                    <a:pt x="6194" y="3095"/>
                    <a:pt x="6201" y="3095"/>
                  </a:cubicBezTo>
                  <a:cubicBezTo>
                    <a:pt x="6215" y="3095"/>
                    <a:pt x="6256" y="3070"/>
                    <a:pt x="6279" y="3070"/>
                  </a:cubicBezTo>
                  <a:cubicBezTo>
                    <a:pt x="6284" y="3070"/>
                    <a:pt x="6288" y="3071"/>
                    <a:pt x="6291" y="3074"/>
                  </a:cubicBezTo>
                  <a:lnTo>
                    <a:pt x="6379" y="3019"/>
                  </a:lnTo>
                  <a:lnTo>
                    <a:pt x="6335" y="3019"/>
                  </a:lnTo>
                  <a:cubicBezTo>
                    <a:pt x="6412" y="2975"/>
                    <a:pt x="6478" y="2920"/>
                    <a:pt x="6555" y="2898"/>
                  </a:cubicBezTo>
                  <a:lnTo>
                    <a:pt x="6555" y="2898"/>
                  </a:lnTo>
                  <a:lnTo>
                    <a:pt x="6500" y="2942"/>
                  </a:lnTo>
                  <a:lnTo>
                    <a:pt x="6643" y="2854"/>
                  </a:lnTo>
                  <a:lnTo>
                    <a:pt x="6555" y="2887"/>
                  </a:lnTo>
                  <a:cubicBezTo>
                    <a:pt x="6632" y="2832"/>
                    <a:pt x="6523" y="2854"/>
                    <a:pt x="6641" y="2811"/>
                  </a:cubicBezTo>
                  <a:lnTo>
                    <a:pt x="6641" y="2811"/>
                  </a:lnTo>
                  <a:cubicBezTo>
                    <a:pt x="6641" y="2811"/>
                    <a:pt x="6640" y="2811"/>
                    <a:pt x="6640" y="2811"/>
                  </a:cubicBezTo>
                  <a:cubicBezTo>
                    <a:pt x="6640" y="2811"/>
                    <a:pt x="6641" y="2811"/>
                    <a:pt x="6643" y="2810"/>
                  </a:cubicBezTo>
                  <a:lnTo>
                    <a:pt x="6643" y="2810"/>
                  </a:lnTo>
                  <a:cubicBezTo>
                    <a:pt x="6643" y="2810"/>
                    <a:pt x="6642" y="2810"/>
                    <a:pt x="6641" y="2811"/>
                  </a:cubicBezTo>
                  <a:lnTo>
                    <a:pt x="6641" y="2811"/>
                  </a:lnTo>
                  <a:cubicBezTo>
                    <a:pt x="6652" y="2805"/>
                    <a:pt x="6729" y="2766"/>
                    <a:pt x="6776" y="2766"/>
                  </a:cubicBezTo>
                  <a:cubicBezTo>
                    <a:pt x="6809" y="2733"/>
                    <a:pt x="6842" y="2700"/>
                    <a:pt x="6908" y="2678"/>
                  </a:cubicBezTo>
                  <a:cubicBezTo>
                    <a:pt x="6930" y="2678"/>
                    <a:pt x="6908" y="2711"/>
                    <a:pt x="6919" y="2711"/>
                  </a:cubicBezTo>
                  <a:cubicBezTo>
                    <a:pt x="6952" y="2667"/>
                    <a:pt x="7117" y="2612"/>
                    <a:pt x="7150" y="2557"/>
                  </a:cubicBezTo>
                  <a:lnTo>
                    <a:pt x="7150" y="2590"/>
                  </a:lnTo>
                  <a:lnTo>
                    <a:pt x="7172" y="2557"/>
                  </a:lnTo>
                  <a:cubicBezTo>
                    <a:pt x="7194" y="2551"/>
                    <a:pt x="7205" y="2548"/>
                    <a:pt x="7211" y="2548"/>
                  </a:cubicBezTo>
                  <a:cubicBezTo>
                    <a:pt x="7216" y="2548"/>
                    <a:pt x="7216" y="2551"/>
                    <a:pt x="7216" y="2557"/>
                  </a:cubicBezTo>
                  <a:cubicBezTo>
                    <a:pt x="7337" y="2501"/>
                    <a:pt x="7161" y="2535"/>
                    <a:pt x="7315" y="2479"/>
                  </a:cubicBezTo>
                  <a:lnTo>
                    <a:pt x="7315" y="2479"/>
                  </a:lnTo>
                  <a:cubicBezTo>
                    <a:pt x="7304" y="2490"/>
                    <a:pt x="7304" y="2490"/>
                    <a:pt x="7282" y="2501"/>
                  </a:cubicBezTo>
                  <a:cubicBezTo>
                    <a:pt x="7426" y="2446"/>
                    <a:pt x="7547" y="2358"/>
                    <a:pt x="7668" y="2303"/>
                  </a:cubicBezTo>
                  <a:close/>
                  <a:moveTo>
                    <a:pt x="5630" y="3394"/>
                  </a:moveTo>
                  <a:lnTo>
                    <a:pt x="5608" y="3427"/>
                  </a:lnTo>
                  <a:cubicBezTo>
                    <a:pt x="5597" y="3427"/>
                    <a:pt x="5586" y="3438"/>
                    <a:pt x="5553" y="3438"/>
                  </a:cubicBezTo>
                  <a:cubicBezTo>
                    <a:pt x="5575" y="3427"/>
                    <a:pt x="5586" y="3416"/>
                    <a:pt x="5630" y="3394"/>
                  </a:cubicBezTo>
                  <a:close/>
                  <a:moveTo>
                    <a:pt x="5401" y="3515"/>
                  </a:moveTo>
                  <a:cubicBezTo>
                    <a:pt x="5408" y="3515"/>
                    <a:pt x="5411" y="3518"/>
                    <a:pt x="5409" y="3526"/>
                  </a:cubicBezTo>
                  <a:cubicBezTo>
                    <a:pt x="5387" y="3548"/>
                    <a:pt x="5376" y="3570"/>
                    <a:pt x="5332" y="3592"/>
                  </a:cubicBezTo>
                  <a:lnTo>
                    <a:pt x="5321" y="3570"/>
                  </a:lnTo>
                  <a:lnTo>
                    <a:pt x="5255" y="3636"/>
                  </a:lnTo>
                  <a:lnTo>
                    <a:pt x="5189" y="3636"/>
                  </a:lnTo>
                  <a:lnTo>
                    <a:pt x="5167" y="3658"/>
                  </a:lnTo>
                  <a:cubicBezTo>
                    <a:pt x="5167" y="3627"/>
                    <a:pt x="5273" y="3548"/>
                    <a:pt x="5287" y="3529"/>
                  </a:cubicBezTo>
                  <a:lnTo>
                    <a:pt x="5287" y="3529"/>
                  </a:lnTo>
                  <a:cubicBezTo>
                    <a:pt x="5281" y="3543"/>
                    <a:pt x="5285" y="3548"/>
                    <a:pt x="5294" y="3548"/>
                  </a:cubicBezTo>
                  <a:cubicBezTo>
                    <a:pt x="5318" y="3548"/>
                    <a:pt x="5378" y="3515"/>
                    <a:pt x="5401" y="3515"/>
                  </a:cubicBezTo>
                  <a:close/>
                  <a:moveTo>
                    <a:pt x="5167" y="3669"/>
                  </a:moveTo>
                  <a:lnTo>
                    <a:pt x="5145" y="3691"/>
                  </a:lnTo>
                  <a:lnTo>
                    <a:pt x="5189" y="3669"/>
                  </a:lnTo>
                  <a:lnTo>
                    <a:pt x="5189" y="3669"/>
                  </a:lnTo>
                  <a:cubicBezTo>
                    <a:pt x="5145" y="3702"/>
                    <a:pt x="5079" y="3724"/>
                    <a:pt x="5035" y="3746"/>
                  </a:cubicBezTo>
                  <a:cubicBezTo>
                    <a:pt x="5079" y="3724"/>
                    <a:pt x="5123" y="3691"/>
                    <a:pt x="5156" y="3669"/>
                  </a:cubicBezTo>
                  <a:close/>
                  <a:moveTo>
                    <a:pt x="4682" y="3923"/>
                  </a:moveTo>
                  <a:lnTo>
                    <a:pt x="4682" y="3934"/>
                  </a:lnTo>
                  <a:cubicBezTo>
                    <a:pt x="4660" y="3945"/>
                    <a:pt x="4638" y="3945"/>
                    <a:pt x="4616" y="3956"/>
                  </a:cubicBezTo>
                  <a:cubicBezTo>
                    <a:pt x="4638" y="3945"/>
                    <a:pt x="4660" y="3934"/>
                    <a:pt x="4682" y="3923"/>
                  </a:cubicBezTo>
                  <a:close/>
                  <a:moveTo>
                    <a:pt x="4462" y="4297"/>
                  </a:moveTo>
                  <a:cubicBezTo>
                    <a:pt x="4458" y="4299"/>
                    <a:pt x="4454" y="4301"/>
                    <a:pt x="4450" y="4303"/>
                  </a:cubicBezTo>
                  <a:lnTo>
                    <a:pt x="4450" y="4303"/>
                  </a:lnTo>
                  <a:cubicBezTo>
                    <a:pt x="4452" y="4303"/>
                    <a:pt x="4456" y="4301"/>
                    <a:pt x="4462" y="4297"/>
                  </a:cubicBezTo>
                  <a:close/>
                  <a:moveTo>
                    <a:pt x="3955" y="4363"/>
                  </a:moveTo>
                  <a:lnTo>
                    <a:pt x="3933" y="4385"/>
                  </a:lnTo>
                  <a:lnTo>
                    <a:pt x="3922" y="4385"/>
                  </a:lnTo>
                  <a:lnTo>
                    <a:pt x="3955" y="4363"/>
                  </a:lnTo>
                  <a:close/>
                  <a:moveTo>
                    <a:pt x="3085" y="4870"/>
                  </a:moveTo>
                  <a:cubicBezTo>
                    <a:pt x="3063" y="4881"/>
                    <a:pt x="3052" y="4881"/>
                    <a:pt x="3030" y="4892"/>
                  </a:cubicBezTo>
                  <a:lnTo>
                    <a:pt x="3052" y="4870"/>
                  </a:lnTo>
                  <a:close/>
                  <a:moveTo>
                    <a:pt x="2721" y="5090"/>
                  </a:moveTo>
                  <a:lnTo>
                    <a:pt x="2710" y="5102"/>
                  </a:lnTo>
                  <a:lnTo>
                    <a:pt x="2688" y="5113"/>
                  </a:lnTo>
                  <a:lnTo>
                    <a:pt x="2721" y="5090"/>
                  </a:lnTo>
                  <a:close/>
                  <a:moveTo>
                    <a:pt x="2292" y="5344"/>
                  </a:moveTo>
                  <a:lnTo>
                    <a:pt x="2270" y="5355"/>
                  </a:lnTo>
                  <a:lnTo>
                    <a:pt x="2270" y="5355"/>
                  </a:lnTo>
                  <a:lnTo>
                    <a:pt x="2281" y="5344"/>
                  </a:lnTo>
                  <a:close/>
                  <a:moveTo>
                    <a:pt x="2293" y="5361"/>
                  </a:moveTo>
                  <a:cubicBezTo>
                    <a:pt x="2295" y="5361"/>
                    <a:pt x="2295" y="5362"/>
                    <a:pt x="2292" y="5366"/>
                  </a:cubicBezTo>
                  <a:cubicBezTo>
                    <a:pt x="2270" y="5388"/>
                    <a:pt x="2248" y="5388"/>
                    <a:pt x="2237" y="5399"/>
                  </a:cubicBezTo>
                  <a:lnTo>
                    <a:pt x="2259" y="5366"/>
                  </a:lnTo>
                  <a:cubicBezTo>
                    <a:pt x="2273" y="5366"/>
                    <a:pt x="2288" y="5361"/>
                    <a:pt x="2293" y="5361"/>
                  </a:cubicBezTo>
                  <a:close/>
                  <a:moveTo>
                    <a:pt x="2115" y="5454"/>
                  </a:moveTo>
                  <a:lnTo>
                    <a:pt x="2104" y="5465"/>
                  </a:lnTo>
                  <a:cubicBezTo>
                    <a:pt x="2071" y="5476"/>
                    <a:pt x="2049" y="5498"/>
                    <a:pt x="2027" y="5509"/>
                  </a:cubicBezTo>
                  <a:cubicBezTo>
                    <a:pt x="2049" y="5487"/>
                    <a:pt x="2082" y="5476"/>
                    <a:pt x="2115" y="5454"/>
                  </a:cubicBezTo>
                  <a:close/>
                  <a:moveTo>
                    <a:pt x="12548" y="1"/>
                  </a:moveTo>
                  <a:cubicBezTo>
                    <a:pt x="12560" y="23"/>
                    <a:pt x="12571" y="34"/>
                    <a:pt x="12560" y="45"/>
                  </a:cubicBezTo>
                  <a:lnTo>
                    <a:pt x="12571" y="45"/>
                  </a:lnTo>
                  <a:lnTo>
                    <a:pt x="12482" y="111"/>
                  </a:lnTo>
                  <a:lnTo>
                    <a:pt x="12439" y="111"/>
                  </a:lnTo>
                  <a:cubicBezTo>
                    <a:pt x="12432" y="117"/>
                    <a:pt x="12424" y="125"/>
                    <a:pt x="12416" y="133"/>
                  </a:cubicBezTo>
                  <a:cubicBezTo>
                    <a:pt x="12411" y="127"/>
                    <a:pt x="12403" y="125"/>
                    <a:pt x="12393" y="125"/>
                  </a:cubicBezTo>
                  <a:cubicBezTo>
                    <a:pt x="12383" y="125"/>
                    <a:pt x="12372" y="127"/>
                    <a:pt x="12361" y="133"/>
                  </a:cubicBezTo>
                  <a:lnTo>
                    <a:pt x="12273" y="210"/>
                  </a:lnTo>
                  <a:cubicBezTo>
                    <a:pt x="12256" y="202"/>
                    <a:pt x="12278" y="180"/>
                    <a:pt x="12265" y="180"/>
                  </a:cubicBezTo>
                  <a:cubicBezTo>
                    <a:pt x="12261" y="180"/>
                    <a:pt x="12253" y="183"/>
                    <a:pt x="12240" y="188"/>
                  </a:cubicBezTo>
                  <a:cubicBezTo>
                    <a:pt x="12295" y="155"/>
                    <a:pt x="12361" y="111"/>
                    <a:pt x="12372" y="89"/>
                  </a:cubicBezTo>
                  <a:lnTo>
                    <a:pt x="12372" y="89"/>
                  </a:lnTo>
                  <a:lnTo>
                    <a:pt x="12317" y="111"/>
                  </a:lnTo>
                  <a:cubicBezTo>
                    <a:pt x="12323" y="109"/>
                    <a:pt x="12328" y="108"/>
                    <a:pt x="12331" y="108"/>
                  </a:cubicBezTo>
                  <a:cubicBezTo>
                    <a:pt x="12346" y="108"/>
                    <a:pt x="12335" y="124"/>
                    <a:pt x="12317" y="133"/>
                  </a:cubicBezTo>
                  <a:cubicBezTo>
                    <a:pt x="12280" y="162"/>
                    <a:pt x="12253" y="167"/>
                    <a:pt x="12236" y="167"/>
                  </a:cubicBezTo>
                  <a:cubicBezTo>
                    <a:pt x="12228" y="167"/>
                    <a:pt x="12222" y="166"/>
                    <a:pt x="12218" y="166"/>
                  </a:cubicBezTo>
                  <a:lnTo>
                    <a:pt x="12218" y="166"/>
                  </a:lnTo>
                  <a:cubicBezTo>
                    <a:pt x="12218" y="166"/>
                    <a:pt x="12218" y="166"/>
                    <a:pt x="12218" y="166"/>
                  </a:cubicBezTo>
                  <a:lnTo>
                    <a:pt x="12262" y="133"/>
                  </a:lnTo>
                  <a:cubicBezTo>
                    <a:pt x="12257" y="131"/>
                    <a:pt x="12251" y="130"/>
                    <a:pt x="12245" y="130"/>
                  </a:cubicBezTo>
                  <a:cubicBezTo>
                    <a:pt x="12176" y="130"/>
                    <a:pt x="12067" y="235"/>
                    <a:pt x="11976" y="265"/>
                  </a:cubicBezTo>
                  <a:lnTo>
                    <a:pt x="11998" y="221"/>
                  </a:lnTo>
                  <a:lnTo>
                    <a:pt x="11910" y="287"/>
                  </a:lnTo>
                  <a:cubicBezTo>
                    <a:pt x="11887" y="287"/>
                    <a:pt x="11865" y="276"/>
                    <a:pt x="11910" y="254"/>
                  </a:cubicBezTo>
                  <a:lnTo>
                    <a:pt x="11910" y="254"/>
                  </a:lnTo>
                  <a:cubicBezTo>
                    <a:pt x="11832" y="265"/>
                    <a:pt x="11854" y="287"/>
                    <a:pt x="11788" y="298"/>
                  </a:cubicBezTo>
                  <a:lnTo>
                    <a:pt x="11722" y="331"/>
                  </a:lnTo>
                  <a:cubicBezTo>
                    <a:pt x="11733" y="320"/>
                    <a:pt x="11700" y="309"/>
                    <a:pt x="11744" y="298"/>
                  </a:cubicBezTo>
                  <a:lnTo>
                    <a:pt x="11744" y="298"/>
                  </a:lnTo>
                  <a:cubicBezTo>
                    <a:pt x="11612" y="331"/>
                    <a:pt x="11557" y="408"/>
                    <a:pt x="11502" y="408"/>
                  </a:cubicBezTo>
                  <a:lnTo>
                    <a:pt x="11513" y="408"/>
                  </a:lnTo>
                  <a:cubicBezTo>
                    <a:pt x="11348" y="485"/>
                    <a:pt x="11502" y="430"/>
                    <a:pt x="11392" y="518"/>
                  </a:cubicBezTo>
                  <a:lnTo>
                    <a:pt x="11282" y="496"/>
                  </a:lnTo>
                  <a:lnTo>
                    <a:pt x="11271" y="529"/>
                  </a:lnTo>
                  <a:cubicBezTo>
                    <a:pt x="11263" y="537"/>
                    <a:pt x="11244" y="545"/>
                    <a:pt x="11234" y="545"/>
                  </a:cubicBezTo>
                  <a:cubicBezTo>
                    <a:pt x="11229" y="545"/>
                    <a:pt x="11226" y="544"/>
                    <a:pt x="11226" y="540"/>
                  </a:cubicBezTo>
                  <a:cubicBezTo>
                    <a:pt x="11204" y="558"/>
                    <a:pt x="11202" y="562"/>
                    <a:pt x="11204" y="562"/>
                  </a:cubicBezTo>
                  <a:cubicBezTo>
                    <a:pt x="11206" y="562"/>
                    <a:pt x="11210" y="560"/>
                    <a:pt x="11213" y="560"/>
                  </a:cubicBezTo>
                  <a:lnTo>
                    <a:pt x="11213" y="560"/>
                  </a:lnTo>
                  <a:cubicBezTo>
                    <a:pt x="11215" y="560"/>
                    <a:pt x="11215" y="562"/>
                    <a:pt x="11204" y="573"/>
                  </a:cubicBezTo>
                  <a:cubicBezTo>
                    <a:pt x="11129" y="592"/>
                    <a:pt x="11020" y="668"/>
                    <a:pt x="10970" y="668"/>
                  </a:cubicBezTo>
                  <a:cubicBezTo>
                    <a:pt x="10962" y="668"/>
                    <a:pt x="10956" y="666"/>
                    <a:pt x="10951" y="662"/>
                  </a:cubicBezTo>
                  <a:lnTo>
                    <a:pt x="10951" y="662"/>
                  </a:lnTo>
                  <a:cubicBezTo>
                    <a:pt x="10945" y="671"/>
                    <a:pt x="10948" y="673"/>
                    <a:pt x="10954" y="673"/>
                  </a:cubicBezTo>
                  <a:cubicBezTo>
                    <a:pt x="10961" y="673"/>
                    <a:pt x="10974" y="669"/>
                    <a:pt x="10979" y="669"/>
                  </a:cubicBezTo>
                  <a:cubicBezTo>
                    <a:pt x="10984" y="669"/>
                    <a:pt x="10980" y="674"/>
                    <a:pt x="10951" y="695"/>
                  </a:cubicBezTo>
                  <a:cubicBezTo>
                    <a:pt x="10944" y="690"/>
                    <a:pt x="10937" y="687"/>
                    <a:pt x="10929" y="687"/>
                  </a:cubicBezTo>
                  <a:cubicBezTo>
                    <a:pt x="10889" y="687"/>
                    <a:pt x="10838" y="751"/>
                    <a:pt x="10764" y="761"/>
                  </a:cubicBezTo>
                  <a:cubicBezTo>
                    <a:pt x="10772" y="737"/>
                    <a:pt x="10814" y="719"/>
                    <a:pt x="10808" y="719"/>
                  </a:cubicBezTo>
                  <a:lnTo>
                    <a:pt x="10808" y="719"/>
                  </a:lnTo>
                  <a:cubicBezTo>
                    <a:pt x="10806" y="719"/>
                    <a:pt x="10796" y="722"/>
                    <a:pt x="10775" y="728"/>
                  </a:cubicBezTo>
                  <a:cubicBezTo>
                    <a:pt x="10742" y="783"/>
                    <a:pt x="10621" y="783"/>
                    <a:pt x="10554" y="827"/>
                  </a:cubicBezTo>
                  <a:lnTo>
                    <a:pt x="10543" y="816"/>
                  </a:lnTo>
                  <a:cubicBezTo>
                    <a:pt x="10521" y="816"/>
                    <a:pt x="10532" y="838"/>
                    <a:pt x="10521" y="860"/>
                  </a:cubicBezTo>
                  <a:lnTo>
                    <a:pt x="10554" y="827"/>
                  </a:lnTo>
                  <a:lnTo>
                    <a:pt x="10554" y="827"/>
                  </a:lnTo>
                  <a:cubicBezTo>
                    <a:pt x="10565" y="827"/>
                    <a:pt x="10543" y="838"/>
                    <a:pt x="10521" y="860"/>
                  </a:cubicBezTo>
                  <a:cubicBezTo>
                    <a:pt x="10477" y="882"/>
                    <a:pt x="10389" y="915"/>
                    <a:pt x="10323" y="959"/>
                  </a:cubicBezTo>
                  <a:cubicBezTo>
                    <a:pt x="10323" y="958"/>
                    <a:pt x="10322" y="958"/>
                    <a:pt x="10321" y="958"/>
                  </a:cubicBezTo>
                  <a:cubicBezTo>
                    <a:pt x="10298" y="958"/>
                    <a:pt x="10097" y="1038"/>
                    <a:pt x="10004" y="1069"/>
                  </a:cubicBezTo>
                  <a:cubicBezTo>
                    <a:pt x="10004" y="1102"/>
                    <a:pt x="9893" y="1146"/>
                    <a:pt x="9816" y="1190"/>
                  </a:cubicBezTo>
                  <a:cubicBezTo>
                    <a:pt x="9816" y="1168"/>
                    <a:pt x="9827" y="1157"/>
                    <a:pt x="9860" y="1135"/>
                  </a:cubicBezTo>
                  <a:lnTo>
                    <a:pt x="9860" y="1135"/>
                  </a:lnTo>
                  <a:lnTo>
                    <a:pt x="9794" y="1168"/>
                  </a:lnTo>
                  <a:cubicBezTo>
                    <a:pt x="9783" y="1179"/>
                    <a:pt x="9761" y="1201"/>
                    <a:pt x="9717" y="1223"/>
                  </a:cubicBezTo>
                  <a:lnTo>
                    <a:pt x="9728" y="1190"/>
                  </a:lnTo>
                  <a:lnTo>
                    <a:pt x="9728" y="1190"/>
                  </a:lnTo>
                  <a:cubicBezTo>
                    <a:pt x="9629" y="1235"/>
                    <a:pt x="9541" y="1312"/>
                    <a:pt x="9420" y="1345"/>
                  </a:cubicBezTo>
                  <a:cubicBezTo>
                    <a:pt x="9420" y="1378"/>
                    <a:pt x="9541" y="1356"/>
                    <a:pt x="9420" y="1433"/>
                  </a:cubicBezTo>
                  <a:cubicBezTo>
                    <a:pt x="9410" y="1423"/>
                    <a:pt x="9400" y="1413"/>
                    <a:pt x="9422" y="1395"/>
                  </a:cubicBezTo>
                  <a:lnTo>
                    <a:pt x="9422" y="1395"/>
                  </a:lnTo>
                  <a:cubicBezTo>
                    <a:pt x="9407" y="1404"/>
                    <a:pt x="9382" y="1413"/>
                    <a:pt x="9365" y="1422"/>
                  </a:cubicBezTo>
                  <a:lnTo>
                    <a:pt x="9409" y="1378"/>
                  </a:lnTo>
                  <a:lnTo>
                    <a:pt x="9409" y="1378"/>
                  </a:lnTo>
                  <a:cubicBezTo>
                    <a:pt x="9354" y="1400"/>
                    <a:pt x="9387" y="1411"/>
                    <a:pt x="9343" y="1433"/>
                  </a:cubicBezTo>
                  <a:lnTo>
                    <a:pt x="9309" y="1422"/>
                  </a:lnTo>
                  <a:lnTo>
                    <a:pt x="9365" y="1389"/>
                  </a:lnTo>
                  <a:lnTo>
                    <a:pt x="9365" y="1389"/>
                  </a:lnTo>
                  <a:cubicBezTo>
                    <a:pt x="9309" y="1411"/>
                    <a:pt x="9243" y="1433"/>
                    <a:pt x="9221" y="1433"/>
                  </a:cubicBezTo>
                  <a:cubicBezTo>
                    <a:pt x="9232" y="1433"/>
                    <a:pt x="9232" y="1455"/>
                    <a:pt x="9199" y="1466"/>
                  </a:cubicBezTo>
                  <a:cubicBezTo>
                    <a:pt x="9164" y="1486"/>
                    <a:pt x="9148" y="1491"/>
                    <a:pt x="9140" y="1491"/>
                  </a:cubicBezTo>
                  <a:cubicBezTo>
                    <a:pt x="9130" y="1491"/>
                    <a:pt x="9132" y="1482"/>
                    <a:pt x="9121" y="1482"/>
                  </a:cubicBezTo>
                  <a:cubicBezTo>
                    <a:pt x="9117" y="1482"/>
                    <a:pt x="9110" y="1484"/>
                    <a:pt x="9100" y="1488"/>
                  </a:cubicBezTo>
                  <a:cubicBezTo>
                    <a:pt x="9078" y="1510"/>
                    <a:pt x="9012" y="1521"/>
                    <a:pt x="9023" y="1543"/>
                  </a:cubicBezTo>
                  <a:cubicBezTo>
                    <a:pt x="9007" y="1554"/>
                    <a:pt x="8998" y="1557"/>
                    <a:pt x="8991" y="1557"/>
                  </a:cubicBezTo>
                  <a:cubicBezTo>
                    <a:pt x="8984" y="1557"/>
                    <a:pt x="8979" y="1554"/>
                    <a:pt x="8968" y="1554"/>
                  </a:cubicBezTo>
                  <a:cubicBezTo>
                    <a:pt x="8924" y="1587"/>
                    <a:pt x="8748" y="1664"/>
                    <a:pt x="8814" y="1664"/>
                  </a:cubicBezTo>
                  <a:cubicBezTo>
                    <a:pt x="8670" y="1763"/>
                    <a:pt x="8483" y="1807"/>
                    <a:pt x="8329" y="1896"/>
                  </a:cubicBezTo>
                  <a:lnTo>
                    <a:pt x="8329" y="1885"/>
                  </a:lnTo>
                  <a:cubicBezTo>
                    <a:pt x="8241" y="1940"/>
                    <a:pt x="8120" y="1995"/>
                    <a:pt x="8065" y="2050"/>
                  </a:cubicBezTo>
                  <a:cubicBezTo>
                    <a:pt x="8048" y="2055"/>
                    <a:pt x="8029" y="2058"/>
                    <a:pt x="8015" y="2058"/>
                  </a:cubicBezTo>
                  <a:cubicBezTo>
                    <a:pt x="8001" y="2058"/>
                    <a:pt x="7993" y="2055"/>
                    <a:pt x="7998" y="2050"/>
                  </a:cubicBezTo>
                  <a:lnTo>
                    <a:pt x="7998" y="2050"/>
                  </a:lnTo>
                  <a:cubicBezTo>
                    <a:pt x="7932" y="2094"/>
                    <a:pt x="7921" y="2105"/>
                    <a:pt x="7811" y="2138"/>
                  </a:cubicBezTo>
                  <a:cubicBezTo>
                    <a:pt x="7844" y="2116"/>
                    <a:pt x="7836" y="2116"/>
                    <a:pt x="7832" y="2116"/>
                  </a:cubicBezTo>
                  <a:cubicBezTo>
                    <a:pt x="7830" y="2116"/>
                    <a:pt x="7829" y="2116"/>
                    <a:pt x="7835" y="2113"/>
                  </a:cubicBezTo>
                  <a:lnTo>
                    <a:pt x="7835" y="2113"/>
                  </a:lnTo>
                  <a:cubicBezTo>
                    <a:pt x="7775" y="2137"/>
                    <a:pt x="7740" y="2141"/>
                    <a:pt x="7668" y="2204"/>
                  </a:cubicBezTo>
                  <a:cubicBezTo>
                    <a:pt x="7674" y="2196"/>
                    <a:pt x="7671" y="2192"/>
                    <a:pt x="7664" y="2192"/>
                  </a:cubicBezTo>
                  <a:cubicBezTo>
                    <a:pt x="7643" y="2192"/>
                    <a:pt x="7580" y="2221"/>
                    <a:pt x="7547" y="2237"/>
                  </a:cubicBezTo>
                  <a:lnTo>
                    <a:pt x="7624" y="2226"/>
                  </a:lnTo>
                  <a:lnTo>
                    <a:pt x="7624" y="2226"/>
                  </a:lnTo>
                  <a:cubicBezTo>
                    <a:pt x="7569" y="2248"/>
                    <a:pt x="7525" y="2270"/>
                    <a:pt x="7481" y="2292"/>
                  </a:cubicBezTo>
                  <a:lnTo>
                    <a:pt x="7492" y="2259"/>
                  </a:lnTo>
                  <a:lnTo>
                    <a:pt x="7492" y="2259"/>
                  </a:lnTo>
                  <a:cubicBezTo>
                    <a:pt x="7282" y="2314"/>
                    <a:pt x="7172" y="2479"/>
                    <a:pt x="7007" y="2501"/>
                  </a:cubicBezTo>
                  <a:cubicBezTo>
                    <a:pt x="6998" y="2511"/>
                    <a:pt x="6997" y="2514"/>
                    <a:pt x="7002" y="2514"/>
                  </a:cubicBezTo>
                  <a:cubicBezTo>
                    <a:pt x="7015" y="2514"/>
                    <a:pt x="7067" y="2489"/>
                    <a:pt x="7084" y="2489"/>
                  </a:cubicBezTo>
                  <a:cubicBezTo>
                    <a:pt x="7090" y="2489"/>
                    <a:pt x="7091" y="2492"/>
                    <a:pt x="7084" y="2501"/>
                  </a:cubicBezTo>
                  <a:cubicBezTo>
                    <a:pt x="6996" y="2546"/>
                    <a:pt x="6886" y="2557"/>
                    <a:pt x="6853" y="2568"/>
                  </a:cubicBezTo>
                  <a:cubicBezTo>
                    <a:pt x="6731" y="2623"/>
                    <a:pt x="6765" y="2667"/>
                    <a:pt x="6632" y="2722"/>
                  </a:cubicBezTo>
                  <a:cubicBezTo>
                    <a:pt x="6654" y="2722"/>
                    <a:pt x="6687" y="2733"/>
                    <a:pt x="6599" y="2788"/>
                  </a:cubicBezTo>
                  <a:cubicBezTo>
                    <a:pt x="6560" y="2806"/>
                    <a:pt x="6531" y="2813"/>
                    <a:pt x="6513" y="2813"/>
                  </a:cubicBezTo>
                  <a:cubicBezTo>
                    <a:pt x="6488" y="2813"/>
                    <a:pt x="6489" y="2797"/>
                    <a:pt x="6522" y="2777"/>
                  </a:cubicBezTo>
                  <a:cubicBezTo>
                    <a:pt x="6544" y="2766"/>
                    <a:pt x="6555" y="2766"/>
                    <a:pt x="6555" y="2766"/>
                  </a:cubicBezTo>
                  <a:cubicBezTo>
                    <a:pt x="6573" y="2748"/>
                    <a:pt x="6599" y="2730"/>
                    <a:pt x="6589" y="2730"/>
                  </a:cubicBezTo>
                  <a:cubicBezTo>
                    <a:pt x="6587" y="2730"/>
                    <a:pt x="6583" y="2731"/>
                    <a:pt x="6577" y="2733"/>
                  </a:cubicBezTo>
                  <a:lnTo>
                    <a:pt x="6566" y="2744"/>
                  </a:lnTo>
                  <a:cubicBezTo>
                    <a:pt x="6531" y="2753"/>
                    <a:pt x="6446" y="2797"/>
                    <a:pt x="6425" y="2797"/>
                  </a:cubicBezTo>
                  <a:cubicBezTo>
                    <a:pt x="6420" y="2797"/>
                    <a:pt x="6419" y="2794"/>
                    <a:pt x="6423" y="2788"/>
                  </a:cubicBezTo>
                  <a:lnTo>
                    <a:pt x="6423" y="2788"/>
                  </a:lnTo>
                  <a:cubicBezTo>
                    <a:pt x="6390" y="2810"/>
                    <a:pt x="6384" y="2818"/>
                    <a:pt x="6394" y="2818"/>
                  </a:cubicBezTo>
                  <a:cubicBezTo>
                    <a:pt x="6401" y="2818"/>
                    <a:pt x="6414" y="2815"/>
                    <a:pt x="6430" y="2809"/>
                  </a:cubicBezTo>
                  <a:lnTo>
                    <a:pt x="6430" y="2809"/>
                  </a:lnTo>
                  <a:cubicBezTo>
                    <a:pt x="6326" y="2850"/>
                    <a:pt x="6271" y="2891"/>
                    <a:pt x="6159" y="2942"/>
                  </a:cubicBezTo>
                  <a:cubicBezTo>
                    <a:pt x="6181" y="2942"/>
                    <a:pt x="6203" y="2942"/>
                    <a:pt x="6181" y="2953"/>
                  </a:cubicBezTo>
                  <a:cubicBezTo>
                    <a:pt x="6004" y="3030"/>
                    <a:pt x="6115" y="3008"/>
                    <a:pt x="6004" y="3074"/>
                  </a:cubicBezTo>
                  <a:cubicBezTo>
                    <a:pt x="5998" y="3075"/>
                    <a:pt x="5993" y="3076"/>
                    <a:pt x="5989" y="3076"/>
                  </a:cubicBezTo>
                  <a:cubicBezTo>
                    <a:pt x="5968" y="3076"/>
                    <a:pt x="5976" y="3063"/>
                    <a:pt x="5968" y="3063"/>
                  </a:cubicBezTo>
                  <a:cubicBezTo>
                    <a:pt x="5963" y="3063"/>
                    <a:pt x="5948" y="3071"/>
                    <a:pt x="5905" y="3096"/>
                  </a:cubicBezTo>
                  <a:cubicBezTo>
                    <a:pt x="5885" y="3105"/>
                    <a:pt x="5874" y="3108"/>
                    <a:pt x="5868" y="3108"/>
                  </a:cubicBezTo>
                  <a:cubicBezTo>
                    <a:pt x="5850" y="3108"/>
                    <a:pt x="5881" y="3080"/>
                    <a:pt x="5905" y="3063"/>
                  </a:cubicBezTo>
                  <a:lnTo>
                    <a:pt x="5905" y="3063"/>
                  </a:lnTo>
                  <a:cubicBezTo>
                    <a:pt x="5806" y="3129"/>
                    <a:pt x="5696" y="3151"/>
                    <a:pt x="5641" y="3185"/>
                  </a:cubicBezTo>
                  <a:lnTo>
                    <a:pt x="5685" y="3141"/>
                  </a:lnTo>
                  <a:lnTo>
                    <a:pt x="5685" y="3141"/>
                  </a:lnTo>
                  <a:cubicBezTo>
                    <a:pt x="5663" y="3163"/>
                    <a:pt x="5630" y="3185"/>
                    <a:pt x="5608" y="3196"/>
                  </a:cubicBezTo>
                  <a:lnTo>
                    <a:pt x="5641" y="3196"/>
                  </a:lnTo>
                  <a:cubicBezTo>
                    <a:pt x="5614" y="3204"/>
                    <a:pt x="5595" y="3221"/>
                    <a:pt x="5588" y="3221"/>
                  </a:cubicBezTo>
                  <a:cubicBezTo>
                    <a:pt x="5587" y="3221"/>
                    <a:pt x="5586" y="3220"/>
                    <a:pt x="5586" y="3218"/>
                  </a:cubicBezTo>
                  <a:lnTo>
                    <a:pt x="5586" y="3218"/>
                  </a:lnTo>
                  <a:cubicBezTo>
                    <a:pt x="5553" y="3240"/>
                    <a:pt x="5619" y="3229"/>
                    <a:pt x="5564" y="3284"/>
                  </a:cubicBezTo>
                  <a:cubicBezTo>
                    <a:pt x="5523" y="3294"/>
                    <a:pt x="5454" y="3351"/>
                    <a:pt x="5418" y="3351"/>
                  </a:cubicBezTo>
                  <a:cubicBezTo>
                    <a:pt x="5415" y="3351"/>
                    <a:pt x="5412" y="3351"/>
                    <a:pt x="5409" y="3350"/>
                  </a:cubicBezTo>
                  <a:cubicBezTo>
                    <a:pt x="5525" y="3297"/>
                    <a:pt x="5440" y="3315"/>
                    <a:pt x="5460" y="3289"/>
                  </a:cubicBezTo>
                  <a:lnTo>
                    <a:pt x="5460" y="3289"/>
                  </a:lnTo>
                  <a:cubicBezTo>
                    <a:pt x="5449" y="3296"/>
                    <a:pt x="5436" y="3301"/>
                    <a:pt x="5420" y="3306"/>
                  </a:cubicBezTo>
                  <a:lnTo>
                    <a:pt x="5420" y="3295"/>
                  </a:lnTo>
                  <a:cubicBezTo>
                    <a:pt x="5288" y="3339"/>
                    <a:pt x="5376" y="3350"/>
                    <a:pt x="5244" y="3427"/>
                  </a:cubicBezTo>
                  <a:cubicBezTo>
                    <a:pt x="5249" y="3418"/>
                    <a:pt x="5242" y="3414"/>
                    <a:pt x="5230" y="3414"/>
                  </a:cubicBezTo>
                  <a:cubicBezTo>
                    <a:pt x="5215" y="3414"/>
                    <a:pt x="5191" y="3421"/>
                    <a:pt x="5178" y="3427"/>
                  </a:cubicBezTo>
                  <a:cubicBezTo>
                    <a:pt x="5190" y="3422"/>
                    <a:pt x="5199" y="3420"/>
                    <a:pt x="5205" y="3420"/>
                  </a:cubicBezTo>
                  <a:cubicBezTo>
                    <a:pt x="5227" y="3420"/>
                    <a:pt x="5212" y="3448"/>
                    <a:pt x="5178" y="3482"/>
                  </a:cubicBezTo>
                  <a:cubicBezTo>
                    <a:pt x="5090" y="3515"/>
                    <a:pt x="5090" y="3537"/>
                    <a:pt x="5046" y="3559"/>
                  </a:cubicBezTo>
                  <a:lnTo>
                    <a:pt x="5101" y="3537"/>
                  </a:lnTo>
                  <a:lnTo>
                    <a:pt x="5101" y="3537"/>
                  </a:lnTo>
                  <a:cubicBezTo>
                    <a:pt x="5090" y="3559"/>
                    <a:pt x="5046" y="3581"/>
                    <a:pt x="4991" y="3614"/>
                  </a:cubicBezTo>
                  <a:cubicBezTo>
                    <a:pt x="4981" y="3614"/>
                    <a:pt x="5020" y="3590"/>
                    <a:pt x="5018" y="3590"/>
                  </a:cubicBezTo>
                  <a:lnTo>
                    <a:pt x="5018" y="3590"/>
                  </a:lnTo>
                  <a:cubicBezTo>
                    <a:pt x="5018" y="3590"/>
                    <a:pt x="5016" y="3591"/>
                    <a:pt x="5013" y="3592"/>
                  </a:cubicBezTo>
                  <a:cubicBezTo>
                    <a:pt x="4958" y="3647"/>
                    <a:pt x="4848" y="3647"/>
                    <a:pt x="4770" y="3713"/>
                  </a:cubicBezTo>
                  <a:cubicBezTo>
                    <a:pt x="4762" y="3715"/>
                    <a:pt x="4756" y="3716"/>
                    <a:pt x="4751" y="3716"/>
                  </a:cubicBezTo>
                  <a:cubicBezTo>
                    <a:pt x="4728" y="3716"/>
                    <a:pt x="4737" y="3700"/>
                    <a:pt x="4719" y="3700"/>
                  </a:cubicBezTo>
                  <a:cubicBezTo>
                    <a:pt x="4716" y="3700"/>
                    <a:pt x="4711" y="3701"/>
                    <a:pt x="4704" y="3702"/>
                  </a:cubicBezTo>
                  <a:cubicBezTo>
                    <a:pt x="4616" y="3779"/>
                    <a:pt x="4583" y="3746"/>
                    <a:pt x="4484" y="3824"/>
                  </a:cubicBezTo>
                  <a:cubicBezTo>
                    <a:pt x="4495" y="3824"/>
                    <a:pt x="4503" y="3823"/>
                    <a:pt x="4508" y="3823"/>
                  </a:cubicBezTo>
                  <a:cubicBezTo>
                    <a:pt x="4524" y="3823"/>
                    <a:pt x="4512" y="3829"/>
                    <a:pt x="4462" y="3879"/>
                  </a:cubicBezTo>
                  <a:lnTo>
                    <a:pt x="4638" y="3757"/>
                  </a:lnTo>
                  <a:lnTo>
                    <a:pt x="4539" y="3857"/>
                  </a:lnTo>
                  <a:cubicBezTo>
                    <a:pt x="4594" y="3824"/>
                    <a:pt x="4638" y="3779"/>
                    <a:pt x="4671" y="3757"/>
                  </a:cubicBezTo>
                  <a:lnTo>
                    <a:pt x="4671" y="3757"/>
                  </a:lnTo>
                  <a:cubicBezTo>
                    <a:pt x="4627" y="3801"/>
                    <a:pt x="4638" y="3801"/>
                    <a:pt x="4671" y="3801"/>
                  </a:cubicBezTo>
                  <a:cubicBezTo>
                    <a:pt x="4583" y="3813"/>
                    <a:pt x="4528" y="3901"/>
                    <a:pt x="4440" y="3923"/>
                  </a:cubicBezTo>
                  <a:lnTo>
                    <a:pt x="4418" y="3879"/>
                  </a:lnTo>
                  <a:cubicBezTo>
                    <a:pt x="4275" y="3934"/>
                    <a:pt x="4198" y="4033"/>
                    <a:pt x="4032" y="4110"/>
                  </a:cubicBezTo>
                  <a:lnTo>
                    <a:pt x="4087" y="4088"/>
                  </a:lnTo>
                  <a:lnTo>
                    <a:pt x="4087" y="4088"/>
                  </a:lnTo>
                  <a:cubicBezTo>
                    <a:pt x="4076" y="4121"/>
                    <a:pt x="3988" y="4154"/>
                    <a:pt x="3933" y="4187"/>
                  </a:cubicBezTo>
                  <a:cubicBezTo>
                    <a:pt x="3933" y="4180"/>
                    <a:pt x="3929" y="4177"/>
                    <a:pt x="3923" y="4177"/>
                  </a:cubicBezTo>
                  <a:cubicBezTo>
                    <a:pt x="3911" y="4177"/>
                    <a:pt x="3889" y="4187"/>
                    <a:pt x="3867" y="4187"/>
                  </a:cubicBezTo>
                  <a:cubicBezTo>
                    <a:pt x="3878" y="4198"/>
                    <a:pt x="3746" y="4253"/>
                    <a:pt x="3757" y="4297"/>
                  </a:cubicBezTo>
                  <a:lnTo>
                    <a:pt x="3669" y="4319"/>
                  </a:lnTo>
                  <a:cubicBezTo>
                    <a:pt x="3537" y="4385"/>
                    <a:pt x="3537" y="4440"/>
                    <a:pt x="3415" y="4518"/>
                  </a:cubicBezTo>
                  <a:cubicBezTo>
                    <a:pt x="3437" y="4474"/>
                    <a:pt x="3371" y="4496"/>
                    <a:pt x="3459" y="4440"/>
                  </a:cubicBezTo>
                  <a:lnTo>
                    <a:pt x="3459" y="4440"/>
                  </a:lnTo>
                  <a:cubicBezTo>
                    <a:pt x="3415" y="4463"/>
                    <a:pt x="3371" y="4485"/>
                    <a:pt x="3382" y="4496"/>
                  </a:cubicBezTo>
                  <a:cubicBezTo>
                    <a:pt x="3349" y="4496"/>
                    <a:pt x="3272" y="4584"/>
                    <a:pt x="3228" y="4584"/>
                  </a:cubicBezTo>
                  <a:cubicBezTo>
                    <a:pt x="3206" y="4606"/>
                    <a:pt x="3217" y="4628"/>
                    <a:pt x="3162" y="4650"/>
                  </a:cubicBezTo>
                  <a:lnTo>
                    <a:pt x="3162" y="4639"/>
                  </a:lnTo>
                  <a:cubicBezTo>
                    <a:pt x="3162" y="4650"/>
                    <a:pt x="3096" y="4694"/>
                    <a:pt x="3140" y="4694"/>
                  </a:cubicBezTo>
                  <a:cubicBezTo>
                    <a:pt x="2986" y="4716"/>
                    <a:pt x="2787" y="4903"/>
                    <a:pt x="2644" y="4936"/>
                  </a:cubicBezTo>
                  <a:cubicBezTo>
                    <a:pt x="2556" y="4991"/>
                    <a:pt x="2446" y="5068"/>
                    <a:pt x="2369" y="5124"/>
                  </a:cubicBezTo>
                  <a:cubicBezTo>
                    <a:pt x="2369" y="5113"/>
                    <a:pt x="2369" y="5113"/>
                    <a:pt x="2380" y="5102"/>
                  </a:cubicBezTo>
                  <a:lnTo>
                    <a:pt x="2380" y="5102"/>
                  </a:lnTo>
                  <a:cubicBezTo>
                    <a:pt x="2259" y="5157"/>
                    <a:pt x="2336" y="5190"/>
                    <a:pt x="2192" y="5256"/>
                  </a:cubicBezTo>
                  <a:cubicBezTo>
                    <a:pt x="2186" y="5257"/>
                    <a:pt x="2182" y="5257"/>
                    <a:pt x="2178" y="5257"/>
                  </a:cubicBezTo>
                  <a:cubicBezTo>
                    <a:pt x="2140" y="5257"/>
                    <a:pt x="2236" y="5210"/>
                    <a:pt x="2222" y="5210"/>
                  </a:cubicBezTo>
                  <a:cubicBezTo>
                    <a:pt x="2220" y="5210"/>
                    <a:pt x="2218" y="5211"/>
                    <a:pt x="2214" y="5212"/>
                  </a:cubicBezTo>
                  <a:cubicBezTo>
                    <a:pt x="2209" y="5208"/>
                    <a:pt x="2203" y="5207"/>
                    <a:pt x="2196" y="5207"/>
                  </a:cubicBezTo>
                  <a:cubicBezTo>
                    <a:pt x="2139" y="5207"/>
                    <a:pt x="2049" y="5324"/>
                    <a:pt x="1950" y="5344"/>
                  </a:cubicBezTo>
                  <a:lnTo>
                    <a:pt x="1972" y="5322"/>
                  </a:lnTo>
                  <a:lnTo>
                    <a:pt x="1972" y="5322"/>
                  </a:lnTo>
                  <a:cubicBezTo>
                    <a:pt x="1895" y="5355"/>
                    <a:pt x="1818" y="5443"/>
                    <a:pt x="1708" y="5509"/>
                  </a:cubicBezTo>
                  <a:lnTo>
                    <a:pt x="1708" y="5498"/>
                  </a:lnTo>
                  <a:cubicBezTo>
                    <a:pt x="1653" y="5575"/>
                    <a:pt x="1509" y="5663"/>
                    <a:pt x="1410" y="5740"/>
                  </a:cubicBezTo>
                  <a:cubicBezTo>
                    <a:pt x="1432" y="5696"/>
                    <a:pt x="1454" y="5696"/>
                    <a:pt x="1421" y="5696"/>
                  </a:cubicBezTo>
                  <a:cubicBezTo>
                    <a:pt x="1377" y="5729"/>
                    <a:pt x="1454" y="5718"/>
                    <a:pt x="1366" y="5785"/>
                  </a:cubicBezTo>
                  <a:cubicBezTo>
                    <a:pt x="1340" y="5785"/>
                    <a:pt x="1285" y="5813"/>
                    <a:pt x="1253" y="5813"/>
                  </a:cubicBezTo>
                  <a:cubicBezTo>
                    <a:pt x="1245" y="5813"/>
                    <a:pt x="1238" y="5811"/>
                    <a:pt x="1234" y="5807"/>
                  </a:cubicBezTo>
                  <a:lnTo>
                    <a:pt x="1322" y="5752"/>
                  </a:lnTo>
                  <a:cubicBezTo>
                    <a:pt x="1256" y="5752"/>
                    <a:pt x="1212" y="5829"/>
                    <a:pt x="1157" y="5851"/>
                  </a:cubicBezTo>
                  <a:lnTo>
                    <a:pt x="1157" y="5840"/>
                  </a:lnTo>
                  <a:cubicBezTo>
                    <a:pt x="1025" y="5928"/>
                    <a:pt x="1047" y="5950"/>
                    <a:pt x="892" y="6049"/>
                  </a:cubicBezTo>
                  <a:lnTo>
                    <a:pt x="914" y="6038"/>
                  </a:lnTo>
                  <a:lnTo>
                    <a:pt x="914" y="6038"/>
                  </a:lnTo>
                  <a:cubicBezTo>
                    <a:pt x="859" y="6126"/>
                    <a:pt x="837" y="6071"/>
                    <a:pt x="771" y="6137"/>
                  </a:cubicBezTo>
                  <a:lnTo>
                    <a:pt x="738" y="6126"/>
                  </a:lnTo>
                  <a:cubicBezTo>
                    <a:pt x="683" y="6170"/>
                    <a:pt x="573" y="6269"/>
                    <a:pt x="485" y="6335"/>
                  </a:cubicBezTo>
                  <a:cubicBezTo>
                    <a:pt x="518" y="6280"/>
                    <a:pt x="617" y="6203"/>
                    <a:pt x="683" y="6148"/>
                  </a:cubicBezTo>
                  <a:lnTo>
                    <a:pt x="683" y="6148"/>
                  </a:lnTo>
                  <a:cubicBezTo>
                    <a:pt x="628" y="6181"/>
                    <a:pt x="507" y="6258"/>
                    <a:pt x="485" y="6291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507" y="6313"/>
                    <a:pt x="430" y="6368"/>
                    <a:pt x="331" y="6435"/>
                  </a:cubicBezTo>
                  <a:cubicBezTo>
                    <a:pt x="329" y="6429"/>
                    <a:pt x="324" y="6427"/>
                    <a:pt x="317" y="6427"/>
                  </a:cubicBezTo>
                  <a:cubicBezTo>
                    <a:pt x="280" y="6427"/>
                    <a:pt x="182" y="6490"/>
                    <a:pt x="99" y="6545"/>
                  </a:cubicBezTo>
                  <a:lnTo>
                    <a:pt x="0" y="6600"/>
                  </a:lnTo>
                  <a:lnTo>
                    <a:pt x="99" y="6655"/>
                  </a:lnTo>
                  <a:cubicBezTo>
                    <a:pt x="154" y="6699"/>
                    <a:pt x="187" y="6721"/>
                    <a:pt x="242" y="6776"/>
                  </a:cubicBezTo>
                  <a:cubicBezTo>
                    <a:pt x="264" y="6787"/>
                    <a:pt x="298" y="6798"/>
                    <a:pt x="320" y="6809"/>
                  </a:cubicBezTo>
                  <a:cubicBezTo>
                    <a:pt x="375" y="6765"/>
                    <a:pt x="430" y="6732"/>
                    <a:pt x="485" y="6699"/>
                  </a:cubicBezTo>
                  <a:cubicBezTo>
                    <a:pt x="529" y="6666"/>
                    <a:pt x="573" y="6644"/>
                    <a:pt x="617" y="6611"/>
                  </a:cubicBezTo>
                  <a:cubicBezTo>
                    <a:pt x="705" y="6567"/>
                    <a:pt x="793" y="6512"/>
                    <a:pt x="892" y="6446"/>
                  </a:cubicBezTo>
                  <a:cubicBezTo>
                    <a:pt x="793" y="6446"/>
                    <a:pt x="959" y="6402"/>
                    <a:pt x="914" y="6368"/>
                  </a:cubicBezTo>
                  <a:cubicBezTo>
                    <a:pt x="959" y="6335"/>
                    <a:pt x="981" y="6324"/>
                    <a:pt x="981" y="6324"/>
                  </a:cubicBezTo>
                  <a:lnTo>
                    <a:pt x="1146" y="6247"/>
                  </a:lnTo>
                  <a:cubicBezTo>
                    <a:pt x="1190" y="6247"/>
                    <a:pt x="1113" y="6291"/>
                    <a:pt x="1124" y="6302"/>
                  </a:cubicBezTo>
                  <a:cubicBezTo>
                    <a:pt x="1172" y="6273"/>
                    <a:pt x="1189" y="6268"/>
                    <a:pt x="1199" y="6268"/>
                  </a:cubicBezTo>
                  <a:cubicBezTo>
                    <a:pt x="1205" y="6268"/>
                    <a:pt x="1208" y="6270"/>
                    <a:pt x="1216" y="6270"/>
                  </a:cubicBezTo>
                  <a:cubicBezTo>
                    <a:pt x="1223" y="6270"/>
                    <a:pt x="1234" y="6268"/>
                    <a:pt x="1256" y="6258"/>
                  </a:cubicBezTo>
                  <a:cubicBezTo>
                    <a:pt x="1234" y="6247"/>
                    <a:pt x="1278" y="6203"/>
                    <a:pt x="1344" y="6170"/>
                  </a:cubicBezTo>
                  <a:lnTo>
                    <a:pt x="1344" y="6170"/>
                  </a:lnTo>
                  <a:lnTo>
                    <a:pt x="1245" y="6214"/>
                  </a:lnTo>
                  <a:cubicBezTo>
                    <a:pt x="1377" y="6093"/>
                    <a:pt x="1399" y="6159"/>
                    <a:pt x="1542" y="6049"/>
                  </a:cubicBezTo>
                  <a:lnTo>
                    <a:pt x="1542" y="6049"/>
                  </a:lnTo>
                  <a:lnTo>
                    <a:pt x="1498" y="6093"/>
                  </a:lnTo>
                  <a:cubicBezTo>
                    <a:pt x="1575" y="6027"/>
                    <a:pt x="1785" y="5906"/>
                    <a:pt x="1840" y="5818"/>
                  </a:cubicBezTo>
                  <a:cubicBezTo>
                    <a:pt x="1862" y="5818"/>
                    <a:pt x="1884" y="5818"/>
                    <a:pt x="1851" y="5840"/>
                  </a:cubicBezTo>
                  <a:cubicBezTo>
                    <a:pt x="2038" y="5729"/>
                    <a:pt x="2248" y="5542"/>
                    <a:pt x="2402" y="5476"/>
                  </a:cubicBezTo>
                  <a:lnTo>
                    <a:pt x="2402" y="5498"/>
                  </a:lnTo>
                  <a:cubicBezTo>
                    <a:pt x="2435" y="5476"/>
                    <a:pt x="2446" y="5443"/>
                    <a:pt x="2501" y="5421"/>
                  </a:cubicBezTo>
                  <a:lnTo>
                    <a:pt x="2501" y="5421"/>
                  </a:lnTo>
                  <a:cubicBezTo>
                    <a:pt x="2501" y="5429"/>
                    <a:pt x="2495" y="5437"/>
                    <a:pt x="2500" y="5437"/>
                  </a:cubicBezTo>
                  <a:cubicBezTo>
                    <a:pt x="2502" y="5437"/>
                    <a:pt x="2505" y="5435"/>
                    <a:pt x="2512" y="5432"/>
                  </a:cubicBezTo>
                  <a:cubicBezTo>
                    <a:pt x="2523" y="5421"/>
                    <a:pt x="2589" y="5355"/>
                    <a:pt x="2644" y="5333"/>
                  </a:cubicBezTo>
                  <a:lnTo>
                    <a:pt x="2644" y="5333"/>
                  </a:lnTo>
                  <a:lnTo>
                    <a:pt x="2611" y="5377"/>
                  </a:lnTo>
                  <a:cubicBezTo>
                    <a:pt x="2798" y="5278"/>
                    <a:pt x="2876" y="5168"/>
                    <a:pt x="3019" y="5068"/>
                  </a:cubicBezTo>
                  <a:cubicBezTo>
                    <a:pt x="3022" y="5074"/>
                    <a:pt x="3030" y="5077"/>
                    <a:pt x="3040" y="5077"/>
                  </a:cubicBezTo>
                  <a:cubicBezTo>
                    <a:pt x="3091" y="5077"/>
                    <a:pt x="3208" y="5019"/>
                    <a:pt x="3272" y="4991"/>
                  </a:cubicBezTo>
                  <a:lnTo>
                    <a:pt x="3272" y="5002"/>
                  </a:lnTo>
                  <a:cubicBezTo>
                    <a:pt x="3492" y="4870"/>
                    <a:pt x="3625" y="4760"/>
                    <a:pt x="3812" y="4628"/>
                  </a:cubicBezTo>
                  <a:cubicBezTo>
                    <a:pt x="3963" y="4585"/>
                    <a:pt x="4241" y="4404"/>
                    <a:pt x="4450" y="4303"/>
                  </a:cubicBezTo>
                  <a:lnTo>
                    <a:pt x="4450" y="4303"/>
                  </a:lnTo>
                  <a:cubicBezTo>
                    <a:pt x="4449" y="4303"/>
                    <a:pt x="4449" y="4303"/>
                    <a:pt x="4449" y="4303"/>
                  </a:cubicBezTo>
                  <a:cubicBezTo>
                    <a:pt x="4438" y="4303"/>
                    <a:pt x="4457" y="4271"/>
                    <a:pt x="4484" y="4253"/>
                  </a:cubicBezTo>
                  <a:cubicBezTo>
                    <a:pt x="4530" y="4235"/>
                    <a:pt x="4583" y="4179"/>
                    <a:pt x="4606" y="4179"/>
                  </a:cubicBezTo>
                  <a:cubicBezTo>
                    <a:pt x="4611" y="4179"/>
                    <a:pt x="4614" y="4181"/>
                    <a:pt x="4616" y="4187"/>
                  </a:cubicBezTo>
                  <a:lnTo>
                    <a:pt x="4594" y="4198"/>
                  </a:lnTo>
                  <a:cubicBezTo>
                    <a:pt x="4598" y="4199"/>
                    <a:pt x="4603" y="4199"/>
                    <a:pt x="4607" y="4199"/>
                  </a:cubicBezTo>
                  <a:cubicBezTo>
                    <a:pt x="4662" y="4199"/>
                    <a:pt x="4743" y="4140"/>
                    <a:pt x="4815" y="4099"/>
                  </a:cubicBezTo>
                  <a:lnTo>
                    <a:pt x="4815" y="4055"/>
                  </a:lnTo>
                  <a:cubicBezTo>
                    <a:pt x="5046" y="4000"/>
                    <a:pt x="5321" y="3746"/>
                    <a:pt x="5465" y="3735"/>
                  </a:cubicBezTo>
                  <a:cubicBezTo>
                    <a:pt x="5498" y="3702"/>
                    <a:pt x="5564" y="3669"/>
                    <a:pt x="5608" y="3636"/>
                  </a:cubicBezTo>
                  <a:lnTo>
                    <a:pt x="5619" y="3658"/>
                  </a:lnTo>
                  <a:cubicBezTo>
                    <a:pt x="5751" y="3592"/>
                    <a:pt x="5817" y="3559"/>
                    <a:pt x="5982" y="3460"/>
                  </a:cubicBezTo>
                  <a:lnTo>
                    <a:pt x="5982" y="3460"/>
                  </a:lnTo>
                  <a:lnTo>
                    <a:pt x="5960" y="3493"/>
                  </a:lnTo>
                  <a:cubicBezTo>
                    <a:pt x="6048" y="3449"/>
                    <a:pt x="6048" y="3372"/>
                    <a:pt x="6126" y="3317"/>
                  </a:cubicBezTo>
                  <a:lnTo>
                    <a:pt x="6170" y="3339"/>
                  </a:lnTo>
                  <a:cubicBezTo>
                    <a:pt x="6335" y="3251"/>
                    <a:pt x="6522" y="3196"/>
                    <a:pt x="6665" y="3074"/>
                  </a:cubicBezTo>
                  <a:lnTo>
                    <a:pt x="6665" y="3074"/>
                  </a:lnTo>
                  <a:cubicBezTo>
                    <a:pt x="6665" y="3085"/>
                    <a:pt x="6665" y="3096"/>
                    <a:pt x="6643" y="3107"/>
                  </a:cubicBezTo>
                  <a:cubicBezTo>
                    <a:pt x="6718" y="3075"/>
                    <a:pt x="6937" y="2982"/>
                    <a:pt x="6901" y="2956"/>
                  </a:cubicBezTo>
                  <a:lnTo>
                    <a:pt x="6901" y="2956"/>
                  </a:lnTo>
                  <a:cubicBezTo>
                    <a:pt x="6903" y="2956"/>
                    <a:pt x="6904" y="2956"/>
                    <a:pt x="6906" y="2956"/>
                  </a:cubicBezTo>
                  <a:cubicBezTo>
                    <a:pt x="6945" y="2956"/>
                    <a:pt x="7080" y="2859"/>
                    <a:pt x="7150" y="2799"/>
                  </a:cubicBezTo>
                  <a:lnTo>
                    <a:pt x="7150" y="2832"/>
                  </a:lnTo>
                  <a:cubicBezTo>
                    <a:pt x="7216" y="2766"/>
                    <a:pt x="7216" y="2755"/>
                    <a:pt x="7315" y="2700"/>
                  </a:cubicBezTo>
                  <a:cubicBezTo>
                    <a:pt x="7322" y="2697"/>
                    <a:pt x="7327" y="2695"/>
                    <a:pt x="7331" y="2695"/>
                  </a:cubicBezTo>
                  <a:cubicBezTo>
                    <a:pt x="7334" y="2695"/>
                    <a:pt x="7335" y="2696"/>
                    <a:pt x="7334" y="2698"/>
                  </a:cubicBezTo>
                  <a:lnTo>
                    <a:pt x="7334" y="2698"/>
                  </a:lnTo>
                  <a:cubicBezTo>
                    <a:pt x="7386" y="2671"/>
                    <a:pt x="7375" y="2651"/>
                    <a:pt x="7470" y="2623"/>
                  </a:cubicBezTo>
                  <a:lnTo>
                    <a:pt x="7470" y="2623"/>
                  </a:lnTo>
                  <a:lnTo>
                    <a:pt x="7437" y="2656"/>
                  </a:lnTo>
                  <a:cubicBezTo>
                    <a:pt x="7525" y="2612"/>
                    <a:pt x="7514" y="2612"/>
                    <a:pt x="7558" y="2568"/>
                  </a:cubicBezTo>
                  <a:cubicBezTo>
                    <a:pt x="7597" y="2538"/>
                    <a:pt x="7698" y="2500"/>
                    <a:pt x="7735" y="2500"/>
                  </a:cubicBezTo>
                  <a:cubicBezTo>
                    <a:pt x="7739" y="2500"/>
                    <a:pt x="7743" y="2500"/>
                    <a:pt x="7745" y="2501"/>
                  </a:cubicBezTo>
                  <a:cubicBezTo>
                    <a:pt x="7745" y="2490"/>
                    <a:pt x="7789" y="2446"/>
                    <a:pt x="7844" y="2424"/>
                  </a:cubicBezTo>
                  <a:lnTo>
                    <a:pt x="7844" y="2424"/>
                  </a:lnTo>
                  <a:lnTo>
                    <a:pt x="7822" y="2457"/>
                  </a:lnTo>
                  <a:cubicBezTo>
                    <a:pt x="7976" y="2391"/>
                    <a:pt x="8031" y="2325"/>
                    <a:pt x="8142" y="2292"/>
                  </a:cubicBezTo>
                  <a:lnTo>
                    <a:pt x="8164" y="2292"/>
                  </a:lnTo>
                  <a:cubicBezTo>
                    <a:pt x="8058" y="2340"/>
                    <a:pt x="7978" y="2388"/>
                    <a:pt x="7966" y="2392"/>
                  </a:cubicBezTo>
                  <a:lnTo>
                    <a:pt x="7966" y="2392"/>
                  </a:lnTo>
                  <a:cubicBezTo>
                    <a:pt x="7966" y="2392"/>
                    <a:pt x="7966" y="2392"/>
                    <a:pt x="7965" y="2391"/>
                  </a:cubicBezTo>
                  <a:cubicBezTo>
                    <a:pt x="7964" y="2392"/>
                    <a:pt x="7964" y="2393"/>
                    <a:pt x="7965" y="2393"/>
                  </a:cubicBezTo>
                  <a:cubicBezTo>
                    <a:pt x="7965" y="2393"/>
                    <a:pt x="7965" y="2393"/>
                    <a:pt x="7966" y="2392"/>
                  </a:cubicBezTo>
                  <a:lnTo>
                    <a:pt x="7966" y="2392"/>
                  </a:lnTo>
                  <a:cubicBezTo>
                    <a:pt x="7969" y="2397"/>
                    <a:pt x="7976" y="2398"/>
                    <a:pt x="7985" y="2398"/>
                  </a:cubicBezTo>
                  <a:cubicBezTo>
                    <a:pt x="7994" y="2398"/>
                    <a:pt x="8004" y="2397"/>
                    <a:pt x="8012" y="2397"/>
                  </a:cubicBezTo>
                  <a:cubicBezTo>
                    <a:pt x="8029" y="2397"/>
                    <a:pt x="8037" y="2402"/>
                    <a:pt x="8009" y="2435"/>
                  </a:cubicBezTo>
                  <a:cubicBezTo>
                    <a:pt x="8076" y="2380"/>
                    <a:pt x="8186" y="2281"/>
                    <a:pt x="8274" y="2248"/>
                  </a:cubicBezTo>
                  <a:lnTo>
                    <a:pt x="8296" y="2248"/>
                  </a:lnTo>
                  <a:lnTo>
                    <a:pt x="8285" y="2259"/>
                  </a:lnTo>
                  <a:cubicBezTo>
                    <a:pt x="8307" y="2248"/>
                    <a:pt x="8329" y="2237"/>
                    <a:pt x="8340" y="2226"/>
                  </a:cubicBezTo>
                  <a:cubicBezTo>
                    <a:pt x="8373" y="2215"/>
                    <a:pt x="8395" y="2215"/>
                    <a:pt x="8417" y="2193"/>
                  </a:cubicBezTo>
                  <a:cubicBezTo>
                    <a:pt x="8419" y="2194"/>
                    <a:pt x="8422" y="2194"/>
                    <a:pt x="8424" y="2194"/>
                  </a:cubicBezTo>
                  <a:cubicBezTo>
                    <a:pt x="8428" y="2194"/>
                    <a:pt x="8432" y="2194"/>
                    <a:pt x="8437" y="2193"/>
                  </a:cubicBezTo>
                  <a:lnTo>
                    <a:pt x="8437" y="2193"/>
                  </a:lnTo>
                  <a:cubicBezTo>
                    <a:pt x="8434" y="2193"/>
                    <a:pt x="8431" y="2193"/>
                    <a:pt x="8428" y="2193"/>
                  </a:cubicBezTo>
                  <a:cubicBezTo>
                    <a:pt x="8439" y="2182"/>
                    <a:pt x="8461" y="2171"/>
                    <a:pt x="8483" y="2160"/>
                  </a:cubicBezTo>
                  <a:lnTo>
                    <a:pt x="8483" y="2171"/>
                  </a:lnTo>
                  <a:cubicBezTo>
                    <a:pt x="8476" y="2176"/>
                    <a:pt x="8470" y="2180"/>
                    <a:pt x="8464" y="2183"/>
                  </a:cubicBezTo>
                  <a:lnTo>
                    <a:pt x="8464" y="2183"/>
                  </a:lnTo>
                  <a:cubicBezTo>
                    <a:pt x="8499" y="2167"/>
                    <a:pt x="8544" y="2141"/>
                    <a:pt x="8571" y="2127"/>
                  </a:cubicBezTo>
                  <a:cubicBezTo>
                    <a:pt x="8562" y="2117"/>
                    <a:pt x="8609" y="2092"/>
                    <a:pt x="8581" y="2092"/>
                  </a:cubicBezTo>
                  <a:cubicBezTo>
                    <a:pt x="8576" y="2092"/>
                    <a:pt x="8570" y="2092"/>
                    <a:pt x="8560" y="2094"/>
                  </a:cubicBezTo>
                  <a:cubicBezTo>
                    <a:pt x="8560" y="2094"/>
                    <a:pt x="8549" y="2105"/>
                    <a:pt x="8516" y="2116"/>
                  </a:cubicBezTo>
                  <a:lnTo>
                    <a:pt x="8505" y="2127"/>
                  </a:lnTo>
                  <a:cubicBezTo>
                    <a:pt x="8472" y="2138"/>
                    <a:pt x="8439" y="2160"/>
                    <a:pt x="8384" y="2182"/>
                  </a:cubicBezTo>
                  <a:cubicBezTo>
                    <a:pt x="8417" y="2160"/>
                    <a:pt x="8450" y="2127"/>
                    <a:pt x="8505" y="2116"/>
                  </a:cubicBezTo>
                  <a:cubicBezTo>
                    <a:pt x="8527" y="2094"/>
                    <a:pt x="8549" y="2061"/>
                    <a:pt x="8560" y="2050"/>
                  </a:cubicBezTo>
                  <a:cubicBezTo>
                    <a:pt x="8629" y="2050"/>
                    <a:pt x="8741" y="2015"/>
                    <a:pt x="8780" y="2015"/>
                  </a:cubicBezTo>
                  <a:cubicBezTo>
                    <a:pt x="8785" y="2015"/>
                    <a:pt x="8789" y="2016"/>
                    <a:pt x="8792" y="2017"/>
                  </a:cubicBezTo>
                  <a:cubicBezTo>
                    <a:pt x="8924" y="1929"/>
                    <a:pt x="9122" y="1840"/>
                    <a:pt x="9188" y="1763"/>
                  </a:cubicBezTo>
                  <a:cubicBezTo>
                    <a:pt x="9210" y="1752"/>
                    <a:pt x="9224" y="1750"/>
                    <a:pt x="9235" y="1750"/>
                  </a:cubicBezTo>
                  <a:cubicBezTo>
                    <a:pt x="9245" y="1750"/>
                    <a:pt x="9253" y="1752"/>
                    <a:pt x="9263" y="1752"/>
                  </a:cubicBezTo>
                  <a:lnTo>
                    <a:pt x="9263" y="1752"/>
                  </a:lnTo>
                  <a:cubicBezTo>
                    <a:pt x="9343" y="1712"/>
                    <a:pt x="9442" y="1665"/>
                    <a:pt x="9442" y="1631"/>
                  </a:cubicBezTo>
                  <a:cubicBezTo>
                    <a:pt x="9461" y="1625"/>
                    <a:pt x="9472" y="1623"/>
                    <a:pt x="9478" y="1623"/>
                  </a:cubicBezTo>
                  <a:cubicBezTo>
                    <a:pt x="9496" y="1623"/>
                    <a:pt x="9471" y="1642"/>
                    <a:pt x="9476" y="1642"/>
                  </a:cubicBezTo>
                  <a:cubicBezTo>
                    <a:pt x="9479" y="1642"/>
                    <a:pt x="9494" y="1634"/>
                    <a:pt x="9541" y="1609"/>
                  </a:cubicBezTo>
                  <a:lnTo>
                    <a:pt x="9541" y="1609"/>
                  </a:lnTo>
                  <a:lnTo>
                    <a:pt x="9519" y="1631"/>
                  </a:lnTo>
                  <a:cubicBezTo>
                    <a:pt x="9816" y="1543"/>
                    <a:pt x="9937" y="1345"/>
                    <a:pt x="10268" y="1268"/>
                  </a:cubicBezTo>
                  <a:lnTo>
                    <a:pt x="10224" y="1268"/>
                  </a:lnTo>
                  <a:cubicBezTo>
                    <a:pt x="10587" y="1135"/>
                    <a:pt x="10929" y="915"/>
                    <a:pt x="11304" y="794"/>
                  </a:cubicBezTo>
                  <a:cubicBezTo>
                    <a:pt x="11403" y="761"/>
                    <a:pt x="11403" y="739"/>
                    <a:pt x="11458" y="695"/>
                  </a:cubicBezTo>
                  <a:lnTo>
                    <a:pt x="11491" y="706"/>
                  </a:lnTo>
                  <a:lnTo>
                    <a:pt x="11579" y="640"/>
                  </a:lnTo>
                  <a:cubicBezTo>
                    <a:pt x="11711" y="551"/>
                    <a:pt x="11854" y="585"/>
                    <a:pt x="12020" y="463"/>
                  </a:cubicBezTo>
                  <a:lnTo>
                    <a:pt x="11998" y="452"/>
                  </a:lnTo>
                  <a:cubicBezTo>
                    <a:pt x="12056" y="433"/>
                    <a:pt x="12164" y="371"/>
                    <a:pt x="12190" y="371"/>
                  </a:cubicBezTo>
                  <a:cubicBezTo>
                    <a:pt x="12194" y="371"/>
                    <a:pt x="12196" y="372"/>
                    <a:pt x="12196" y="375"/>
                  </a:cubicBezTo>
                  <a:cubicBezTo>
                    <a:pt x="12207" y="364"/>
                    <a:pt x="12207" y="353"/>
                    <a:pt x="12240" y="342"/>
                  </a:cubicBezTo>
                  <a:lnTo>
                    <a:pt x="12251" y="353"/>
                  </a:lnTo>
                  <a:lnTo>
                    <a:pt x="12405" y="265"/>
                  </a:lnTo>
                  <a:cubicBezTo>
                    <a:pt x="12431" y="256"/>
                    <a:pt x="12447" y="253"/>
                    <a:pt x="12457" y="253"/>
                  </a:cubicBezTo>
                  <a:cubicBezTo>
                    <a:pt x="12483" y="253"/>
                    <a:pt x="12470" y="273"/>
                    <a:pt x="12494" y="273"/>
                  </a:cubicBezTo>
                  <a:cubicBezTo>
                    <a:pt x="12509" y="273"/>
                    <a:pt x="12536" y="266"/>
                    <a:pt x="12593" y="243"/>
                  </a:cubicBezTo>
                  <a:cubicBezTo>
                    <a:pt x="12659" y="210"/>
                    <a:pt x="12769" y="122"/>
                    <a:pt x="12736" y="122"/>
                  </a:cubicBezTo>
                  <a:lnTo>
                    <a:pt x="12736" y="122"/>
                  </a:lnTo>
                  <a:lnTo>
                    <a:pt x="12703" y="133"/>
                  </a:lnTo>
                  <a:lnTo>
                    <a:pt x="12692" y="111"/>
                  </a:lnTo>
                  <a:lnTo>
                    <a:pt x="12714" y="100"/>
                  </a:lnTo>
                  <a:cubicBezTo>
                    <a:pt x="12714" y="64"/>
                    <a:pt x="12728" y="28"/>
                    <a:pt x="12662" y="28"/>
                  </a:cubicBezTo>
                  <a:cubicBezTo>
                    <a:pt x="12647" y="28"/>
                    <a:pt x="12628" y="30"/>
                    <a:pt x="12604" y="34"/>
                  </a:cubicBezTo>
                  <a:cubicBezTo>
                    <a:pt x="12582" y="23"/>
                    <a:pt x="12571" y="1"/>
                    <a:pt x="125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 flipH="1">
              <a:off x="5513339" y="3047198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 flipH="1">
              <a:off x="5499573" y="3026019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 flipH="1">
              <a:off x="5667129" y="3117234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 flipH="1">
              <a:off x="5405711" y="2986742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 flipH="1">
              <a:off x="5676130" y="3123588"/>
              <a:ext cx="1492" cy="674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9" y="0"/>
                  </a:moveTo>
                  <a:cubicBezTo>
                    <a:pt x="5" y="10"/>
                    <a:pt x="1" y="13"/>
                    <a:pt x="2" y="13"/>
                  </a:cubicBezTo>
                  <a:cubicBezTo>
                    <a:pt x="5" y="13"/>
                    <a:pt x="17" y="7"/>
                    <a:pt x="3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 flipH="1">
              <a:off x="5597671" y="3079015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34" y="12"/>
                    <a:pt x="22" y="23"/>
                    <a:pt x="0" y="34"/>
                  </a:cubicBezTo>
                  <a:cubicBezTo>
                    <a:pt x="34" y="23"/>
                    <a:pt x="56" y="12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 flipH="1">
              <a:off x="5384484" y="2971387"/>
              <a:ext cx="9579" cy="375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65" y="0"/>
                  </a:moveTo>
                  <a:cubicBezTo>
                    <a:pt x="0" y="44"/>
                    <a:pt x="198" y="11"/>
                    <a:pt x="44" y="78"/>
                  </a:cubicBezTo>
                  <a:lnTo>
                    <a:pt x="165" y="33"/>
                  </a:lnTo>
                  <a:cubicBezTo>
                    <a:pt x="143" y="33"/>
                    <a:pt x="110" y="33"/>
                    <a:pt x="16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 flipH="1">
              <a:off x="5408888" y="2981976"/>
              <a:ext cx="3899" cy="1348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48" y="1"/>
                  </a:moveTo>
                  <a:cubicBezTo>
                    <a:pt x="15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4"/>
                    <a:pt x="68" y="4"/>
                  </a:cubicBezTo>
                  <a:cubicBezTo>
                    <a:pt x="63" y="4"/>
                    <a:pt x="57" y="4"/>
                    <a:pt x="52" y="4"/>
                  </a:cubicBezTo>
                  <a:cubicBezTo>
                    <a:pt x="48" y="4"/>
                    <a:pt x="45" y="4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 flipH="1">
              <a:off x="5540391" y="3043492"/>
              <a:ext cx="1396" cy="1107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1"/>
                  </a:moveTo>
                  <a:cubicBezTo>
                    <a:pt x="1" y="17"/>
                    <a:pt x="1" y="20"/>
                    <a:pt x="8" y="20"/>
                  </a:cubicBezTo>
                  <a:cubicBezTo>
                    <a:pt x="11" y="20"/>
                    <a:pt x="16" y="19"/>
                    <a:pt x="21" y="19"/>
                  </a:cubicBezTo>
                  <a:cubicBezTo>
                    <a:pt x="25" y="19"/>
                    <a:pt x="28" y="20"/>
                    <a:pt x="28" y="23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 flipH="1">
              <a:off x="5579620" y="3062072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0"/>
                  </a:moveTo>
                  <a:lnTo>
                    <a:pt x="55" y="1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 flipH="1">
              <a:off x="5789775" y="3178749"/>
              <a:ext cx="2551" cy="1637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0"/>
                  </a:moveTo>
                  <a:cubicBezTo>
                    <a:pt x="33" y="0"/>
                    <a:pt x="20" y="6"/>
                    <a:pt x="0" y="22"/>
                  </a:cubicBezTo>
                  <a:lnTo>
                    <a:pt x="33" y="33"/>
                  </a:lnTo>
                  <a:cubicBezTo>
                    <a:pt x="47" y="19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 flipH="1">
              <a:off x="5880316" y="3235452"/>
              <a:ext cx="5343" cy="3273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110" y="1"/>
                  </a:moveTo>
                  <a:lnTo>
                    <a:pt x="110" y="1"/>
                  </a:lnTo>
                  <a:cubicBezTo>
                    <a:pt x="88" y="12"/>
                    <a:pt x="22" y="34"/>
                    <a:pt x="0" y="67"/>
                  </a:cubicBezTo>
                  <a:cubicBezTo>
                    <a:pt x="44" y="34"/>
                    <a:pt x="88" y="23"/>
                    <a:pt x="11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 flipH="1">
              <a:off x="5685179" y="3138942"/>
              <a:ext cx="3225" cy="269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 flipH="1">
              <a:off x="5557912" y="3108185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flipH="1">
              <a:off x="5450765" y="3055718"/>
              <a:ext cx="3225" cy="1252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4"/>
                    <a:pt x="1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flipH="1">
              <a:off x="5294328" y="298833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3"/>
                  </a:moveTo>
                  <a:lnTo>
                    <a:pt x="33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flipH="1">
              <a:off x="5401475" y="3030255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 flipH="1">
              <a:off x="5260923" y="2979329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 flipH="1">
              <a:off x="5611774" y="3133407"/>
              <a:ext cx="770" cy="289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lnTo>
                    <a:pt x="16" y="1"/>
                  </a:lnTo>
                  <a:cubicBezTo>
                    <a:pt x="15" y="1"/>
                    <a:pt x="7" y="6"/>
                    <a:pt x="0" y="6"/>
                  </a:cubicBezTo>
                  <a:lnTo>
                    <a:pt x="11" y="6"/>
                  </a:lnTo>
                  <a:cubicBezTo>
                    <a:pt x="15" y="2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 flipH="1">
              <a:off x="5822940" y="3278484"/>
              <a:ext cx="5536" cy="3755"/>
            </a:xfrm>
            <a:custGeom>
              <a:avLst/>
              <a:gdLst/>
              <a:ahLst/>
              <a:cxnLst/>
              <a:rect l="l" t="t" r="r" b="b"/>
              <a:pathLst>
                <a:path w="115" h="78" extrusionOk="0">
                  <a:moveTo>
                    <a:pt x="83" y="1"/>
                  </a:moveTo>
                  <a:cubicBezTo>
                    <a:pt x="77" y="1"/>
                    <a:pt x="65" y="3"/>
                    <a:pt x="46" y="10"/>
                  </a:cubicBezTo>
                  <a:cubicBezTo>
                    <a:pt x="55" y="19"/>
                    <a:pt x="0" y="78"/>
                    <a:pt x="29" y="78"/>
                  </a:cubicBezTo>
                  <a:cubicBezTo>
                    <a:pt x="36" y="78"/>
                    <a:pt x="49" y="74"/>
                    <a:pt x="68" y="65"/>
                  </a:cubicBezTo>
                  <a:lnTo>
                    <a:pt x="68" y="65"/>
                  </a:lnTo>
                  <a:cubicBezTo>
                    <a:pt x="62" y="67"/>
                    <a:pt x="57" y="68"/>
                    <a:pt x="54" y="68"/>
                  </a:cubicBezTo>
                  <a:cubicBezTo>
                    <a:pt x="25" y="68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 flipH="1">
              <a:off x="5716466" y="3195163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 flipH="1">
              <a:off x="5745106" y="3212155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 flipH="1">
              <a:off x="5399935" y="3037427"/>
              <a:ext cx="3177" cy="134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0"/>
                  </a:moveTo>
                  <a:cubicBezTo>
                    <a:pt x="60" y="0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0"/>
                    <a:pt x="6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 flipH="1">
              <a:off x="5295916" y="2988860"/>
              <a:ext cx="1107" cy="1155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1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 flipH="1">
              <a:off x="5259471" y="2974564"/>
              <a:ext cx="614010" cy="328329"/>
            </a:xfrm>
            <a:custGeom>
              <a:avLst/>
              <a:gdLst/>
              <a:ahLst/>
              <a:cxnLst/>
              <a:rect l="l" t="t" r="r" b="b"/>
              <a:pathLst>
                <a:path w="12756" h="6821" extrusionOk="0">
                  <a:moveTo>
                    <a:pt x="12538" y="12"/>
                  </a:moveTo>
                  <a:cubicBezTo>
                    <a:pt x="12560" y="23"/>
                    <a:pt x="12571" y="45"/>
                    <a:pt x="12560" y="45"/>
                  </a:cubicBezTo>
                  <a:lnTo>
                    <a:pt x="12571" y="56"/>
                  </a:lnTo>
                  <a:lnTo>
                    <a:pt x="12483" y="122"/>
                  </a:lnTo>
                  <a:lnTo>
                    <a:pt x="12439" y="122"/>
                  </a:lnTo>
                  <a:lnTo>
                    <a:pt x="12527" y="78"/>
                  </a:lnTo>
                  <a:cubicBezTo>
                    <a:pt x="12491" y="78"/>
                    <a:pt x="12465" y="92"/>
                    <a:pt x="12441" y="108"/>
                  </a:cubicBezTo>
                  <a:lnTo>
                    <a:pt x="12441" y="108"/>
                  </a:lnTo>
                  <a:cubicBezTo>
                    <a:pt x="12473" y="67"/>
                    <a:pt x="12495" y="76"/>
                    <a:pt x="12516" y="23"/>
                  </a:cubicBezTo>
                  <a:lnTo>
                    <a:pt x="12538" y="12"/>
                  </a:lnTo>
                  <a:close/>
                  <a:moveTo>
                    <a:pt x="12373" y="100"/>
                  </a:moveTo>
                  <a:lnTo>
                    <a:pt x="12328" y="109"/>
                  </a:lnTo>
                  <a:lnTo>
                    <a:pt x="12328" y="109"/>
                  </a:lnTo>
                  <a:cubicBezTo>
                    <a:pt x="12327" y="109"/>
                    <a:pt x="12326" y="108"/>
                    <a:pt x="12326" y="108"/>
                  </a:cubicBezTo>
                  <a:cubicBezTo>
                    <a:pt x="12323" y="108"/>
                    <a:pt x="12321" y="109"/>
                    <a:pt x="12318" y="111"/>
                  </a:cubicBezTo>
                  <a:lnTo>
                    <a:pt x="12328" y="109"/>
                  </a:lnTo>
                  <a:lnTo>
                    <a:pt x="12328" y="109"/>
                  </a:lnTo>
                  <a:cubicBezTo>
                    <a:pt x="12337" y="111"/>
                    <a:pt x="12336" y="128"/>
                    <a:pt x="12325" y="138"/>
                  </a:cubicBezTo>
                  <a:lnTo>
                    <a:pt x="12325" y="138"/>
                  </a:lnTo>
                  <a:cubicBezTo>
                    <a:pt x="12349" y="124"/>
                    <a:pt x="12367" y="110"/>
                    <a:pt x="12373" y="100"/>
                  </a:cubicBezTo>
                  <a:close/>
                  <a:moveTo>
                    <a:pt x="12670" y="133"/>
                  </a:moveTo>
                  <a:lnTo>
                    <a:pt x="12692" y="144"/>
                  </a:lnTo>
                  <a:lnTo>
                    <a:pt x="12659" y="144"/>
                  </a:lnTo>
                  <a:lnTo>
                    <a:pt x="12670" y="133"/>
                  </a:lnTo>
                  <a:close/>
                  <a:moveTo>
                    <a:pt x="12325" y="138"/>
                  </a:moveTo>
                  <a:cubicBezTo>
                    <a:pt x="12309" y="149"/>
                    <a:pt x="12289" y="160"/>
                    <a:pt x="12270" y="171"/>
                  </a:cubicBezTo>
                  <a:lnTo>
                    <a:pt x="12270" y="171"/>
                  </a:lnTo>
                  <a:cubicBezTo>
                    <a:pt x="12284" y="166"/>
                    <a:pt x="12300" y="158"/>
                    <a:pt x="12318" y="144"/>
                  </a:cubicBezTo>
                  <a:cubicBezTo>
                    <a:pt x="12321" y="142"/>
                    <a:pt x="12323" y="140"/>
                    <a:pt x="12325" y="138"/>
                  </a:cubicBezTo>
                  <a:close/>
                  <a:moveTo>
                    <a:pt x="12040" y="282"/>
                  </a:moveTo>
                  <a:lnTo>
                    <a:pt x="12040" y="282"/>
                  </a:lnTo>
                  <a:cubicBezTo>
                    <a:pt x="12037" y="284"/>
                    <a:pt x="12034" y="285"/>
                    <a:pt x="12031" y="287"/>
                  </a:cubicBezTo>
                  <a:cubicBezTo>
                    <a:pt x="12034" y="285"/>
                    <a:pt x="12037" y="284"/>
                    <a:pt x="12040" y="282"/>
                  </a:cubicBezTo>
                  <a:close/>
                  <a:moveTo>
                    <a:pt x="12219" y="177"/>
                  </a:moveTo>
                  <a:cubicBezTo>
                    <a:pt x="12241" y="177"/>
                    <a:pt x="12186" y="210"/>
                    <a:pt x="12164" y="232"/>
                  </a:cubicBezTo>
                  <a:cubicBezTo>
                    <a:pt x="12186" y="221"/>
                    <a:pt x="12197" y="210"/>
                    <a:pt x="12219" y="199"/>
                  </a:cubicBezTo>
                  <a:lnTo>
                    <a:pt x="12219" y="199"/>
                  </a:lnTo>
                  <a:cubicBezTo>
                    <a:pt x="12208" y="232"/>
                    <a:pt x="12285" y="210"/>
                    <a:pt x="12208" y="254"/>
                  </a:cubicBezTo>
                  <a:cubicBezTo>
                    <a:pt x="12186" y="254"/>
                    <a:pt x="12174" y="252"/>
                    <a:pt x="12165" y="252"/>
                  </a:cubicBezTo>
                  <a:cubicBezTo>
                    <a:pt x="12151" y="252"/>
                    <a:pt x="12141" y="256"/>
                    <a:pt x="12108" y="276"/>
                  </a:cubicBezTo>
                  <a:cubicBezTo>
                    <a:pt x="12097" y="276"/>
                    <a:pt x="12108" y="265"/>
                    <a:pt x="12130" y="243"/>
                  </a:cubicBezTo>
                  <a:lnTo>
                    <a:pt x="12130" y="243"/>
                  </a:lnTo>
                  <a:cubicBezTo>
                    <a:pt x="12075" y="287"/>
                    <a:pt x="11987" y="320"/>
                    <a:pt x="11965" y="342"/>
                  </a:cubicBezTo>
                  <a:cubicBezTo>
                    <a:pt x="11932" y="353"/>
                    <a:pt x="11877" y="375"/>
                    <a:pt x="11833" y="397"/>
                  </a:cubicBezTo>
                  <a:lnTo>
                    <a:pt x="11833" y="386"/>
                  </a:lnTo>
                  <a:cubicBezTo>
                    <a:pt x="11833" y="397"/>
                    <a:pt x="11811" y="397"/>
                    <a:pt x="11800" y="408"/>
                  </a:cubicBezTo>
                  <a:lnTo>
                    <a:pt x="11778" y="397"/>
                  </a:lnTo>
                  <a:lnTo>
                    <a:pt x="11767" y="408"/>
                  </a:lnTo>
                  <a:cubicBezTo>
                    <a:pt x="11734" y="419"/>
                    <a:pt x="11712" y="430"/>
                    <a:pt x="11690" y="441"/>
                  </a:cubicBezTo>
                  <a:cubicBezTo>
                    <a:pt x="11712" y="441"/>
                    <a:pt x="11723" y="430"/>
                    <a:pt x="11745" y="430"/>
                  </a:cubicBezTo>
                  <a:cubicBezTo>
                    <a:pt x="11712" y="452"/>
                    <a:pt x="11679" y="474"/>
                    <a:pt x="11646" y="485"/>
                  </a:cubicBezTo>
                  <a:cubicBezTo>
                    <a:pt x="11661" y="470"/>
                    <a:pt x="11663" y="464"/>
                    <a:pt x="11656" y="464"/>
                  </a:cubicBezTo>
                  <a:cubicBezTo>
                    <a:pt x="11633" y="464"/>
                    <a:pt x="11514" y="529"/>
                    <a:pt x="11480" y="529"/>
                  </a:cubicBezTo>
                  <a:cubicBezTo>
                    <a:pt x="11624" y="441"/>
                    <a:pt x="11635" y="408"/>
                    <a:pt x="11767" y="331"/>
                  </a:cubicBezTo>
                  <a:cubicBezTo>
                    <a:pt x="11811" y="331"/>
                    <a:pt x="11734" y="375"/>
                    <a:pt x="11734" y="375"/>
                  </a:cubicBezTo>
                  <a:cubicBezTo>
                    <a:pt x="11822" y="353"/>
                    <a:pt x="11866" y="331"/>
                    <a:pt x="11932" y="287"/>
                  </a:cubicBezTo>
                  <a:lnTo>
                    <a:pt x="11932" y="287"/>
                  </a:lnTo>
                  <a:cubicBezTo>
                    <a:pt x="11927" y="298"/>
                    <a:pt x="11929" y="301"/>
                    <a:pt x="11936" y="301"/>
                  </a:cubicBezTo>
                  <a:cubicBezTo>
                    <a:pt x="11943" y="301"/>
                    <a:pt x="11954" y="298"/>
                    <a:pt x="11965" y="298"/>
                  </a:cubicBezTo>
                  <a:cubicBezTo>
                    <a:pt x="12020" y="276"/>
                    <a:pt x="11987" y="254"/>
                    <a:pt x="12075" y="232"/>
                  </a:cubicBezTo>
                  <a:lnTo>
                    <a:pt x="12075" y="232"/>
                  </a:lnTo>
                  <a:cubicBezTo>
                    <a:pt x="12066" y="251"/>
                    <a:pt x="12056" y="270"/>
                    <a:pt x="12040" y="282"/>
                  </a:cubicBezTo>
                  <a:lnTo>
                    <a:pt x="12040" y="282"/>
                  </a:lnTo>
                  <a:cubicBezTo>
                    <a:pt x="12093" y="250"/>
                    <a:pt x="12156" y="208"/>
                    <a:pt x="12219" y="177"/>
                  </a:cubicBezTo>
                  <a:close/>
                  <a:moveTo>
                    <a:pt x="11337" y="606"/>
                  </a:moveTo>
                  <a:cubicBezTo>
                    <a:pt x="11271" y="640"/>
                    <a:pt x="11183" y="673"/>
                    <a:pt x="11128" y="717"/>
                  </a:cubicBezTo>
                  <a:lnTo>
                    <a:pt x="11150" y="695"/>
                  </a:lnTo>
                  <a:lnTo>
                    <a:pt x="11150" y="695"/>
                  </a:lnTo>
                  <a:cubicBezTo>
                    <a:pt x="11106" y="717"/>
                    <a:pt x="11084" y="717"/>
                    <a:pt x="11051" y="728"/>
                  </a:cubicBezTo>
                  <a:cubicBezTo>
                    <a:pt x="11128" y="673"/>
                    <a:pt x="11227" y="651"/>
                    <a:pt x="11337" y="606"/>
                  </a:cubicBezTo>
                  <a:close/>
                  <a:moveTo>
                    <a:pt x="11007" y="750"/>
                  </a:moveTo>
                  <a:cubicBezTo>
                    <a:pt x="10985" y="783"/>
                    <a:pt x="10919" y="827"/>
                    <a:pt x="10875" y="871"/>
                  </a:cubicBezTo>
                  <a:cubicBezTo>
                    <a:pt x="10819" y="871"/>
                    <a:pt x="10841" y="849"/>
                    <a:pt x="10864" y="827"/>
                  </a:cubicBezTo>
                  <a:cubicBezTo>
                    <a:pt x="10908" y="805"/>
                    <a:pt x="10952" y="805"/>
                    <a:pt x="11007" y="750"/>
                  </a:cubicBezTo>
                  <a:close/>
                  <a:moveTo>
                    <a:pt x="10764" y="794"/>
                  </a:moveTo>
                  <a:cubicBezTo>
                    <a:pt x="10715" y="843"/>
                    <a:pt x="10712" y="852"/>
                    <a:pt x="10722" y="852"/>
                  </a:cubicBezTo>
                  <a:cubicBezTo>
                    <a:pt x="10726" y="852"/>
                    <a:pt x="10734" y="850"/>
                    <a:pt x="10741" y="850"/>
                  </a:cubicBezTo>
                  <a:cubicBezTo>
                    <a:pt x="10748" y="850"/>
                    <a:pt x="10753" y="852"/>
                    <a:pt x="10753" y="860"/>
                  </a:cubicBezTo>
                  <a:cubicBezTo>
                    <a:pt x="10772" y="851"/>
                    <a:pt x="10798" y="849"/>
                    <a:pt x="10813" y="842"/>
                  </a:cubicBezTo>
                  <a:lnTo>
                    <a:pt x="10813" y="842"/>
                  </a:lnTo>
                  <a:cubicBezTo>
                    <a:pt x="10782" y="863"/>
                    <a:pt x="10755" y="883"/>
                    <a:pt x="10775" y="893"/>
                  </a:cubicBezTo>
                  <a:cubicBezTo>
                    <a:pt x="10731" y="893"/>
                    <a:pt x="10722" y="898"/>
                    <a:pt x="10707" y="898"/>
                  </a:cubicBezTo>
                  <a:cubicBezTo>
                    <a:pt x="10699" y="898"/>
                    <a:pt x="10691" y="897"/>
                    <a:pt x="10676" y="893"/>
                  </a:cubicBezTo>
                  <a:lnTo>
                    <a:pt x="10676" y="893"/>
                  </a:lnTo>
                  <a:cubicBezTo>
                    <a:pt x="10687" y="937"/>
                    <a:pt x="10621" y="926"/>
                    <a:pt x="10577" y="970"/>
                  </a:cubicBezTo>
                  <a:cubicBezTo>
                    <a:pt x="10549" y="978"/>
                    <a:pt x="10534" y="980"/>
                    <a:pt x="10524" y="980"/>
                  </a:cubicBezTo>
                  <a:cubicBezTo>
                    <a:pt x="10514" y="980"/>
                    <a:pt x="10511" y="978"/>
                    <a:pt x="10505" y="978"/>
                  </a:cubicBezTo>
                  <a:cubicBezTo>
                    <a:pt x="10501" y="978"/>
                    <a:pt x="10496" y="979"/>
                    <a:pt x="10489" y="981"/>
                  </a:cubicBezTo>
                  <a:lnTo>
                    <a:pt x="10478" y="992"/>
                  </a:lnTo>
                  <a:cubicBezTo>
                    <a:pt x="10544" y="893"/>
                    <a:pt x="10665" y="893"/>
                    <a:pt x="10764" y="794"/>
                  </a:cubicBezTo>
                  <a:close/>
                  <a:moveTo>
                    <a:pt x="10423" y="1014"/>
                  </a:moveTo>
                  <a:lnTo>
                    <a:pt x="10434" y="1036"/>
                  </a:lnTo>
                  <a:cubicBezTo>
                    <a:pt x="10387" y="1060"/>
                    <a:pt x="10366" y="1067"/>
                    <a:pt x="10355" y="1067"/>
                  </a:cubicBezTo>
                  <a:cubicBezTo>
                    <a:pt x="10340" y="1067"/>
                    <a:pt x="10343" y="1053"/>
                    <a:pt x="10324" y="1047"/>
                  </a:cubicBezTo>
                  <a:cubicBezTo>
                    <a:pt x="10346" y="1047"/>
                    <a:pt x="10357" y="1036"/>
                    <a:pt x="10390" y="1025"/>
                  </a:cubicBezTo>
                  <a:lnTo>
                    <a:pt x="10423" y="1014"/>
                  </a:lnTo>
                  <a:close/>
                  <a:moveTo>
                    <a:pt x="9696" y="1356"/>
                  </a:moveTo>
                  <a:lnTo>
                    <a:pt x="9674" y="1367"/>
                  </a:lnTo>
                  <a:lnTo>
                    <a:pt x="9674" y="1360"/>
                  </a:lnTo>
                  <a:lnTo>
                    <a:pt x="9674" y="1360"/>
                  </a:lnTo>
                  <a:cubicBezTo>
                    <a:pt x="9681" y="1358"/>
                    <a:pt x="9688" y="1357"/>
                    <a:pt x="9696" y="1356"/>
                  </a:cubicBezTo>
                  <a:close/>
                  <a:moveTo>
                    <a:pt x="10346" y="1003"/>
                  </a:moveTo>
                  <a:lnTo>
                    <a:pt x="10247" y="1058"/>
                  </a:lnTo>
                  <a:cubicBezTo>
                    <a:pt x="10280" y="1058"/>
                    <a:pt x="10291" y="1058"/>
                    <a:pt x="10313" y="1047"/>
                  </a:cubicBezTo>
                  <a:lnTo>
                    <a:pt x="10313" y="1047"/>
                  </a:lnTo>
                  <a:cubicBezTo>
                    <a:pt x="10247" y="1091"/>
                    <a:pt x="10202" y="1146"/>
                    <a:pt x="10147" y="1168"/>
                  </a:cubicBezTo>
                  <a:lnTo>
                    <a:pt x="10136" y="1157"/>
                  </a:lnTo>
                  <a:cubicBezTo>
                    <a:pt x="10070" y="1212"/>
                    <a:pt x="9905" y="1267"/>
                    <a:pt x="9828" y="1334"/>
                  </a:cubicBezTo>
                  <a:lnTo>
                    <a:pt x="9817" y="1334"/>
                  </a:lnTo>
                  <a:cubicBezTo>
                    <a:pt x="9839" y="1345"/>
                    <a:pt x="9839" y="1356"/>
                    <a:pt x="9850" y="1367"/>
                  </a:cubicBezTo>
                  <a:cubicBezTo>
                    <a:pt x="9811" y="1386"/>
                    <a:pt x="9780" y="1423"/>
                    <a:pt x="9751" y="1423"/>
                  </a:cubicBezTo>
                  <a:cubicBezTo>
                    <a:pt x="9747" y="1423"/>
                    <a:pt x="9743" y="1423"/>
                    <a:pt x="9740" y="1422"/>
                  </a:cubicBezTo>
                  <a:cubicBezTo>
                    <a:pt x="9773" y="1400"/>
                    <a:pt x="9773" y="1400"/>
                    <a:pt x="9784" y="1389"/>
                  </a:cubicBezTo>
                  <a:lnTo>
                    <a:pt x="9784" y="1389"/>
                  </a:lnTo>
                  <a:lnTo>
                    <a:pt x="9740" y="1411"/>
                  </a:lnTo>
                  <a:cubicBezTo>
                    <a:pt x="9685" y="1411"/>
                    <a:pt x="9795" y="1378"/>
                    <a:pt x="9784" y="1356"/>
                  </a:cubicBezTo>
                  <a:lnTo>
                    <a:pt x="9784" y="1356"/>
                  </a:lnTo>
                  <a:cubicBezTo>
                    <a:pt x="9707" y="1411"/>
                    <a:pt x="9608" y="1477"/>
                    <a:pt x="9530" y="1499"/>
                  </a:cubicBezTo>
                  <a:cubicBezTo>
                    <a:pt x="9512" y="1489"/>
                    <a:pt x="9647" y="1439"/>
                    <a:pt x="9616" y="1439"/>
                  </a:cubicBezTo>
                  <a:cubicBezTo>
                    <a:pt x="9611" y="1439"/>
                    <a:pt x="9601" y="1441"/>
                    <a:pt x="9586" y="1444"/>
                  </a:cubicBezTo>
                  <a:lnTo>
                    <a:pt x="9696" y="1400"/>
                  </a:lnTo>
                  <a:cubicBezTo>
                    <a:pt x="9608" y="1400"/>
                    <a:pt x="9740" y="1378"/>
                    <a:pt x="9685" y="1367"/>
                  </a:cubicBezTo>
                  <a:lnTo>
                    <a:pt x="9828" y="1279"/>
                  </a:lnTo>
                  <a:cubicBezTo>
                    <a:pt x="9823" y="1276"/>
                    <a:pt x="9820" y="1275"/>
                    <a:pt x="9817" y="1275"/>
                  </a:cubicBezTo>
                  <a:cubicBezTo>
                    <a:pt x="9804" y="1275"/>
                    <a:pt x="9797" y="1290"/>
                    <a:pt x="9762" y="1290"/>
                  </a:cubicBezTo>
                  <a:cubicBezTo>
                    <a:pt x="9773" y="1267"/>
                    <a:pt x="9828" y="1234"/>
                    <a:pt x="9872" y="1212"/>
                  </a:cubicBezTo>
                  <a:lnTo>
                    <a:pt x="9872" y="1212"/>
                  </a:lnTo>
                  <a:cubicBezTo>
                    <a:pt x="9833" y="1240"/>
                    <a:pt x="9836" y="1248"/>
                    <a:pt x="9854" y="1248"/>
                  </a:cubicBezTo>
                  <a:cubicBezTo>
                    <a:pt x="9872" y="1248"/>
                    <a:pt x="9905" y="1240"/>
                    <a:pt x="9927" y="1234"/>
                  </a:cubicBezTo>
                  <a:lnTo>
                    <a:pt x="9916" y="1212"/>
                  </a:lnTo>
                  <a:cubicBezTo>
                    <a:pt x="10026" y="1201"/>
                    <a:pt x="9916" y="1168"/>
                    <a:pt x="10059" y="1135"/>
                  </a:cubicBezTo>
                  <a:lnTo>
                    <a:pt x="10059" y="1135"/>
                  </a:lnTo>
                  <a:lnTo>
                    <a:pt x="10048" y="1146"/>
                  </a:lnTo>
                  <a:cubicBezTo>
                    <a:pt x="10092" y="1124"/>
                    <a:pt x="10136" y="1091"/>
                    <a:pt x="10191" y="1069"/>
                  </a:cubicBezTo>
                  <a:lnTo>
                    <a:pt x="10191" y="1069"/>
                  </a:lnTo>
                  <a:cubicBezTo>
                    <a:pt x="10225" y="1080"/>
                    <a:pt x="10147" y="1102"/>
                    <a:pt x="10147" y="1113"/>
                  </a:cubicBezTo>
                  <a:cubicBezTo>
                    <a:pt x="10225" y="1080"/>
                    <a:pt x="10269" y="1014"/>
                    <a:pt x="10346" y="1003"/>
                  </a:cubicBezTo>
                  <a:close/>
                  <a:moveTo>
                    <a:pt x="7878" y="2105"/>
                  </a:moveTo>
                  <a:cubicBezTo>
                    <a:pt x="7836" y="2123"/>
                    <a:pt x="7830" y="2126"/>
                    <a:pt x="7831" y="2127"/>
                  </a:cubicBezTo>
                  <a:lnTo>
                    <a:pt x="7831" y="2127"/>
                  </a:lnTo>
                  <a:cubicBezTo>
                    <a:pt x="7845" y="2121"/>
                    <a:pt x="7860" y="2114"/>
                    <a:pt x="7878" y="2105"/>
                  </a:cubicBezTo>
                  <a:close/>
                  <a:moveTo>
                    <a:pt x="8451" y="2199"/>
                  </a:moveTo>
                  <a:cubicBezTo>
                    <a:pt x="8446" y="2201"/>
                    <a:pt x="8441" y="2203"/>
                    <a:pt x="8437" y="2204"/>
                  </a:cubicBezTo>
                  <a:lnTo>
                    <a:pt x="8437" y="2204"/>
                  </a:lnTo>
                  <a:cubicBezTo>
                    <a:pt x="8441" y="2203"/>
                    <a:pt x="8446" y="2202"/>
                    <a:pt x="8451" y="2199"/>
                  </a:cubicBezTo>
                  <a:close/>
                  <a:moveTo>
                    <a:pt x="8076" y="2193"/>
                  </a:moveTo>
                  <a:lnTo>
                    <a:pt x="8076" y="2193"/>
                  </a:lnTo>
                  <a:cubicBezTo>
                    <a:pt x="8087" y="2204"/>
                    <a:pt x="8087" y="2215"/>
                    <a:pt x="8065" y="2226"/>
                  </a:cubicBezTo>
                  <a:cubicBezTo>
                    <a:pt x="8068" y="2223"/>
                    <a:pt x="8066" y="2221"/>
                    <a:pt x="8060" y="2221"/>
                  </a:cubicBezTo>
                  <a:cubicBezTo>
                    <a:pt x="8046" y="2221"/>
                    <a:pt x="8011" y="2229"/>
                    <a:pt x="7988" y="2237"/>
                  </a:cubicBezTo>
                  <a:cubicBezTo>
                    <a:pt x="8021" y="2226"/>
                    <a:pt x="8043" y="2215"/>
                    <a:pt x="8076" y="2193"/>
                  </a:cubicBezTo>
                  <a:close/>
                  <a:moveTo>
                    <a:pt x="9650" y="1366"/>
                  </a:moveTo>
                  <a:cubicBezTo>
                    <a:pt x="9519" y="1424"/>
                    <a:pt x="9512" y="1447"/>
                    <a:pt x="9376" y="1510"/>
                  </a:cubicBezTo>
                  <a:cubicBezTo>
                    <a:pt x="9343" y="1543"/>
                    <a:pt x="9387" y="1521"/>
                    <a:pt x="9365" y="1554"/>
                  </a:cubicBezTo>
                  <a:cubicBezTo>
                    <a:pt x="9178" y="1675"/>
                    <a:pt x="9178" y="1565"/>
                    <a:pt x="9046" y="1675"/>
                  </a:cubicBezTo>
                  <a:cubicBezTo>
                    <a:pt x="9013" y="1708"/>
                    <a:pt x="9013" y="1752"/>
                    <a:pt x="8902" y="1785"/>
                  </a:cubicBezTo>
                  <a:lnTo>
                    <a:pt x="8924" y="1741"/>
                  </a:lnTo>
                  <a:lnTo>
                    <a:pt x="8924" y="1741"/>
                  </a:lnTo>
                  <a:cubicBezTo>
                    <a:pt x="8781" y="1796"/>
                    <a:pt x="8869" y="1818"/>
                    <a:pt x="8715" y="1862"/>
                  </a:cubicBezTo>
                  <a:cubicBezTo>
                    <a:pt x="8737" y="1840"/>
                    <a:pt x="8814" y="1807"/>
                    <a:pt x="8792" y="1807"/>
                  </a:cubicBezTo>
                  <a:lnTo>
                    <a:pt x="8792" y="1807"/>
                  </a:lnTo>
                  <a:cubicBezTo>
                    <a:pt x="8693" y="1829"/>
                    <a:pt x="8737" y="1862"/>
                    <a:pt x="8660" y="1895"/>
                  </a:cubicBezTo>
                  <a:lnTo>
                    <a:pt x="8638" y="1873"/>
                  </a:lnTo>
                  <a:cubicBezTo>
                    <a:pt x="8505" y="1945"/>
                    <a:pt x="8362" y="2036"/>
                    <a:pt x="8218" y="2119"/>
                  </a:cubicBezTo>
                  <a:lnTo>
                    <a:pt x="8218" y="2119"/>
                  </a:lnTo>
                  <a:cubicBezTo>
                    <a:pt x="8216" y="2121"/>
                    <a:pt x="8213" y="2123"/>
                    <a:pt x="8209" y="2125"/>
                  </a:cubicBezTo>
                  <a:lnTo>
                    <a:pt x="8209" y="2125"/>
                  </a:lnTo>
                  <a:cubicBezTo>
                    <a:pt x="8202" y="2129"/>
                    <a:pt x="8194" y="2133"/>
                    <a:pt x="8186" y="2138"/>
                  </a:cubicBezTo>
                  <a:cubicBezTo>
                    <a:pt x="8186" y="2127"/>
                    <a:pt x="8208" y="2105"/>
                    <a:pt x="8175" y="2105"/>
                  </a:cubicBezTo>
                  <a:cubicBezTo>
                    <a:pt x="8032" y="2193"/>
                    <a:pt x="7878" y="2259"/>
                    <a:pt x="7724" y="2325"/>
                  </a:cubicBezTo>
                  <a:cubicBezTo>
                    <a:pt x="7867" y="2237"/>
                    <a:pt x="8010" y="2149"/>
                    <a:pt x="8153" y="2083"/>
                  </a:cubicBezTo>
                  <a:lnTo>
                    <a:pt x="8153" y="2083"/>
                  </a:lnTo>
                  <a:lnTo>
                    <a:pt x="8120" y="2094"/>
                  </a:lnTo>
                  <a:cubicBezTo>
                    <a:pt x="8120" y="2051"/>
                    <a:pt x="8253" y="2050"/>
                    <a:pt x="8332" y="2001"/>
                  </a:cubicBezTo>
                  <a:lnTo>
                    <a:pt x="8332" y="2001"/>
                  </a:lnTo>
                  <a:cubicBezTo>
                    <a:pt x="8322" y="2009"/>
                    <a:pt x="8320" y="2020"/>
                    <a:pt x="8325" y="2020"/>
                  </a:cubicBezTo>
                  <a:cubicBezTo>
                    <a:pt x="8326" y="2020"/>
                    <a:pt x="8327" y="2019"/>
                    <a:pt x="8330" y="2017"/>
                  </a:cubicBezTo>
                  <a:cubicBezTo>
                    <a:pt x="8451" y="1962"/>
                    <a:pt x="8572" y="1884"/>
                    <a:pt x="8748" y="1785"/>
                  </a:cubicBezTo>
                  <a:lnTo>
                    <a:pt x="8748" y="1785"/>
                  </a:lnTo>
                  <a:lnTo>
                    <a:pt x="8726" y="1807"/>
                  </a:lnTo>
                  <a:cubicBezTo>
                    <a:pt x="8803" y="1785"/>
                    <a:pt x="8913" y="1719"/>
                    <a:pt x="8991" y="1697"/>
                  </a:cubicBezTo>
                  <a:cubicBezTo>
                    <a:pt x="9013" y="1675"/>
                    <a:pt x="9057" y="1653"/>
                    <a:pt x="9024" y="1653"/>
                  </a:cubicBezTo>
                  <a:cubicBezTo>
                    <a:pt x="9271" y="1602"/>
                    <a:pt x="9432" y="1424"/>
                    <a:pt x="9650" y="1366"/>
                  </a:cubicBezTo>
                  <a:close/>
                  <a:moveTo>
                    <a:pt x="7955" y="2402"/>
                  </a:moveTo>
                  <a:cubicBezTo>
                    <a:pt x="7955" y="2403"/>
                    <a:pt x="7955" y="2403"/>
                    <a:pt x="7956" y="2404"/>
                  </a:cubicBezTo>
                  <a:lnTo>
                    <a:pt x="7956" y="2404"/>
                  </a:lnTo>
                  <a:cubicBezTo>
                    <a:pt x="7956" y="2403"/>
                    <a:pt x="7955" y="2403"/>
                    <a:pt x="7955" y="2402"/>
                  </a:cubicBezTo>
                  <a:close/>
                  <a:moveTo>
                    <a:pt x="5793" y="3327"/>
                  </a:moveTo>
                  <a:cubicBezTo>
                    <a:pt x="5787" y="3331"/>
                    <a:pt x="5780" y="3335"/>
                    <a:pt x="5774" y="3339"/>
                  </a:cubicBezTo>
                  <a:cubicBezTo>
                    <a:pt x="5791" y="3333"/>
                    <a:pt x="5793" y="3330"/>
                    <a:pt x="5793" y="3327"/>
                  </a:cubicBezTo>
                  <a:close/>
                  <a:moveTo>
                    <a:pt x="7669" y="2325"/>
                  </a:moveTo>
                  <a:cubicBezTo>
                    <a:pt x="7702" y="2325"/>
                    <a:pt x="7658" y="2347"/>
                    <a:pt x="7624" y="2369"/>
                  </a:cubicBezTo>
                  <a:cubicBezTo>
                    <a:pt x="7602" y="2380"/>
                    <a:pt x="7591" y="2380"/>
                    <a:pt x="7569" y="2391"/>
                  </a:cubicBezTo>
                  <a:lnTo>
                    <a:pt x="7569" y="2380"/>
                  </a:lnTo>
                  <a:lnTo>
                    <a:pt x="7536" y="2402"/>
                  </a:lnTo>
                  <a:lnTo>
                    <a:pt x="7525" y="2413"/>
                  </a:lnTo>
                  <a:lnTo>
                    <a:pt x="7503" y="2424"/>
                  </a:lnTo>
                  <a:lnTo>
                    <a:pt x="7514" y="2424"/>
                  </a:lnTo>
                  <a:lnTo>
                    <a:pt x="7470" y="2468"/>
                  </a:lnTo>
                  <a:cubicBezTo>
                    <a:pt x="7464" y="2472"/>
                    <a:pt x="7457" y="2473"/>
                    <a:pt x="7452" y="2473"/>
                  </a:cubicBezTo>
                  <a:cubicBezTo>
                    <a:pt x="7439" y="2473"/>
                    <a:pt x="7433" y="2465"/>
                    <a:pt x="7448" y="2457"/>
                  </a:cubicBezTo>
                  <a:lnTo>
                    <a:pt x="7448" y="2457"/>
                  </a:lnTo>
                  <a:cubicBezTo>
                    <a:pt x="7371" y="2490"/>
                    <a:pt x="7448" y="2479"/>
                    <a:pt x="7415" y="2501"/>
                  </a:cubicBezTo>
                  <a:cubicBezTo>
                    <a:pt x="7393" y="2512"/>
                    <a:pt x="7379" y="2518"/>
                    <a:pt x="7374" y="2518"/>
                  </a:cubicBezTo>
                  <a:cubicBezTo>
                    <a:pt x="7368" y="2518"/>
                    <a:pt x="7371" y="2512"/>
                    <a:pt x="7382" y="2501"/>
                  </a:cubicBezTo>
                  <a:lnTo>
                    <a:pt x="7382" y="2501"/>
                  </a:lnTo>
                  <a:cubicBezTo>
                    <a:pt x="7250" y="2590"/>
                    <a:pt x="7019" y="2733"/>
                    <a:pt x="6864" y="2788"/>
                  </a:cubicBezTo>
                  <a:lnTo>
                    <a:pt x="6886" y="2766"/>
                  </a:lnTo>
                  <a:lnTo>
                    <a:pt x="6886" y="2766"/>
                  </a:lnTo>
                  <a:cubicBezTo>
                    <a:pt x="6776" y="2810"/>
                    <a:pt x="6787" y="2876"/>
                    <a:pt x="6677" y="2909"/>
                  </a:cubicBezTo>
                  <a:lnTo>
                    <a:pt x="6699" y="2887"/>
                  </a:lnTo>
                  <a:lnTo>
                    <a:pt x="6699" y="2887"/>
                  </a:lnTo>
                  <a:cubicBezTo>
                    <a:pt x="6446" y="3008"/>
                    <a:pt x="6203" y="3162"/>
                    <a:pt x="6005" y="3229"/>
                  </a:cubicBezTo>
                  <a:cubicBezTo>
                    <a:pt x="5983" y="3273"/>
                    <a:pt x="5763" y="3339"/>
                    <a:pt x="5763" y="3383"/>
                  </a:cubicBezTo>
                  <a:cubicBezTo>
                    <a:pt x="5685" y="3416"/>
                    <a:pt x="5663" y="3416"/>
                    <a:pt x="5619" y="3427"/>
                  </a:cubicBezTo>
                  <a:lnTo>
                    <a:pt x="5608" y="3438"/>
                  </a:lnTo>
                  <a:cubicBezTo>
                    <a:pt x="5597" y="3438"/>
                    <a:pt x="5575" y="3449"/>
                    <a:pt x="5553" y="3449"/>
                  </a:cubicBezTo>
                  <a:cubicBezTo>
                    <a:pt x="5575" y="3438"/>
                    <a:pt x="5586" y="3427"/>
                    <a:pt x="5630" y="3416"/>
                  </a:cubicBezTo>
                  <a:lnTo>
                    <a:pt x="5630" y="3416"/>
                  </a:lnTo>
                  <a:lnTo>
                    <a:pt x="5619" y="3427"/>
                  </a:lnTo>
                  <a:cubicBezTo>
                    <a:pt x="5663" y="3394"/>
                    <a:pt x="5708" y="3350"/>
                    <a:pt x="5796" y="3317"/>
                  </a:cubicBezTo>
                  <a:lnTo>
                    <a:pt x="5796" y="3317"/>
                  </a:lnTo>
                  <a:cubicBezTo>
                    <a:pt x="5790" y="3322"/>
                    <a:pt x="5793" y="3325"/>
                    <a:pt x="5793" y="3327"/>
                  </a:cubicBezTo>
                  <a:lnTo>
                    <a:pt x="5793" y="3327"/>
                  </a:lnTo>
                  <a:cubicBezTo>
                    <a:pt x="5936" y="3243"/>
                    <a:pt x="6024" y="3159"/>
                    <a:pt x="6203" y="3085"/>
                  </a:cubicBezTo>
                  <a:lnTo>
                    <a:pt x="6203" y="3085"/>
                  </a:lnTo>
                  <a:cubicBezTo>
                    <a:pt x="6194" y="3100"/>
                    <a:pt x="6194" y="3106"/>
                    <a:pt x="6200" y="3106"/>
                  </a:cubicBezTo>
                  <a:cubicBezTo>
                    <a:pt x="6212" y="3106"/>
                    <a:pt x="6250" y="3081"/>
                    <a:pt x="6276" y="3081"/>
                  </a:cubicBezTo>
                  <a:cubicBezTo>
                    <a:pt x="6282" y="3081"/>
                    <a:pt x="6287" y="3082"/>
                    <a:pt x="6291" y="3085"/>
                  </a:cubicBezTo>
                  <a:lnTo>
                    <a:pt x="6380" y="3030"/>
                  </a:lnTo>
                  <a:lnTo>
                    <a:pt x="6335" y="3030"/>
                  </a:lnTo>
                  <a:cubicBezTo>
                    <a:pt x="6413" y="2997"/>
                    <a:pt x="6479" y="2931"/>
                    <a:pt x="6545" y="2909"/>
                  </a:cubicBezTo>
                  <a:lnTo>
                    <a:pt x="6545" y="2909"/>
                  </a:lnTo>
                  <a:lnTo>
                    <a:pt x="6490" y="2953"/>
                  </a:lnTo>
                  <a:lnTo>
                    <a:pt x="6644" y="2865"/>
                  </a:lnTo>
                  <a:lnTo>
                    <a:pt x="6556" y="2898"/>
                  </a:lnTo>
                  <a:cubicBezTo>
                    <a:pt x="6633" y="2843"/>
                    <a:pt x="6523" y="2865"/>
                    <a:pt x="6633" y="2821"/>
                  </a:cubicBezTo>
                  <a:lnTo>
                    <a:pt x="6633" y="2821"/>
                  </a:lnTo>
                  <a:cubicBezTo>
                    <a:pt x="6632" y="2822"/>
                    <a:pt x="6632" y="2822"/>
                    <a:pt x="6633" y="2822"/>
                  </a:cubicBezTo>
                  <a:cubicBezTo>
                    <a:pt x="6640" y="2822"/>
                    <a:pt x="6725" y="2777"/>
                    <a:pt x="6765" y="2777"/>
                  </a:cubicBezTo>
                  <a:cubicBezTo>
                    <a:pt x="6809" y="2744"/>
                    <a:pt x="6842" y="2711"/>
                    <a:pt x="6908" y="2689"/>
                  </a:cubicBezTo>
                  <a:cubicBezTo>
                    <a:pt x="6930" y="2689"/>
                    <a:pt x="6908" y="2722"/>
                    <a:pt x="6919" y="2733"/>
                  </a:cubicBezTo>
                  <a:cubicBezTo>
                    <a:pt x="6952" y="2678"/>
                    <a:pt x="7107" y="2623"/>
                    <a:pt x="7151" y="2568"/>
                  </a:cubicBezTo>
                  <a:lnTo>
                    <a:pt x="7151" y="2601"/>
                  </a:lnTo>
                  <a:lnTo>
                    <a:pt x="7173" y="2568"/>
                  </a:lnTo>
                  <a:cubicBezTo>
                    <a:pt x="7195" y="2562"/>
                    <a:pt x="7206" y="2559"/>
                    <a:pt x="7211" y="2559"/>
                  </a:cubicBezTo>
                  <a:cubicBezTo>
                    <a:pt x="7217" y="2559"/>
                    <a:pt x="7217" y="2562"/>
                    <a:pt x="7217" y="2568"/>
                  </a:cubicBezTo>
                  <a:cubicBezTo>
                    <a:pt x="7336" y="2513"/>
                    <a:pt x="7167" y="2544"/>
                    <a:pt x="7298" y="2503"/>
                  </a:cubicBezTo>
                  <a:lnTo>
                    <a:pt x="7298" y="2503"/>
                  </a:lnTo>
                  <a:cubicBezTo>
                    <a:pt x="7297" y="2506"/>
                    <a:pt x="7295" y="2511"/>
                    <a:pt x="7283" y="2523"/>
                  </a:cubicBezTo>
                  <a:cubicBezTo>
                    <a:pt x="7426" y="2457"/>
                    <a:pt x="7536" y="2369"/>
                    <a:pt x="7669" y="2325"/>
                  </a:cubicBezTo>
                  <a:close/>
                  <a:moveTo>
                    <a:pt x="5398" y="3526"/>
                  </a:moveTo>
                  <a:cubicBezTo>
                    <a:pt x="5405" y="3526"/>
                    <a:pt x="5410" y="3529"/>
                    <a:pt x="5410" y="3537"/>
                  </a:cubicBezTo>
                  <a:cubicBezTo>
                    <a:pt x="5388" y="3559"/>
                    <a:pt x="5377" y="3581"/>
                    <a:pt x="5333" y="3603"/>
                  </a:cubicBezTo>
                  <a:lnTo>
                    <a:pt x="5322" y="3581"/>
                  </a:lnTo>
                  <a:lnTo>
                    <a:pt x="5256" y="3658"/>
                  </a:lnTo>
                  <a:lnTo>
                    <a:pt x="5212" y="3647"/>
                  </a:lnTo>
                  <a:lnTo>
                    <a:pt x="5190" y="3647"/>
                  </a:lnTo>
                  <a:lnTo>
                    <a:pt x="5168" y="3669"/>
                  </a:lnTo>
                  <a:cubicBezTo>
                    <a:pt x="5168" y="3638"/>
                    <a:pt x="5274" y="3559"/>
                    <a:pt x="5287" y="3540"/>
                  </a:cubicBezTo>
                  <a:lnTo>
                    <a:pt x="5287" y="3540"/>
                  </a:lnTo>
                  <a:cubicBezTo>
                    <a:pt x="5281" y="3554"/>
                    <a:pt x="5284" y="3559"/>
                    <a:pt x="5293" y="3559"/>
                  </a:cubicBezTo>
                  <a:cubicBezTo>
                    <a:pt x="5315" y="3559"/>
                    <a:pt x="5372" y="3526"/>
                    <a:pt x="5398" y="3526"/>
                  </a:cubicBezTo>
                  <a:close/>
                  <a:moveTo>
                    <a:pt x="5168" y="3680"/>
                  </a:moveTo>
                  <a:lnTo>
                    <a:pt x="5146" y="3702"/>
                  </a:lnTo>
                  <a:lnTo>
                    <a:pt x="5190" y="3680"/>
                  </a:lnTo>
                  <a:lnTo>
                    <a:pt x="5190" y="3680"/>
                  </a:lnTo>
                  <a:cubicBezTo>
                    <a:pt x="5146" y="3713"/>
                    <a:pt x="5080" y="3735"/>
                    <a:pt x="5035" y="3757"/>
                  </a:cubicBezTo>
                  <a:cubicBezTo>
                    <a:pt x="5080" y="3735"/>
                    <a:pt x="5124" y="3713"/>
                    <a:pt x="5157" y="3680"/>
                  </a:cubicBezTo>
                  <a:close/>
                  <a:moveTo>
                    <a:pt x="4683" y="3934"/>
                  </a:moveTo>
                  <a:lnTo>
                    <a:pt x="4672" y="3945"/>
                  </a:lnTo>
                  <a:cubicBezTo>
                    <a:pt x="4661" y="3956"/>
                    <a:pt x="4639" y="3956"/>
                    <a:pt x="4617" y="3967"/>
                  </a:cubicBezTo>
                  <a:cubicBezTo>
                    <a:pt x="4639" y="3956"/>
                    <a:pt x="4661" y="3945"/>
                    <a:pt x="4683" y="3934"/>
                  </a:cubicBezTo>
                  <a:close/>
                  <a:moveTo>
                    <a:pt x="3085" y="4881"/>
                  </a:moveTo>
                  <a:cubicBezTo>
                    <a:pt x="3063" y="4892"/>
                    <a:pt x="3041" y="4892"/>
                    <a:pt x="3030" y="4903"/>
                  </a:cubicBezTo>
                  <a:lnTo>
                    <a:pt x="3052" y="4881"/>
                  </a:lnTo>
                  <a:close/>
                  <a:moveTo>
                    <a:pt x="2722" y="5101"/>
                  </a:moveTo>
                  <a:lnTo>
                    <a:pt x="2711" y="5112"/>
                  </a:lnTo>
                  <a:lnTo>
                    <a:pt x="2678" y="5123"/>
                  </a:lnTo>
                  <a:lnTo>
                    <a:pt x="2678" y="5123"/>
                  </a:lnTo>
                  <a:lnTo>
                    <a:pt x="2722" y="5101"/>
                  </a:lnTo>
                  <a:close/>
                  <a:moveTo>
                    <a:pt x="2292" y="5355"/>
                  </a:moveTo>
                  <a:lnTo>
                    <a:pt x="2270" y="5366"/>
                  </a:lnTo>
                  <a:lnTo>
                    <a:pt x="2270" y="5355"/>
                  </a:lnTo>
                  <a:close/>
                  <a:moveTo>
                    <a:pt x="2293" y="5372"/>
                  </a:moveTo>
                  <a:cubicBezTo>
                    <a:pt x="2296" y="5372"/>
                    <a:pt x="2296" y="5373"/>
                    <a:pt x="2292" y="5377"/>
                  </a:cubicBezTo>
                  <a:cubicBezTo>
                    <a:pt x="2270" y="5388"/>
                    <a:pt x="2248" y="5399"/>
                    <a:pt x="2226" y="5410"/>
                  </a:cubicBezTo>
                  <a:lnTo>
                    <a:pt x="2259" y="5377"/>
                  </a:lnTo>
                  <a:cubicBezTo>
                    <a:pt x="2274" y="5377"/>
                    <a:pt x="2289" y="5372"/>
                    <a:pt x="2293" y="5372"/>
                  </a:cubicBezTo>
                  <a:close/>
                  <a:moveTo>
                    <a:pt x="2105" y="5465"/>
                  </a:moveTo>
                  <a:lnTo>
                    <a:pt x="2105" y="5476"/>
                  </a:lnTo>
                  <a:cubicBezTo>
                    <a:pt x="2072" y="5487"/>
                    <a:pt x="2050" y="5509"/>
                    <a:pt x="2017" y="5520"/>
                  </a:cubicBezTo>
                  <a:cubicBezTo>
                    <a:pt x="2050" y="5498"/>
                    <a:pt x="2083" y="5487"/>
                    <a:pt x="2105" y="5465"/>
                  </a:cubicBezTo>
                  <a:close/>
                  <a:moveTo>
                    <a:pt x="12538" y="1"/>
                  </a:moveTo>
                  <a:cubicBezTo>
                    <a:pt x="12527" y="12"/>
                    <a:pt x="12505" y="23"/>
                    <a:pt x="12483" y="45"/>
                  </a:cubicBezTo>
                  <a:lnTo>
                    <a:pt x="12483" y="23"/>
                  </a:lnTo>
                  <a:cubicBezTo>
                    <a:pt x="12440" y="55"/>
                    <a:pt x="12407" y="98"/>
                    <a:pt x="12438" y="110"/>
                  </a:cubicBezTo>
                  <a:lnTo>
                    <a:pt x="12438" y="110"/>
                  </a:lnTo>
                  <a:cubicBezTo>
                    <a:pt x="12427" y="118"/>
                    <a:pt x="12416" y="126"/>
                    <a:pt x="12406" y="133"/>
                  </a:cubicBezTo>
                  <a:lnTo>
                    <a:pt x="12351" y="133"/>
                  </a:lnTo>
                  <a:lnTo>
                    <a:pt x="12263" y="221"/>
                  </a:lnTo>
                  <a:cubicBezTo>
                    <a:pt x="12253" y="211"/>
                    <a:pt x="12276" y="186"/>
                    <a:pt x="12255" y="186"/>
                  </a:cubicBezTo>
                  <a:cubicBezTo>
                    <a:pt x="12251" y="186"/>
                    <a:pt x="12247" y="186"/>
                    <a:pt x="12241" y="188"/>
                  </a:cubicBezTo>
                  <a:cubicBezTo>
                    <a:pt x="12250" y="182"/>
                    <a:pt x="12260" y="176"/>
                    <a:pt x="12270" y="171"/>
                  </a:cubicBezTo>
                  <a:lnTo>
                    <a:pt x="12270" y="171"/>
                  </a:lnTo>
                  <a:cubicBezTo>
                    <a:pt x="12259" y="174"/>
                    <a:pt x="12250" y="176"/>
                    <a:pt x="12242" y="176"/>
                  </a:cubicBezTo>
                  <a:cubicBezTo>
                    <a:pt x="12227" y="176"/>
                    <a:pt x="12219" y="171"/>
                    <a:pt x="12219" y="166"/>
                  </a:cubicBezTo>
                  <a:lnTo>
                    <a:pt x="12263" y="144"/>
                  </a:lnTo>
                  <a:cubicBezTo>
                    <a:pt x="12256" y="142"/>
                    <a:pt x="12249" y="141"/>
                    <a:pt x="12241" y="141"/>
                  </a:cubicBezTo>
                  <a:cubicBezTo>
                    <a:pt x="12166" y="141"/>
                    <a:pt x="12067" y="236"/>
                    <a:pt x="11976" y="276"/>
                  </a:cubicBezTo>
                  <a:lnTo>
                    <a:pt x="11998" y="221"/>
                  </a:lnTo>
                  <a:lnTo>
                    <a:pt x="11910" y="298"/>
                  </a:lnTo>
                  <a:cubicBezTo>
                    <a:pt x="11888" y="298"/>
                    <a:pt x="11866" y="287"/>
                    <a:pt x="11910" y="265"/>
                  </a:cubicBezTo>
                  <a:lnTo>
                    <a:pt x="11910" y="265"/>
                  </a:lnTo>
                  <a:cubicBezTo>
                    <a:pt x="11833" y="276"/>
                    <a:pt x="11855" y="298"/>
                    <a:pt x="11789" y="309"/>
                  </a:cubicBezTo>
                  <a:lnTo>
                    <a:pt x="11789" y="298"/>
                  </a:lnTo>
                  <a:lnTo>
                    <a:pt x="11723" y="342"/>
                  </a:lnTo>
                  <a:cubicBezTo>
                    <a:pt x="11734" y="331"/>
                    <a:pt x="11701" y="320"/>
                    <a:pt x="11745" y="309"/>
                  </a:cubicBezTo>
                  <a:lnTo>
                    <a:pt x="11745" y="309"/>
                  </a:lnTo>
                  <a:cubicBezTo>
                    <a:pt x="11613" y="342"/>
                    <a:pt x="11558" y="419"/>
                    <a:pt x="11502" y="419"/>
                  </a:cubicBezTo>
                  <a:lnTo>
                    <a:pt x="11514" y="408"/>
                  </a:lnTo>
                  <a:lnTo>
                    <a:pt x="11514" y="408"/>
                  </a:lnTo>
                  <a:cubicBezTo>
                    <a:pt x="11348" y="496"/>
                    <a:pt x="11502" y="441"/>
                    <a:pt x="11392" y="529"/>
                  </a:cubicBezTo>
                  <a:lnTo>
                    <a:pt x="11282" y="507"/>
                  </a:lnTo>
                  <a:lnTo>
                    <a:pt x="11271" y="540"/>
                  </a:lnTo>
                  <a:cubicBezTo>
                    <a:pt x="11263" y="548"/>
                    <a:pt x="11239" y="556"/>
                    <a:pt x="11229" y="556"/>
                  </a:cubicBezTo>
                  <a:cubicBezTo>
                    <a:pt x="11225" y="556"/>
                    <a:pt x="11224" y="555"/>
                    <a:pt x="11227" y="551"/>
                  </a:cubicBezTo>
                  <a:lnTo>
                    <a:pt x="11227" y="551"/>
                  </a:lnTo>
                  <a:cubicBezTo>
                    <a:pt x="11201" y="569"/>
                    <a:pt x="11197" y="573"/>
                    <a:pt x="11200" y="573"/>
                  </a:cubicBezTo>
                  <a:cubicBezTo>
                    <a:pt x="11202" y="573"/>
                    <a:pt x="11207" y="571"/>
                    <a:pt x="11211" y="571"/>
                  </a:cubicBezTo>
                  <a:cubicBezTo>
                    <a:pt x="11215" y="571"/>
                    <a:pt x="11216" y="573"/>
                    <a:pt x="11205" y="584"/>
                  </a:cubicBezTo>
                  <a:cubicBezTo>
                    <a:pt x="11129" y="603"/>
                    <a:pt x="11021" y="679"/>
                    <a:pt x="10964" y="679"/>
                  </a:cubicBezTo>
                  <a:cubicBezTo>
                    <a:pt x="10955" y="679"/>
                    <a:pt x="10947" y="677"/>
                    <a:pt x="10941" y="673"/>
                  </a:cubicBezTo>
                  <a:lnTo>
                    <a:pt x="10941" y="673"/>
                  </a:lnTo>
                  <a:cubicBezTo>
                    <a:pt x="10935" y="681"/>
                    <a:pt x="10938" y="684"/>
                    <a:pt x="10945" y="684"/>
                  </a:cubicBezTo>
                  <a:cubicBezTo>
                    <a:pt x="10954" y="684"/>
                    <a:pt x="10969" y="680"/>
                    <a:pt x="10976" y="680"/>
                  </a:cubicBezTo>
                  <a:cubicBezTo>
                    <a:pt x="10983" y="680"/>
                    <a:pt x="10981" y="685"/>
                    <a:pt x="10952" y="706"/>
                  </a:cubicBezTo>
                  <a:cubicBezTo>
                    <a:pt x="10945" y="700"/>
                    <a:pt x="10938" y="698"/>
                    <a:pt x="10930" y="698"/>
                  </a:cubicBezTo>
                  <a:cubicBezTo>
                    <a:pt x="10890" y="698"/>
                    <a:pt x="10839" y="762"/>
                    <a:pt x="10764" y="772"/>
                  </a:cubicBezTo>
                  <a:cubicBezTo>
                    <a:pt x="10772" y="748"/>
                    <a:pt x="10815" y="730"/>
                    <a:pt x="10805" y="730"/>
                  </a:cubicBezTo>
                  <a:cubicBezTo>
                    <a:pt x="10801" y="730"/>
                    <a:pt x="10789" y="733"/>
                    <a:pt x="10764" y="739"/>
                  </a:cubicBezTo>
                  <a:cubicBezTo>
                    <a:pt x="10742" y="794"/>
                    <a:pt x="10621" y="794"/>
                    <a:pt x="10555" y="838"/>
                  </a:cubicBezTo>
                  <a:lnTo>
                    <a:pt x="10544" y="827"/>
                  </a:lnTo>
                  <a:cubicBezTo>
                    <a:pt x="10522" y="827"/>
                    <a:pt x="10522" y="849"/>
                    <a:pt x="10522" y="871"/>
                  </a:cubicBezTo>
                  <a:cubicBezTo>
                    <a:pt x="10478" y="893"/>
                    <a:pt x="10390" y="926"/>
                    <a:pt x="10313" y="970"/>
                  </a:cubicBezTo>
                  <a:cubicBezTo>
                    <a:pt x="10313" y="969"/>
                    <a:pt x="10313" y="969"/>
                    <a:pt x="10312" y="969"/>
                  </a:cubicBezTo>
                  <a:cubicBezTo>
                    <a:pt x="10298" y="969"/>
                    <a:pt x="10098" y="1049"/>
                    <a:pt x="10004" y="1080"/>
                  </a:cubicBezTo>
                  <a:cubicBezTo>
                    <a:pt x="9993" y="1113"/>
                    <a:pt x="9894" y="1157"/>
                    <a:pt x="9817" y="1201"/>
                  </a:cubicBezTo>
                  <a:cubicBezTo>
                    <a:pt x="9817" y="1179"/>
                    <a:pt x="9828" y="1168"/>
                    <a:pt x="9861" y="1146"/>
                  </a:cubicBezTo>
                  <a:lnTo>
                    <a:pt x="9861" y="1146"/>
                  </a:lnTo>
                  <a:lnTo>
                    <a:pt x="9795" y="1179"/>
                  </a:lnTo>
                  <a:cubicBezTo>
                    <a:pt x="9773" y="1190"/>
                    <a:pt x="9762" y="1212"/>
                    <a:pt x="9718" y="1234"/>
                  </a:cubicBezTo>
                  <a:lnTo>
                    <a:pt x="9718" y="1201"/>
                  </a:lnTo>
                  <a:cubicBezTo>
                    <a:pt x="9630" y="1245"/>
                    <a:pt x="9541" y="1323"/>
                    <a:pt x="9420" y="1367"/>
                  </a:cubicBezTo>
                  <a:cubicBezTo>
                    <a:pt x="9420" y="1389"/>
                    <a:pt x="9541" y="1367"/>
                    <a:pt x="9420" y="1444"/>
                  </a:cubicBezTo>
                  <a:cubicBezTo>
                    <a:pt x="9409" y="1433"/>
                    <a:pt x="9398" y="1422"/>
                    <a:pt x="9420" y="1400"/>
                  </a:cubicBezTo>
                  <a:lnTo>
                    <a:pt x="9420" y="1400"/>
                  </a:lnTo>
                  <a:cubicBezTo>
                    <a:pt x="9409" y="1411"/>
                    <a:pt x="9387" y="1433"/>
                    <a:pt x="9365" y="1433"/>
                  </a:cubicBezTo>
                  <a:lnTo>
                    <a:pt x="9409" y="1389"/>
                  </a:lnTo>
                  <a:lnTo>
                    <a:pt x="9409" y="1389"/>
                  </a:lnTo>
                  <a:cubicBezTo>
                    <a:pt x="9354" y="1411"/>
                    <a:pt x="9387" y="1422"/>
                    <a:pt x="9343" y="1444"/>
                  </a:cubicBezTo>
                  <a:lnTo>
                    <a:pt x="9299" y="1433"/>
                  </a:lnTo>
                  <a:lnTo>
                    <a:pt x="9365" y="1400"/>
                  </a:lnTo>
                  <a:lnTo>
                    <a:pt x="9365" y="1400"/>
                  </a:lnTo>
                  <a:cubicBezTo>
                    <a:pt x="9310" y="1422"/>
                    <a:pt x="9244" y="1444"/>
                    <a:pt x="9222" y="1444"/>
                  </a:cubicBezTo>
                  <a:cubicBezTo>
                    <a:pt x="9233" y="1444"/>
                    <a:pt x="9233" y="1466"/>
                    <a:pt x="9189" y="1477"/>
                  </a:cubicBezTo>
                  <a:cubicBezTo>
                    <a:pt x="9157" y="1497"/>
                    <a:pt x="9144" y="1502"/>
                    <a:pt x="9137" y="1502"/>
                  </a:cubicBezTo>
                  <a:cubicBezTo>
                    <a:pt x="9128" y="1502"/>
                    <a:pt x="9129" y="1493"/>
                    <a:pt x="9116" y="1493"/>
                  </a:cubicBezTo>
                  <a:cubicBezTo>
                    <a:pt x="9110" y="1493"/>
                    <a:pt x="9102" y="1495"/>
                    <a:pt x="9090" y="1499"/>
                  </a:cubicBezTo>
                  <a:cubicBezTo>
                    <a:pt x="9079" y="1521"/>
                    <a:pt x="9013" y="1532"/>
                    <a:pt x="9024" y="1565"/>
                  </a:cubicBezTo>
                  <a:cubicBezTo>
                    <a:pt x="9013" y="1569"/>
                    <a:pt x="9004" y="1570"/>
                    <a:pt x="8997" y="1570"/>
                  </a:cubicBezTo>
                  <a:cubicBezTo>
                    <a:pt x="8983" y="1570"/>
                    <a:pt x="8976" y="1565"/>
                    <a:pt x="8969" y="1565"/>
                  </a:cubicBezTo>
                  <a:cubicBezTo>
                    <a:pt x="8924" y="1598"/>
                    <a:pt x="8748" y="1675"/>
                    <a:pt x="8814" y="1675"/>
                  </a:cubicBezTo>
                  <a:cubicBezTo>
                    <a:pt x="8671" y="1774"/>
                    <a:pt x="8484" y="1818"/>
                    <a:pt x="8330" y="1906"/>
                  </a:cubicBezTo>
                  <a:lnTo>
                    <a:pt x="8330" y="1895"/>
                  </a:lnTo>
                  <a:cubicBezTo>
                    <a:pt x="8230" y="1951"/>
                    <a:pt x="8120" y="2006"/>
                    <a:pt x="8065" y="2061"/>
                  </a:cubicBezTo>
                  <a:cubicBezTo>
                    <a:pt x="8049" y="2066"/>
                    <a:pt x="8029" y="2069"/>
                    <a:pt x="8016" y="2069"/>
                  </a:cubicBezTo>
                  <a:cubicBezTo>
                    <a:pt x="8002" y="2069"/>
                    <a:pt x="7994" y="2066"/>
                    <a:pt x="7999" y="2061"/>
                  </a:cubicBezTo>
                  <a:lnTo>
                    <a:pt x="7999" y="2061"/>
                  </a:lnTo>
                  <a:cubicBezTo>
                    <a:pt x="7922" y="2105"/>
                    <a:pt x="7922" y="2116"/>
                    <a:pt x="7812" y="2149"/>
                  </a:cubicBezTo>
                  <a:cubicBezTo>
                    <a:pt x="7845" y="2127"/>
                    <a:pt x="7837" y="2127"/>
                    <a:pt x="7832" y="2127"/>
                  </a:cubicBezTo>
                  <a:cubicBezTo>
                    <a:pt x="7832" y="2127"/>
                    <a:pt x="7831" y="2127"/>
                    <a:pt x="7831" y="2127"/>
                  </a:cubicBezTo>
                  <a:lnTo>
                    <a:pt x="7831" y="2127"/>
                  </a:lnTo>
                  <a:cubicBezTo>
                    <a:pt x="7774" y="2151"/>
                    <a:pt x="7739" y="2162"/>
                    <a:pt x="7669" y="2215"/>
                  </a:cubicBezTo>
                  <a:cubicBezTo>
                    <a:pt x="7674" y="2207"/>
                    <a:pt x="7672" y="2203"/>
                    <a:pt x="7665" y="2203"/>
                  </a:cubicBezTo>
                  <a:cubicBezTo>
                    <a:pt x="7644" y="2203"/>
                    <a:pt x="7580" y="2234"/>
                    <a:pt x="7547" y="2259"/>
                  </a:cubicBezTo>
                  <a:lnTo>
                    <a:pt x="7613" y="2237"/>
                  </a:lnTo>
                  <a:lnTo>
                    <a:pt x="7613" y="2237"/>
                  </a:lnTo>
                  <a:cubicBezTo>
                    <a:pt x="7569" y="2259"/>
                    <a:pt x="7525" y="2281"/>
                    <a:pt x="7481" y="2303"/>
                  </a:cubicBezTo>
                  <a:lnTo>
                    <a:pt x="7492" y="2270"/>
                  </a:lnTo>
                  <a:lnTo>
                    <a:pt x="7492" y="2270"/>
                  </a:lnTo>
                  <a:cubicBezTo>
                    <a:pt x="7283" y="2336"/>
                    <a:pt x="7173" y="2490"/>
                    <a:pt x="7008" y="2512"/>
                  </a:cubicBezTo>
                  <a:cubicBezTo>
                    <a:pt x="6997" y="2523"/>
                    <a:pt x="6998" y="2526"/>
                    <a:pt x="7004" y="2526"/>
                  </a:cubicBezTo>
                  <a:cubicBezTo>
                    <a:pt x="7020" y="2526"/>
                    <a:pt x="7073" y="2504"/>
                    <a:pt x="7086" y="2504"/>
                  </a:cubicBezTo>
                  <a:cubicBezTo>
                    <a:pt x="7090" y="2504"/>
                    <a:pt x="7091" y="2506"/>
                    <a:pt x="7085" y="2512"/>
                  </a:cubicBezTo>
                  <a:cubicBezTo>
                    <a:pt x="6997" y="2556"/>
                    <a:pt x="6886" y="2568"/>
                    <a:pt x="6853" y="2579"/>
                  </a:cubicBezTo>
                  <a:cubicBezTo>
                    <a:pt x="6732" y="2634"/>
                    <a:pt x="6765" y="2678"/>
                    <a:pt x="6633" y="2733"/>
                  </a:cubicBezTo>
                  <a:cubicBezTo>
                    <a:pt x="6655" y="2733"/>
                    <a:pt x="6677" y="2744"/>
                    <a:pt x="6589" y="2810"/>
                  </a:cubicBezTo>
                  <a:cubicBezTo>
                    <a:pt x="6558" y="2821"/>
                    <a:pt x="6534" y="2826"/>
                    <a:pt x="6518" y="2826"/>
                  </a:cubicBezTo>
                  <a:cubicBezTo>
                    <a:pt x="6488" y="2826"/>
                    <a:pt x="6487" y="2809"/>
                    <a:pt x="6523" y="2788"/>
                  </a:cubicBezTo>
                  <a:cubicBezTo>
                    <a:pt x="6534" y="2777"/>
                    <a:pt x="6545" y="2777"/>
                    <a:pt x="6556" y="2777"/>
                  </a:cubicBezTo>
                  <a:cubicBezTo>
                    <a:pt x="6574" y="2759"/>
                    <a:pt x="6599" y="2741"/>
                    <a:pt x="6584" y="2741"/>
                  </a:cubicBezTo>
                  <a:cubicBezTo>
                    <a:pt x="6580" y="2741"/>
                    <a:pt x="6575" y="2742"/>
                    <a:pt x="6567" y="2744"/>
                  </a:cubicBezTo>
                  <a:lnTo>
                    <a:pt x="6567" y="2755"/>
                  </a:lnTo>
                  <a:cubicBezTo>
                    <a:pt x="6530" y="2773"/>
                    <a:pt x="6439" y="2815"/>
                    <a:pt x="6423" y="2815"/>
                  </a:cubicBezTo>
                  <a:cubicBezTo>
                    <a:pt x="6420" y="2815"/>
                    <a:pt x="6420" y="2813"/>
                    <a:pt x="6424" y="2810"/>
                  </a:cubicBezTo>
                  <a:lnTo>
                    <a:pt x="6424" y="2810"/>
                  </a:lnTo>
                  <a:cubicBezTo>
                    <a:pt x="6399" y="2826"/>
                    <a:pt x="6390" y="2834"/>
                    <a:pt x="6390" y="2835"/>
                  </a:cubicBezTo>
                  <a:lnTo>
                    <a:pt x="6390" y="2835"/>
                  </a:lnTo>
                  <a:cubicBezTo>
                    <a:pt x="6313" y="2874"/>
                    <a:pt x="6258" y="2917"/>
                    <a:pt x="6159" y="2953"/>
                  </a:cubicBezTo>
                  <a:cubicBezTo>
                    <a:pt x="6181" y="2953"/>
                    <a:pt x="6203" y="2953"/>
                    <a:pt x="6181" y="2964"/>
                  </a:cubicBezTo>
                  <a:cubicBezTo>
                    <a:pt x="6005" y="3041"/>
                    <a:pt x="6115" y="3019"/>
                    <a:pt x="6005" y="3085"/>
                  </a:cubicBezTo>
                  <a:cubicBezTo>
                    <a:pt x="5995" y="3089"/>
                    <a:pt x="5988" y="3090"/>
                    <a:pt x="5983" y="3090"/>
                  </a:cubicBezTo>
                  <a:cubicBezTo>
                    <a:pt x="5969" y="3090"/>
                    <a:pt x="5976" y="3077"/>
                    <a:pt x="5967" y="3077"/>
                  </a:cubicBezTo>
                  <a:cubicBezTo>
                    <a:pt x="5960" y="3077"/>
                    <a:pt x="5945" y="3084"/>
                    <a:pt x="5906" y="3107"/>
                  </a:cubicBezTo>
                  <a:cubicBezTo>
                    <a:pt x="5886" y="3116"/>
                    <a:pt x="5874" y="3119"/>
                    <a:pt x="5868" y="3119"/>
                  </a:cubicBezTo>
                  <a:cubicBezTo>
                    <a:pt x="5850" y="3119"/>
                    <a:pt x="5878" y="3091"/>
                    <a:pt x="5895" y="3074"/>
                  </a:cubicBezTo>
                  <a:lnTo>
                    <a:pt x="5895" y="3074"/>
                  </a:lnTo>
                  <a:cubicBezTo>
                    <a:pt x="5807" y="3140"/>
                    <a:pt x="5696" y="3162"/>
                    <a:pt x="5641" y="3195"/>
                  </a:cubicBezTo>
                  <a:lnTo>
                    <a:pt x="5685" y="3151"/>
                  </a:lnTo>
                  <a:lnTo>
                    <a:pt x="5685" y="3151"/>
                  </a:lnTo>
                  <a:cubicBezTo>
                    <a:pt x="5663" y="3173"/>
                    <a:pt x="5630" y="3195"/>
                    <a:pt x="5608" y="3206"/>
                  </a:cubicBezTo>
                  <a:lnTo>
                    <a:pt x="5641" y="3206"/>
                  </a:lnTo>
                  <a:cubicBezTo>
                    <a:pt x="5615" y="3215"/>
                    <a:pt x="5595" y="3232"/>
                    <a:pt x="5583" y="3232"/>
                  </a:cubicBezTo>
                  <a:cubicBezTo>
                    <a:pt x="5580" y="3232"/>
                    <a:pt x="5577" y="3231"/>
                    <a:pt x="5575" y="3229"/>
                  </a:cubicBezTo>
                  <a:lnTo>
                    <a:pt x="5575" y="3229"/>
                  </a:lnTo>
                  <a:cubicBezTo>
                    <a:pt x="5553" y="3262"/>
                    <a:pt x="5619" y="3240"/>
                    <a:pt x="5564" y="3295"/>
                  </a:cubicBezTo>
                  <a:cubicBezTo>
                    <a:pt x="5524" y="3305"/>
                    <a:pt x="5455" y="3362"/>
                    <a:pt x="5418" y="3362"/>
                  </a:cubicBezTo>
                  <a:cubicBezTo>
                    <a:pt x="5415" y="3362"/>
                    <a:pt x="5413" y="3362"/>
                    <a:pt x="5410" y="3361"/>
                  </a:cubicBezTo>
                  <a:cubicBezTo>
                    <a:pt x="5553" y="3295"/>
                    <a:pt x="5388" y="3339"/>
                    <a:pt x="5498" y="3284"/>
                  </a:cubicBezTo>
                  <a:lnTo>
                    <a:pt x="5498" y="3284"/>
                  </a:lnTo>
                  <a:cubicBezTo>
                    <a:pt x="5476" y="3295"/>
                    <a:pt x="5454" y="3306"/>
                    <a:pt x="5410" y="3317"/>
                  </a:cubicBezTo>
                  <a:lnTo>
                    <a:pt x="5421" y="3306"/>
                  </a:lnTo>
                  <a:lnTo>
                    <a:pt x="5421" y="3306"/>
                  </a:lnTo>
                  <a:cubicBezTo>
                    <a:pt x="5289" y="3361"/>
                    <a:pt x="5377" y="3372"/>
                    <a:pt x="5245" y="3438"/>
                  </a:cubicBezTo>
                  <a:cubicBezTo>
                    <a:pt x="5249" y="3429"/>
                    <a:pt x="5244" y="3426"/>
                    <a:pt x="5234" y="3426"/>
                  </a:cubicBezTo>
                  <a:cubicBezTo>
                    <a:pt x="5219" y="3426"/>
                    <a:pt x="5192" y="3435"/>
                    <a:pt x="5179" y="3449"/>
                  </a:cubicBezTo>
                  <a:cubicBezTo>
                    <a:pt x="5194" y="3439"/>
                    <a:pt x="5205" y="3435"/>
                    <a:pt x="5210" y="3435"/>
                  </a:cubicBezTo>
                  <a:cubicBezTo>
                    <a:pt x="5225" y="3435"/>
                    <a:pt x="5210" y="3461"/>
                    <a:pt x="5179" y="3493"/>
                  </a:cubicBezTo>
                  <a:cubicBezTo>
                    <a:pt x="5091" y="3526"/>
                    <a:pt x="5091" y="3548"/>
                    <a:pt x="5046" y="3570"/>
                  </a:cubicBezTo>
                  <a:lnTo>
                    <a:pt x="5102" y="3548"/>
                  </a:lnTo>
                  <a:lnTo>
                    <a:pt x="5102" y="3548"/>
                  </a:lnTo>
                  <a:cubicBezTo>
                    <a:pt x="5091" y="3570"/>
                    <a:pt x="5046" y="3592"/>
                    <a:pt x="4991" y="3625"/>
                  </a:cubicBezTo>
                  <a:cubicBezTo>
                    <a:pt x="4982" y="3625"/>
                    <a:pt x="5021" y="3601"/>
                    <a:pt x="5019" y="3601"/>
                  </a:cubicBezTo>
                  <a:lnTo>
                    <a:pt x="5019" y="3601"/>
                  </a:lnTo>
                  <a:cubicBezTo>
                    <a:pt x="5018" y="3601"/>
                    <a:pt x="5017" y="3602"/>
                    <a:pt x="5013" y="3603"/>
                  </a:cubicBezTo>
                  <a:cubicBezTo>
                    <a:pt x="4958" y="3658"/>
                    <a:pt x="4848" y="3658"/>
                    <a:pt x="4771" y="3724"/>
                  </a:cubicBezTo>
                  <a:cubicBezTo>
                    <a:pt x="4763" y="3726"/>
                    <a:pt x="4757" y="3727"/>
                    <a:pt x="4752" y="3727"/>
                  </a:cubicBezTo>
                  <a:cubicBezTo>
                    <a:pt x="4729" y="3727"/>
                    <a:pt x="4738" y="3711"/>
                    <a:pt x="4720" y="3711"/>
                  </a:cubicBezTo>
                  <a:cubicBezTo>
                    <a:pt x="4716" y="3711"/>
                    <a:pt x="4711" y="3712"/>
                    <a:pt x="4705" y="3713"/>
                  </a:cubicBezTo>
                  <a:cubicBezTo>
                    <a:pt x="4617" y="3790"/>
                    <a:pt x="4584" y="3757"/>
                    <a:pt x="4485" y="3834"/>
                  </a:cubicBezTo>
                  <a:cubicBezTo>
                    <a:pt x="4496" y="3834"/>
                    <a:pt x="4504" y="3834"/>
                    <a:pt x="4509" y="3834"/>
                  </a:cubicBezTo>
                  <a:cubicBezTo>
                    <a:pt x="4525" y="3834"/>
                    <a:pt x="4512" y="3840"/>
                    <a:pt x="4463" y="3890"/>
                  </a:cubicBezTo>
                  <a:lnTo>
                    <a:pt x="4639" y="3779"/>
                  </a:lnTo>
                  <a:lnTo>
                    <a:pt x="4540" y="3868"/>
                  </a:lnTo>
                  <a:cubicBezTo>
                    <a:pt x="4584" y="3834"/>
                    <a:pt x="4639" y="3790"/>
                    <a:pt x="4672" y="3779"/>
                  </a:cubicBezTo>
                  <a:lnTo>
                    <a:pt x="4672" y="3779"/>
                  </a:lnTo>
                  <a:cubicBezTo>
                    <a:pt x="4643" y="3809"/>
                    <a:pt x="4633" y="3814"/>
                    <a:pt x="4643" y="3814"/>
                  </a:cubicBezTo>
                  <a:cubicBezTo>
                    <a:pt x="4647" y="3814"/>
                    <a:pt x="4657" y="3812"/>
                    <a:pt x="4672" y="3812"/>
                  </a:cubicBezTo>
                  <a:cubicBezTo>
                    <a:pt x="4573" y="3823"/>
                    <a:pt x="4529" y="3912"/>
                    <a:pt x="4441" y="3934"/>
                  </a:cubicBezTo>
                  <a:lnTo>
                    <a:pt x="4419" y="3890"/>
                  </a:lnTo>
                  <a:cubicBezTo>
                    <a:pt x="4275" y="3945"/>
                    <a:pt x="4198" y="4044"/>
                    <a:pt x="4033" y="4121"/>
                  </a:cubicBezTo>
                  <a:lnTo>
                    <a:pt x="4088" y="4099"/>
                  </a:lnTo>
                  <a:lnTo>
                    <a:pt x="4088" y="4099"/>
                  </a:lnTo>
                  <a:cubicBezTo>
                    <a:pt x="4077" y="4132"/>
                    <a:pt x="3989" y="4165"/>
                    <a:pt x="3934" y="4198"/>
                  </a:cubicBezTo>
                  <a:cubicBezTo>
                    <a:pt x="3934" y="4191"/>
                    <a:pt x="3930" y="4188"/>
                    <a:pt x="3924" y="4188"/>
                  </a:cubicBezTo>
                  <a:cubicBezTo>
                    <a:pt x="3912" y="4188"/>
                    <a:pt x="3890" y="4198"/>
                    <a:pt x="3868" y="4198"/>
                  </a:cubicBezTo>
                  <a:cubicBezTo>
                    <a:pt x="3879" y="4209"/>
                    <a:pt x="3746" y="4264"/>
                    <a:pt x="3746" y="4308"/>
                  </a:cubicBezTo>
                  <a:lnTo>
                    <a:pt x="3669" y="4330"/>
                  </a:lnTo>
                  <a:cubicBezTo>
                    <a:pt x="3526" y="4396"/>
                    <a:pt x="3537" y="4451"/>
                    <a:pt x="3405" y="4529"/>
                  </a:cubicBezTo>
                  <a:cubicBezTo>
                    <a:pt x="3438" y="4484"/>
                    <a:pt x="3372" y="4507"/>
                    <a:pt x="3449" y="4451"/>
                  </a:cubicBezTo>
                  <a:lnTo>
                    <a:pt x="3449" y="4451"/>
                  </a:lnTo>
                  <a:cubicBezTo>
                    <a:pt x="3416" y="4473"/>
                    <a:pt x="3372" y="4495"/>
                    <a:pt x="3372" y="4507"/>
                  </a:cubicBezTo>
                  <a:cubicBezTo>
                    <a:pt x="3350" y="4507"/>
                    <a:pt x="3273" y="4595"/>
                    <a:pt x="3229" y="4606"/>
                  </a:cubicBezTo>
                  <a:cubicBezTo>
                    <a:pt x="3207" y="4617"/>
                    <a:pt x="3218" y="4639"/>
                    <a:pt x="3163" y="4661"/>
                  </a:cubicBezTo>
                  <a:lnTo>
                    <a:pt x="3163" y="4650"/>
                  </a:lnTo>
                  <a:cubicBezTo>
                    <a:pt x="3163" y="4661"/>
                    <a:pt x="3096" y="4705"/>
                    <a:pt x="3141" y="4705"/>
                  </a:cubicBezTo>
                  <a:cubicBezTo>
                    <a:pt x="2986" y="4727"/>
                    <a:pt x="2777" y="4914"/>
                    <a:pt x="2645" y="4947"/>
                  </a:cubicBezTo>
                  <a:cubicBezTo>
                    <a:pt x="2557" y="5002"/>
                    <a:pt x="2446" y="5079"/>
                    <a:pt x="2369" y="5123"/>
                  </a:cubicBezTo>
                  <a:cubicBezTo>
                    <a:pt x="2369" y="5123"/>
                    <a:pt x="2358" y="5123"/>
                    <a:pt x="2380" y="5112"/>
                  </a:cubicBezTo>
                  <a:lnTo>
                    <a:pt x="2380" y="5112"/>
                  </a:lnTo>
                  <a:cubicBezTo>
                    <a:pt x="2259" y="5168"/>
                    <a:pt x="2336" y="5201"/>
                    <a:pt x="2193" y="5267"/>
                  </a:cubicBezTo>
                  <a:cubicBezTo>
                    <a:pt x="2187" y="5268"/>
                    <a:pt x="2182" y="5268"/>
                    <a:pt x="2179" y="5268"/>
                  </a:cubicBezTo>
                  <a:cubicBezTo>
                    <a:pt x="2140" y="5268"/>
                    <a:pt x="2236" y="5221"/>
                    <a:pt x="2214" y="5221"/>
                  </a:cubicBezTo>
                  <a:cubicBezTo>
                    <a:pt x="2211" y="5221"/>
                    <a:pt x="2208" y="5222"/>
                    <a:pt x="2204" y="5223"/>
                  </a:cubicBezTo>
                  <a:cubicBezTo>
                    <a:pt x="2199" y="5219"/>
                    <a:pt x="2194" y="5217"/>
                    <a:pt x="2188" y="5217"/>
                  </a:cubicBezTo>
                  <a:cubicBezTo>
                    <a:pt x="2138" y="5217"/>
                    <a:pt x="2049" y="5325"/>
                    <a:pt x="1951" y="5355"/>
                  </a:cubicBezTo>
                  <a:lnTo>
                    <a:pt x="1973" y="5333"/>
                  </a:lnTo>
                  <a:lnTo>
                    <a:pt x="1973" y="5333"/>
                  </a:lnTo>
                  <a:cubicBezTo>
                    <a:pt x="1896" y="5366"/>
                    <a:pt x="1818" y="5454"/>
                    <a:pt x="1708" y="5520"/>
                  </a:cubicBezTo>
                  <a:lnTo>
                    <a:pt x="1708" y="5509"/>
                  </a:lnTo>
                  <a:cubicBezTo>
                    <a:pt x="1642" y="5575"/>
                    <a:pt x="1510" y="5674"/>
                    <a:pt x="1411" y="5751"/>
                  </a:cubicBezTo>
                  <a:cubicBezTo>
                    <a:pt x="1433" y="5707"/>
                    <a:pt x="1455" y="5707"/>
                    <a:pt x="1422" y="5707"/>
                  </a:cubicBezTo>
                  <a:cubicBezTo>
                    <a:pt x="1378" y="5740"/>
                    <a:pt x="1455" y="5729"/>
                    <a:pt x="1367" y="5784"/>
                  </a:cubicBezTo>
                  <a:cubicBezTo>
                    <a:pt x="1329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23" y="5762"/>
                  </a:lnTo>
                  <a:cubicBezTo>
                    <a:pt x="1257" y="5762"/>
                    <a:pt x="1202" y="5829"/>
                    <a:pt x="1157" y="5862"/>
                  </a:cubicBezTo>
                  <a:lnTo>
                    <a:pt x="1157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82"/>
                    <a:pt x="772" y="6148"/>
                  </a:cubicBezTo>
                  <a:lnTo>
                    <a:pt x="728" y="6137"/>
                  </a:lnTo>
                  <a:cubicBezTo>
                    <a:pt x="684" y="6181"/>
                    <a:pt x="563" y="6280"/>
                    <a:pt x="474" y="6346"/>
                  </a:cubicBezTo>
                  <a:cubicBezTo>
                    <a:pt x="518" y="6291"/>
                    <a:pt x="618" y="6214"/>
                    <a:pt x="673" y="6159"/>
                  </a:cubicBezTo>
                  <a:lnTo>
                    <a:pt x="673" y="6159"/>
                  </a:lnTo>
                  <a:cubicBezTo>
                    <a:pt x="629" y="6192"/>
                    <a:pt x="507" y="6269"/>
                    <a:pt x="485" y="6302"/>
                  </a:cubicBezTo>
                  <a:cubicBezTo>
                    <a:pt x="507" y="6280"/>
                    <a:pt x="529" y="6258"/>
                    <a:pt x="552" y="6247"/>
                  </a:cubicBezTo>
                  <a:lnTo>
                    <a:pt x="552" y="6247"/>
                  </a:lnTo>
                  <a:cubicBezTo>
                    <a:pt x="496" y="6313"/>
                    <a:pt x="430" y="6379"/>
                    <a:pt x="320" y="6446"/>
                  </a:cubicBezTo>
                  <a:cubicBezTo>
                    <a:pt x="318" y="6437"/>
                    <a:pt x="312" y="6434"/>
                    <a:pt x="304" y="6434"/>
                  </a:cubicBezTo>
                  <a:cubicBezTo>
                    <a:pt x="268" y="6434"/>
                    <a:pt x="178" y="6500"/>
                    <a:pt x="89" y="6545"/>
                  </a:cubicBezTo>
                  <a:lnTo>
                    <a:pt x="1" y="6600"/>
                  </a:lnTo>
                  <a:lnTo>
                    <a:pt x="100" y="6666"/>
                  </a:lnTo>
                  <a:cubicBezTo>
                    <a:pt x="155" y="6699"/>
                    <a:pt x="188" y="6732"/>
                    <a:pt x="243" y="6776"/>
                  </a:cubicBezTo>
                  <a:cubicBezTo>
                    <a:pt x="265" y="6787"/>
                    <a:pt x="287" y="6798"/>
                    <a:pt x="309" y="6820"/>
                  </a:cubicBezTo>
                  <a:cubicBezTo>
                    <a:pt x="375" y="6776"/>
                    <a:pt x="430" y="6743"/>
                    <a:pt x="485" y="6699"/>
                  </a:cubicBezTo>
                  <a:cubicBezTo>
                    <a:pt x="529" y="6677"/>
                    <a:pt x="563" y="6644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83" y="6457"/>
                    <a:pt x="948" y="6412"/>
                    <a:pt x="904" y="6379"/>
                  </a:cubicBezTo>
                  <a:cubicBezTo>
                    <a:pt x="959" y="6346"/>
                    <a:pt x="970" y="6335"/>
                    <a:pt x="981" y="6335"/>
                  </a:cubicBezTo>
                  <a:lnTo>
                    <a:pt x="981" y="6324"/>
                  </a:lnTo>
                  <a:lnTo>
                    <a:pt x="1146" y="6258"/>
                  </a:lnTo>
                  <a:cubicBezTo>
                    <a:pt x="1150" y="6257"/>
                    <a:pt x="1153" y="6257"/>
                    <a:pt x="1155" y="6257"/>
                  </a:cubicBezTo>
                  <a:cubicBezTo>
                    <a:pt x="1175" y="6257"/>
                    <a:pt x="1103" y="6302"/>
                    <a:pt x="1113" y="6302"/>
                  </a:cubicBezTo>
                  <a:cubicBezTo>
                    <a:pt x="1162" y="6273"/>
                    <a:pt x="1180" y="6268"/>
                    <a:pt x="1193" y="6268"/>
                  </a:cubicBezTo>
                  <a:cubicBezTo>
                    <a:pt x="1200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5" y="5917"/>
                    <a:pt x="1841" y="5829"/>
                  </a:cubicBezTo>
                  <a:cubicBezTo>
                    <a:pt x="1852" y="5829"/>
                    <a:pt x="1885" y="5829"/>
                    <a:pt x="1852" y="5851"/>
                  </a:cubicBezTo>
                  <a:cubicBezTo>
                    <a:pt x="2039" y="5740"/>
                    <a:pt x="2248" y="5553"/>
                    <a:pt x="2402" y="5487"/>
                  </a:cubicBezTo>
                  <a:lnTo>
                    <a:pt x="2402" y="5487"/>
                  </a:lnTo>
                  <a:lnTo>
                    <a:pt x="2391" y="5509"/>
                  </a:lnTo>
                  <a:cubicBezTo>
                    <a:pt x="2424" y="5487"/>
                    <a:pt x="2446" y="5454"/>
                    <a:pt x="2491" y="5432"/>
                  </a:cubicBezTo>
                  <a:lnTo>
                    <a:pt x="2502" y="5443"/>
                  </a:lnTo>
                  <a:cubicBezTo>
                    <a:pt x="2524" y="5432"/>
                    <a:pt x="2590" y="5366"/>
                    <a:pt x="2634" y="5344"/>
                  </a:cubicBezTo>
                  <a:lnTo>
                    <a:pt x="2634" y="5344"/>
                  </a:lnTo>
                  <a:lnTo>
                    <a:pt x="2601" y="5388"/>
                  </a:lnTo>
                  <a:cubicBezTo>
                    <a:pt x="2799" y="5289"/>
                    <a:pt x="2865" y="5179"/>
                    <a:pt x="3019" y="5079"/>
                  </a:cubicBezTo>
                  <a:cubicBezTo>
                    <a:pt x="3023" y="5085"/>
                    <a:pt x="3031" y="5087"/>
                    <a:pt x="3041" y="5087"/>
                  </a:cubicBezTo>
                  <a:cubicBezTo>
                    <a:pt x="3092" y="5087"/>
                    <a:pt x="3209" y="5030"/>
                    <a:pt x="3273" y="5002"/>
                  </a:cubicBezTo>
                  <a:cubicBezTo>
                    <a:pt x="3482" y="4881"/>
                    <a:pt x="3625" y="4771"/>
                    <a:pt x="3813" y="4639"/>
                  </a:cubicBezTo>
                  <a:cubicBezTo>
                    <a:pt x="3956" y="4595"/>
                    <a:pt x="4242" y="4407"/>
                    <a:pt x="4463" y="4319"/>
                  </a:cubicBezTo>
                  <a:lnTo>
                    <a:pt x="4463" y="4319"/>
                  </a:lnTo>
                  <a:cubicBezTo>
                    <a:pt x="4459" y="4320"/>
                    <a:pt x="4456" y="4321"/>
                    <a:pt x="4454" y="4321"/>
                  </a:cubicBezTo>
                  <a:cubicBezTo>
                    <a:pt x="4434" y="4321"/>
                    <a:pt x="4455" y="4284"/>
                    <a:pt x="4485" y="4264"/>
                  </a:cubicBezTo>
                  <a:cubicBezTo>
                    <a:pt x="4530" y="4246"/>
                    <a:pt x="4583" y="4190"/>
                    <a:pt x="4607" y="4190"/>
                  </a:cubicBezTo>
                  <a:cubicBezTo>
                    <a:pt x="4611" y="4190"/>
                    <a:pt x="4615" y="4192"/>
                    <a:pt x="4617" y="4198"/>
                  </a:cubicBezTo>
                  <a:lnTo>
                    <a:pt x="4595" y="4209"/>
                  </a:lnTo>
                  <a:cubicBezTo>
                    <a:pt x="4599" y="4210"/>
                    <a:pt x="4603" y="4210"/>
                    <a:pt x="4608" y="4210"/>
                  </a:cubicBezTo>
                  <a:cubicBezTo>
                    <a:pt x="4663" y="4210"/>
                    <a:pt x="4744" y="4151"/>
                    <a:pt x="4815" y="4110"/>
                  </a:cubicBezTo>
                  <a:lnTo>
                    <a:pt x="4804" y="4066"/>
                  </a:lnTo>
                  <a:cubicBezTo>
                    <a:pt x="5035" y="4011"/>
                    <a:pt x="5322" y="3757"/>
                    <a:pt x="5454" y="3746"/>
                  </a:cubicBezTo>
                  <a:cubicBezTo>
                    <a:pt x="5498" y="3713"/>
                    <a:pt x="5564" y="3680"/>
                    <a:pt x="5608" y="3647"/>
                  </a:cubicBezTo>
                  <a:lnTo>
                    <a:pt x="5608" y="3669"/>
                  </a:lnTo>
                  <a:cubicBezTo>
                    <a:pt x="5752" y="3603"/>
                    <a:pt x="5818" y="3570"/>
                    <a:pt x="5983" y="3471"/>
                  </a:cubicBezTo>
                  <a:lnTo>
                    <a:pt x="5983" y="3471"/>
                  </a:lnTo>
                  <a:lnTo>
                    <a:pt x="5961" y="3504"/>
                  </a:lnTo>
                  <a:cubicBezTo>
                    <a:pt x="6049" y="3460"/>
                    <a:pt x="6049" y="3383"/>
                    <a:pt x="6126" y="3339"/>
                  </a:cubicBezTo>
                  <a:lnTo>
                    <a:pt x="6170" y="3350"/>
                  </a:lnTo>
                  <a:cubicBezTo>
                    <a:pt x="6335" y="3262"/>
                    <a:pt x="6523" y="3206"/>
                    <a:pt x="6666" y="3096"/>
                  </a:cubicBezTo>
                  <a:lnTo>
                    <a:pt x="6666" y="3096"/>
                  </a:lnTo>
                  <a:cubicBezTo>
                    <a:pt x="6666" y="3096"/>
                    <a:pt x="6666" y="3107"/>
                    <a:pt x="6644" y="3129"/>
                  </a:cubicBezTo>
                  <a:cubicBezTo>
                    <a:pt x="6719" y="3087"/>
                    <a:pt x="6938" y="2993"/>
                    <a:pt x="6902" y="2967"/>
                  </a:cubicBezTo>
                  <a:lnTo>
                    <a:pt x="6902" y="2967"/>
                  </a:lnTo>
                  <a:cubicBezTo>
                    <a:pt x="6903" y="2967"/>
                    <a:pt x="6905" y="2967"/>
                    <a:pt x="6906" y="2967"/>
                  </a:cubicBezTo>
                  <a:cubicBezTo>
                    <a:pt x="6946" y="2967"/>
                    <a:pt x="7080" y="2871"/>
                    <a:pt x="7151" y="2821"/>
                  </a:cubicBezTo>
                  <a:lnTo>
                    <a:pt x="7151" y="2843"/>
                  </a:lnTo>
                  <a:cubicBezTo>
                    <a:pt x="7217" y="2777"/>
                    <a:pt x="7217" y="2766"/>
                    <a:pt x="7316" y="2711"/>
                  </a:cubicBezTo>
                  <a:cubicBezTo>
                    <a:pt x="7322" y="2707"/>
                    <a:pt x="7328" y="2706"/>
                    <a:pt x="7331" y="2706"/>
                  </a:cubicBezTo>
                  <a:cubicBezTo>
                    <a:pt x="7340" y="2706"/>
                    <a:pt x="7336" y="2714"/>
                    <a:pt x="7305" y="2722"/>
                  </a:cubicBezTo>
                  <a:cubicBezTo>
                    <a:pt x="7393" y="2700"/>
                    <a:pt x="7360" y="2678"/>
                    <a:pt x="7470" y="2634"/>
                  </a:cubicBezTo>
                  <a:lnTo>
                    <a:pt x="7470" y="2634"/>
                  </a:lnTo>
                  <a:lnTo>
                    <a:pt x="7437" y="2667"/>
                  </a:lnTo>
                  <a:cubicBezTo>
                    <a:pt x="7525" y="2623"/>
                    <a:pt x="7514" y="2623"/>
                    <a:pt x="7558" y="2579"/>
                  </a:cubicBezTo>
                  <a:cubicBezTo>
                    <a:pt x="7598" y="2549"/>
                    <a:pt x="7699" y="2511"/>
                    <a:pt x="7735" y="2511"/>
                  </a:cubicBezTo>
                  <a:cubicBezTo>
                    <a:pt x="7740" y="2511"/>
                    <a:pt x="7743" y="2511"/>
                    <a:pt x="7746" y="2512"/>
                  </a:cubicBezTo>
                  <a:cubicBezTo>
                    <a:pt x="7746" y="2501"/>
                    <a:pt x="7790" y="2457"/>
                    <a:pt x="7845" y="2435"/>
                  </a:cubicBezTo>
                  <a:lnTo>
                    <a:pt x="7845" y="2435"/>
                  </a:lnTo>
                  <a:lnTo>
                    <a:pt x="7823" y="2468"/>
                  </a:lnTo>
                  <a:cubicBezTo>
                    <a:pt x="7977" y="2402"/>
                    <a:pt x="8032" y="2336"/>
                    <a:pt x="8142" y="2303"/>
                  </a:cubicBezTo>
                  <a:lnTo>
                    <a:pt x="8164" y="2303"/>
                  </a:lnTo>
                  <a:cubicBezTo>
                    <a:pt x="8056" y="2362"/>
                    <a:pt x="7974" y="2404"/>
                    <a:pt x="7958" y="2404"/>
                  </a:cubicBezTo>
                  <a:cubicBezTo>
                    <a:pt x="7957" y="2404"/>
                    <a:pt x="7956" y="2404"/>
                    <a:pt x="7956" y="2404"/>
                  </a:cubicBezTo>
                  <a:lnTo>
                    <a:pt x="7956" y="2404"/>
                  </a:lnTo>
                  <a:cubicBezTo>
                    <a:pt x="7959" y="2408"/>
                    <a:pt x="7967" y="2409"/>
                    <a:pt x="7976" y="2409"/>
                  </a:cubicBezTo>
                  <a:cubicBezTo>
                    <a:pt x="7986" y="2409"/>
                    <a:pt x="7997" y="2408"/>
                    <a:pt x="8006" y="2408"/>
                  </a:cubicBezTo>
                  <a:cubicBezTo>
                    <a:pt x="8024" y="2408"/>
                    <a:pt x="8032" y="2413"/>
                    <a:pt x="7999" y="2446"/>
                  </a:cubicBezTo>
                  <a:cubicBezTo>
                    <a:pt x="8076" y="2391"/>
                    <a:pt x="8186" y="2303"/>
                    <a:pt x="8274" y="2259"/>
                  </a:cubicBezTo>
                  <a:lnTo>
                    <a:pt x="8297" y="2259"/>
                  </a:lnTo>
                  <a:lnTo>
                    <a:pt x="8286" y="2270"/>
                  </a:lnTo>
                  <a:cubicBezTo>
                    <a:pt x="8308" y="2259"/>
                    <a:pt x="8319" y="2248"/>
                    <a:pt x="8341" y="2237"/>
                  </a:cubicBezTo>
                  <a:cubicBezTo>
                    <a:pt x="8374" y="2226"/>
                    <a:pt x="8385" y="2226"/>
                    <a:pt x="8418" y="2204"/>
                  </a:cubicBezTo>
                  <a:cubicBezTo>
                    <a:pt x="8420" y="2205"/>
                    <a:pt x="8422" y="2205"/>
                    <a:pt x="8425" y="2205"/>
                  </a:cubicBezTo>
                  <a:cubicBezTo>
                    <a:pt x="8429" y="2205"/>
                    <a:pt x="8433" y="2205"/>
                    <a:pt x="8437" y="2204"/>
                  </a:cubicBezTo>
                  <a:lnTo>
                    <a:pt x="8437" y="2204"/>
                  </a:lnTo>
                  <a:cubicBezTo>
                    <a:pt x="8434" y="2204"/>
                    <a:pt x="8432" y="2204"/>
                    <a:pt x="8429" y="2204"/>
                  </a:cubicBezTo>
                  <a:cubicBezTo>
                    <a:pt x="8440" y="2193"/>
                    <a:pt x="8462" y="2182"/>
                    <a:pt x="8484" y="2171"/>
                  </a:cubicBezTo>
                  <a:lnTo>
                    <a:pt x="8484" y="2171"/>
                  </a:lnTo>
                  <a:lnTo>
                    <a:pt x="8473" y="2182"/>
                  </a:lnTo>
                  <a:cubicBezTo>
                    <a:pt x="8464" y="2191"/>
                    <a:pt x="8457" y="2196"/>
                    <a:pt x="8451" y="2199"/>
                  </a:cubicBezTo>
                  <a:lnTo>
                    <a:pt x="8451" y="2199"/>
                  </a:lnTo>
                  <a:cubicBezTo>
                    <a:pt x="8487" y="2186"/>
                    <a:pt x="8541" y="2154"/>
                    <a:pt x="8572" y="2138"/>
                  </a:cubicBezTo>
                  <a:cubicBezTo>
                    <a:pt x="8562" y="2128"/>
                    <a:pt x="8610" y="2103"/>
                    <a:pt x="8581" y="2103"/>
                  </a:cubicBezTo>
                  <a:cubicBezTo>
                    <a:pt x="8577" y="2103"/>
                    <a:pt x="8570" y="2103"/>
                    <a:pt x="8561" y="2105"/>
                  </a:cubicBezTo>
                  <a:cubicBezTo>
                    <a:pt x="8561" y="2105"/>
                    <a:pt x="8550" y="2116"/>
                    <a:pt x="8517" y="2127"/>
                  </a:cubicBezTo>
                  <a:lnTo>
                    <a:pt x="8495" y="2138"/>
                  </a:lnTo>
                  <a:lnTo>
                    <a:pt x="8506" y="2138"/>
                  </a:lnTo>
                  <a:cubicBezTo>
                    <a:pt x="8473" y="2149"/>
                    <a:pt x="8429" y="2171"/>
                    <a:pt x="8385" y="2193"/>
                  </a:cubicBezTo>
                  <a:cubicBezTo>
                    <a:pt x="8418" y="2171"/>
                    <a:pt x="8451" y="2138"/>
                    <a:pt x="8506" y="2127"/>
                  </a:cubicBezTo>
                  <a:cubicBezTo>
                    <a:pt x="8528" y="2105"/>
                    <a:pt x="8550" y="2072"/>
                    <a:pt x="8561" y="2061"/>
                  </a:cubicBezTo>
                  <a:cubicBezTo>
                    <a:pt x="8629" y="2061"/>
                    <a:pt x="8733" y="2026"/>
                    <a:pt x="8778" y="2026"/>
                  </a:cubicBezTo>
                  <a:cubicBezTo>
                    <a:pt x="8784" y="2026"/>
                    <a:pt x="8789" y="2026"/>
                    <a:pt x="8792" y="2028"/>
                  </a:cubicBezTo>
                  <a:cubicBezTo>
                    <a:pt x="8924" y="1940"/>
                    <a:pt x="9123" y="1851"/>
                    <a:pt x="9189" y="1774"/>
                  </a:cubicBezTo>
                  <a:cubicBezTo>
                    <a:pt x="9205" y="1763"/>
                    <a:pt x="9219" y="1761"/>
                    <a:pt x="9230" y="1761"/>
                  </a:cubicBezTo>
                  <a:cubicBezTo>
                    <a:pt x="9241" y="1761"/>
                    <a:pt x="9250" y="1763"/>
                    <a:pt x="9255" y="1763"/>
                  </a:cubicBezTo>
                  <a:cubicBezTo>
                    <a:pt x="9233" y="1774"/>
                    <a:pt x="9211" y="1785"/>
                    <a:pt x="9200" y="1796"/>
                  </a:cubicBezTo>
                  <a:cubicBezTo>
                    <a:pt x="9277" y="1752"/>
                    <a:pt x="9431" y="1686"/>
                    <a:pt x="9442" y="1642"/>
                  </a:cubicBezTo>
                  <a:cubicBezTo>
                    <a:pt x="9461" y="1636"/>
                    <a:pt x="9472" y="1634"/>
                    <a:pt x="9478" y="1634"/>
                  </a:cubicBezTo>
                  <a:cubicBezTo>
                    <a:pt x="9496" y="1634"/>
                    <a:pt x="9471" y="1653"/>
                    <a:pt x="9473" y="1653"/>
                  </a:cubicBezTo>
                  <a:cubicBezTo>
                    <a:pt x="9475" y="1653"/>
                    <a:pt x="9488" y="1645"/>
                    <a:pt x="9530" y="1620"/>
                  </a:cubicBezTo>
                  <a:lnTo>
                    <a:pt x="9530" y="1620"/>
                  </a:lnTo>
                  <a:lnTo>
                    <a:pt x="9519" y="1642"/>
                  </a:lnTo>
                  <a:cubicBezTo>
                    <a:pt x="9817" y="1554"/>
                    <a:pt x="9938" y="1356"/>
                    <a:pt x="10269" y="1279"/>
                  </a:cubicBezTo>
                  <a:lnTo>
                    <a:pt x="10225" y="1279"/>
                  </a:lnTo>
                  <a:cubicBezTo>
                    <a:pt x="10588" y="1146"/>
                    <a:pt x="10930" y="926"/>
                    <a:pt x="11293" y="805"/>
                  </a:cubicBezTo>
                  <a:cubicBezTo>
                    <a:pt x="11403" y="772"/>
                    <a:pt x="11403" y="750"/>
                    <a:pt x="11458" y="706"/>
                  </a:cubicBezTo>
                  <a:lnTo>
                    <a:pt x="11491" y="717"/>
                  </a:lnTo>
                  <a:lnTo>
                    <a:pt x="11580" y="640"/>
                  </a:lnTo>
                  <a:cubicBezTo>
                    <a:pt x="11712" y="562"/>
                    <a:pt x="11855" y="584"/>
                    <a:pt x="12020" y="463"/>
                  </a:cubicBezTo>
                  <a:lnTo>
                    <a:pt x="11987" y="463"/>
                  </a:lnTo>
                  <a:cubicBezTo>
                    <a:pt x="12055" y="444"/>
                    <a:pt x="12165" y="382"/>
                    <a:pt x="12191" y="382"/>
                  </a:cubicBezTo>
                  <a:cubicBezTo>
                    <a:pt x="12195" y="382"/>
                    <a:pt x="12197" y="383"/>
                    <a:pt x="12197" y="386"/>
                  </a:cubicBezTo>
                  <a:cubicBezTo>
                    <a:pt x="12197" y="375"/>
                    <a:pt x="12208" y="353"/>
                    <a:pt x="12241" y="353"/>
                  </a:cubicBezTo>
                  <a:lnTo>
                    <a:pt x="12241" y="364"/>
                  </a:lnTo>
                  <a:lnTo>
                    <a:pt x="12395" y="276"/>
                  </a:lnTo>
                  <a:cubicBezTo>
                    <a:pt x="12424" y="264"/>
                    <a:pt x="12440" y="260"/>
                    <a:pt x="12451" y="260"/>
                  </a:cubicBezTo>
                  <a:cubicBezTo>
                    <a:pt x="12475" y="260"/>
                    <a:pt x="12465" y="282"/>
                    <a:pt x="12492" y="282"/>
                  </a:cubicBezTo>
                  <a:cubicBezTo>
                    <a:pt x="12507" y="282"/>
                    <a:pt x="12533" y="275"/>
                    <a:pt x="12582" y="254"/>
                  </a:cubicBezTo>
                  <a:cubicBezTo>
                    <a:pt x="12644" y="212"/>
                    <a:pt x="12756" y="132"/>
                    <a:pt x="12741" y="132"/>
                  </a:cubicBezTo>
                  <a:lnTo>
                    <a:pt x="12741" y="132"/>
                  </a:lnTo>
                  <a:cubicBezTo>
                    <a:pt x="12740" y="132"/>
                    <a:pt x="12738" y="132"/>
                    <a:pt x="12736" y="133"/>
                  </a:cubicBezTo>
                  <a:lnTo>
                    <a:pt x="12703" y="144"/>
                  </a:lnTo>
                  <a:lnTo>
                    <a:pt x="12692" y="122"/>
                  </a:lnTo>
                  <a:lnTo>
                    <a:pt x="12714" y="111"/>
                  </a:lnTo>
                  <a:cubicBezTo>
                    <a:pt x="12714" y="76"/>
                    <a:pt x="12728" y="35"/>
                    <a:pt x="12664" y="35"/>
                  </a:cubicBezTo>
                  <a:cubicBezTo>
                    <a:pt x="12647" y="35"/>
                    <a:pt x="12624" y="38"/>
                    <a:pt x="12593" y="45"/>
                  </a:cubicBezTo>
                  <a:cubicBezTo>
                    <a:pt x="12582" y="34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 flipH="1">
              <a:off x="5463520" y="3076897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 flipH="1">
              <a:off x="5449176" y="3055189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 flipH="1">
              <a:off x="5616780" y="314640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 flipH="1">
              <a:off x="5355844" y="3015911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 flipH="1">
              <a:off x="5625781" y="3152757"/>
              <a:ext cx="1492" cy="101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1" y="0"/>
                  </a:moveTo>
                  <a:lnTo>
                    <a:pt x="31" y="0"/>
                  </a:lnTo>
                  <a:cubicBezTo>
                    <a:pt x="15" y="8"/>
                    <a:pt x="0" y="21"/>
                    <a:pt x="3" y="21"/>
                  </a:cubicBezTo>
                  <a:cubicBezTo>
                    <a:pt x="4" y="21"/>
                    <a:pt x="9" y="18"/>
                    <a:pt x="20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 flipH="1">
              <a:off x="5547274" y="3108185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4" y="1"/>
                  </a:moveTo>
                  <a:lnTo>
                    <a:pt x="44" y="1"/>
                  </a:lnTo>
                  <a:cubicBezTo>
                    <a:pt x="33" y="12"/>
                    <a:pt x="11" y="23"/>
                    <a:pt x="0" y="34"/>
                  </a:cubicBez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 flipH="1">
              <a:off x="5334087" y="3000556"/>
              <a:ext cx="10156" cy="375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0"/>
                  </a:moveTo>
                  <a:cubicBezTo>
                    <a:pt x="1" y="44"/>
                    <a:pt x="210" y="11"/>
                    <a:pt x="45" y="77"/>
                  </a:cubicBezTo>
                  <a:lnTo>
                    <a:pt x="177" y="33"/>
                  </a:lnTo>
                  <a:cubicBezTo>
                    <a:pt x="144" y="33"/>
                    <a:pt x="111" y="3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 flipH="1">
              <a:off x="5358491" y="3011146"/>
              <a:ext cx="3947" cy="1348"/>
            </a:xfrm>
            <a:custGeom>
              <a:avLst/>
              <a:gdLst/>
              <a:ahLst/>
              <a:cxnLst/>
              <a:rect l="l" t="t" r="r" b="b"/>
              <a:pathLst>
                <a:path w="82" h="28" extrusionOk="0">
                  <a:moveTo>
                    <a:pt x="37" y="1"/>
                  </a:moveTo>
                  <a:cubicBezTo>
                    <a:pt x="13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3"/>
                    <a:pt x="67" y="3"/>
                  </a:cubicBezTo>
                  <a:cubicBezTo>
                    <a:pt x="62" y="3"/>
                    <a:pt x="54" y="4"/>
                    <a:pt x="48" y="4"/>
                  </a:cubicBezTo>
                  <a:cubicBezTo>
                    <a:pt x="42" y="4"/>
                    <a:pt x="37" y="3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 flipH="1">
              <a:off x="5490042" y="3072661"/>
              <a:ext cx="2696" cy="1637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1" y="34"/>
                    <a:pt x="56" y="12"/>
                    <a:pt x="56" y="3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 flipH="1">
              <a:off x="5529272" y="3091241"/>
              <a:ext cx="3755" cy="216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56" y="11"/>
                  </a:ln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 flipH="1">
              <a:off x="5739619" y="3207919"/>
              <a:ext cx="2359" cy="1637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0"/>
                  </a:moveTo>
                  <a:cubicBezTo>
                    <a:pt x="28" y="0"/>
                    <a:pt x="17" y="6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49" y="0"/>
                    <a:pt x="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 flipH="1">
              <a:off x="5829919" y="3264621"/>
              <a:ext cx="5391" cy="269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1"/>
                  </a:moveTo>
                  <a:cubicBezTo>
                    <a:pt x="78" y="1"/>
                    <a:pt x="23" y="34"/>
                    <a:pt x="1" y="56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 flipH="1">
              <a:off x="5634782" y="3168112"/>
              <a:ext cx="3755" cy="269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1"/>
                  </a:moveTo>
                  <a:lnTo>
                    <a:pt x="44" y="23"/>
                  </a:lnTo>
                  <a:lnTo>
                    <a:pt x="0" y="56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 flipH="1">
              <a:off x="6300336" y="273750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 flipH="1">
              <a:off x="6213357" y="2691919"/>
              <a:ext cx="2696" cy="1252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6" y="0"/>
                  </a:moveTo>
                  <a:lnTo>
                    <a:pt x="1" y="22"/>
                  </a:lnTo>
                  <a:cubicBezTo>
                    <a:pt x="1" y="25"/>
                    <a:pt x="2" y="25"/>
                    <a:pt x="4" y="25"/>
                  </a:cubicBezTo>
                  <a:cubicBezTo>
                    <a:pt x="13" y="25"/>
                    <a:pt x="38" y="9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 flipH="1">
              <a:off x="6085561" y="2634640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 flipH="1">
              <a:off x="6173598" y="2669633"/>
              <a:ext cx="1107" cy="1637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1"/>
                  </a:moveTo>
                  <a:lnTo>
                    <a:pt x="1" y="34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 flipH="1">
              <a:off x="6058509" y="2627756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 flipH="1">
              <a:off x="6344861" y="2759789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 flipH="1">
              <a:off x="6513042" y="2888692"/>
              <a:ext cx="4140" cy="3273"/>
            </a:xfrm>
            <a:custGeom>
              <a:avLst/>
              <a:gdLst/>
              <a:ahLst/>
              <a:cxnLst/>
              <a:rect l="l" t="t" r="r" b="b"/>
              <a:pathLst>
                <a:path w="86" h="68" extrusionOk="0">
                  <a:moveTo>
                    <a:pt x="64" y="0"/>
                  </a:moveTo>
                  <a:cubicBezTo>
                    <a:pt x="59" y="0"/>
                    <a:pt x="49" y="3"/>
                    <a:pt x="32" y="11"/>
                  </a:cubicBezTo>
                  <a:cubicBezTo>
                    <a:pt x="41" y="11"/>
                    <a:pt x="0" y="67"/>
                    <a:pt x="23" y="67"/>
                  </a:cubicBezTo>
                  <a:cubicBezTo>
                    <a:pt x="29" y="67"/>
                    <a:pt x="39" y="64"/>
                    <a:pt x="54" y="55"/>
                  </a:cubicBezTo>
                  <a:lnTo>
                    <a:pt x="54" y="55"/>
                  </a:lnTo>
                  <a:cubicBezTo>
                    <a:pt x="48" y="57"/>
                    <a:pt x="44" y="58"/>
                    <a:pt x="41" y="58"/>
                  </a:cubicBezTo>
                  <a:cubicBezTo>
                    <a:pt x="18" y="58"/>
                    <a:pt x="86" y="0"/>
                    <a:pt x="6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 flipH="1">
              <a:off x="6428662" y="2813362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12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 flipH="1">
              <a:off x="6451430" y="2828187"/>
              <a:ext cx="1685" cy="578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 flipH="1">
              <a:off x="6172491" y="2677335"/>
              <a:ext cx="2744" cy="1348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53" y="1"/>
                  </a:moveTo>
                  <a:cubicBezTo>
                    <a:pt x="50" y="1"/>
                    <a:pt x="37" y="8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 flipH="1">
              <a:off x="6087149" y="2635169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 flipH="1">
              <a:off x="6056914" y="2622991"/>
              <a:ext cx="498534" cy="285874"/>
            </a:xfrm>
            <a:custGeom>
              <a:avLst/>
              <a:gdLst/>
              <a:ahLst/>
              <a:cxnLst/>
              <a:rect l="l" t="t" r="r" b="b"/>
              <a:pathLst>
                <a:path w="10357" h="5939" extrusionOk="0">
                  <a:moveTo>
                    <a:pt x="10002" y="85"/>
                  </a:moveTo>
                  <a:cubicBezTo>
                    <a:pt x="10000" y="85"/>
                    <a:pt x="9997" y="86"/>
                    <a:pt x="9993" y="88"/>
                  </a:cubicBezTo>
                  <a:lnTo>
                    <a:pt x="10002" y="85"/>
                  </a:lnTo>
                  <a:close/>
                  <a:moveTo>
                    <a:pt x="10147" y="66"/>
                  </a:moveTo>
                  <a:cubicBezTo>
                    <a:pt x="10111" y="75"/>
                    <a:pt x="10089" y="92"/>
                    <a:pt x="10071" y="110"/>
                  </a:cubicBezTo>
                  <a:lnTo>
                    <a:pt x="10071" y="110"/>
                  </a:lnTo>
                  <a:lnTo>
                    <a:pt x="10147" y="66"/>
                  </a:lnTo>
                  <a:close/>
                  <a:moveTo>
                    <a:pt x="10071" y="110"/>
                  </a:moveTo>
                  <a:lnTo>
                    <a:pt x="10070" y="110"/>
                  </a:lnTo>
                  <a:lnTo>
                    <a:pt x="10070" y="110"/>
                  </a:lnTo>
                  <a:cubicBezTo>
                    <a:pt x="10071" y="110"/>
                    <a:pt x="10071" y="110"/>
                    <a:pt x="10071" y="110"/>
                  </a:cubicBezTo>
                  <a:close/>
                  <a:moveTo>
                    <a:pt x="10026" y="77"/>
                  </a:moveTo>
                  <a:lnTo>
                    <a:pt x="10002" y="85"/>
                  </a:lnTo>
                  <a:lnTo>
                    <a:pt x="10002" y="85"/>
                  </a:lnTo>
                  <a:cubicBezTo>
                    <a:pt x="10002" y="85"/>
                    <a:pt x="10002" y="85"/>
                    <a:pt x="10002" y="85"/>
                  </a:cubicBezTo>
                  <a:cubicBezTo>
                    <a:pt x="10011" y="85"/>
                    <a:pt x="10002" y="101"/>
                    <a:pt x="9993" y="110"/>
                  </a:cubicBezTo>
                  <a:cubicBezTo>
                    <a:pt x="9990" y="113"/>
                    <a:pt x="9988" y="116"/>
                    <a:pt x="9985" y="118"/>
                  </a:cubicBezTo>
                  <a:lnTo>
                    <a:pt x="9985" y="118"/>
                  </a:lnTo>
                  <a:cubicBezTo>
                    <a:pt x="10009" y="103"/>
                    <a:pt x="10026" y="89"/>
                    <a:pt x="10026" y="77"/>
                  </a:cubicBezTo>
                  <a:close/>
                  <a:moveTo>
                    <a:pt x="9985" y="118"/>
                  </a:moveTo>
                  <a:cubicBezTo>
                    <a:pt x="9974" y="125"/>
                    <a:pt x="9962" y="132"/>
                    <a:pt x="9950" y="139"/>
                  </a:cubicBezTo>
                  <a:lnTo>
                    <a:pt x="9950" y="139"/>
                  </a:lnTo>
                  <a:cubicBezTo>
                    <a:pt x="9960" y="136"/>
                    <a:pt x="9972" y="129"/>
                    <a:pt x="9985" y="118"/>
                  </a:cubicBezTo>
                  <a:close/>
                  <a:moveTo>
                    <a:pt x="9519" y="243"/>
                  </a:moveTo>
                  <a:cubicBezTo>
                    <a:pt x="9513" y="244"/>
                    <a:pt x="9509" y="246"/>
                    <a:pt x="9505" y="247"/>
                  </a:cubicBezTo>
                  <a:lnTo>
                    <a:pt x="9505" y="247"/>
                  </a:lnTo>
                  <a:cubicBezTo>
                    <a:pt x="9510" y="246"/>
                    <a:pt x="9515" y="244"/>
                    <a:pt x="9519" y="243"/>
                  </a:cubicBezTo>
                  <a:close/>
                  <a:moveTo>
                    <a:pt x="9905" y="143"/>
                  </a:moveTo>
                  <a:cubicBezTo>
                    <a:pt x="9927" y="143"/>
                    <a:pt x="9883" y="176"/>
                    <a:pt x="9872" y="187"/>
                  </a:cubicBezTo>
                  <a:lnTo>
                    <a:pt x="9905" y="176"/>
                  </a:lnTo>
                  <a:lnTo>
                    <a:pt x="9905" y="176"/>
                  </a:lnTo>
                  <a:cubicBezTo>
                    <a:pt x="9872" y="199"/>
                    <a:pt x="9949" y="187"/>
                    <a:pt x="9894" y="232"/>
                  </a:cubicBezTo>
                  <a:cubicBezTo>
                    <a:pt x="9869" y="232"/>
                    <a:pt x="9858" y="224"/>
                    <a:pt x="9845" y="224"/>
                  </a:cubicBezTo>
                  <a:cubicBezTo>
                    <a:pt x="9836" y="224"/>
                    <a:pt x="9825" y="228"/>
                    <a:pt x="9806" y="243"/>
                  </a:cubicBezTo>
                  <a:cubicBezTo>
                    <a:pt x="9795" y="243"/>
                    <a:pt x="9806" y="232"/>
                    <a:pt x="9817" y="221"/>
                  </a:cubicBezTo>
                  <a:lnTo>
                    <a:pt x="9817" y="221"/>
                  </a:lnTo>
                  <a:cubicBezTo>
                    <a:pt x="9784" y="254"/>
                    <a:pt x="9707" y="276"/>
                    <a:pt x="9696" y="309"/>
                  </a:cubicBezTo>
                  <a:cubicBezTo>
                    <a:pt x="9652" y="309"/>
                    <a:pt x="9586" y="353"/>
                    <a:pt x="9553" y="353"/>
                  </a:cubicBezTo>
                  <a:lnTo>
                    <a:pt x="9597" y="331"/>
                  </a:lnTo>
                  <a:lnTo>
                    <a:pt x="9608" y="320"/>
                  </a:lnTo>
                  <a:lnTo>
                    <a:pt x="9608" y="320"/>
                  </a:lnTo>
                  <a:cubicBezTo>
                    <a:pt x="9597" y="331"/>
                    <a:pt x="9575" y="342"/>
                    <a:pt x="9541" y="353"/>
                  </a:cubicBezTo>
                  <a:lnTo>
                    <a:pt x="9541" y="342"/>
                  </a:lnTo>
                  <a:lnTo>
                    <a:pt x="9530" y="353"/>
                  </a:lnTo>
                  <a:cubicBezTo>
                    <a:pt x="9508" y="353"/>
                    <a:pt x="9497" y="364"/>
                    <a:pt x="9486" y="375"/>
                  </a:cubicBezTo>
                  <a:lnTo>
                    <a:pt x="9519" y="364"/>
                  </a:lnTo>
                  <a:lnTo>
                    <a:pt x="9519" y="364"/>
                  </a:lnTo>
                  <a:cubicBezTo>
                    <a:pt x="9497" y="386"/>
                    <a:pt x="9464" y="419"/>
                    <a:pt x="9431" y="430"/>
                  </a:cubicBezTo>
                  <a:cubicBezTo>
                    <a:pt x="9444" y="414"/>
                    <a:pt x="9446" y="408"/>
                    <a:pt x="9440" y="408"/>
                  </a:cubicBezTo>
                  <a:cubicBezTo>
                    <a:pt x="9422" y="408"/>
                    <a:pt x="9345" y="455"/>
                    <a:pt x="9303" y="455"/>
                  </a:cubicBezTo>
                  <a:cubicBezTo>
                    <a:pt x="9297" y="455"/>
                    <a:pt x="9292" y="454"/>
                    <a:pt x="9288" y="452"/>
                  </a:cubicBezTo>
                  <a:lnTo>
                    <a:pt x="9310" y="441"/>
                  </a:lnTo>
                  <a:cubicBezTo>
                    <a:pt x="9420" y="375"/>
                    <a:pt x="9431" y="331"/>
                    <a:pt x="9530" y="276"/>
                  </a:cubicBezTo>
                  <a:cubicBezTo>
                    <a:pt x="9535" y="274"/>
                    <a:pt x="9539" y="274"/>
                    <a:pt x="9542" y="274"/>
                  </a:cubicBezTo>
                  <a:cubicBezTo>
                    <a:pt x="9563" y="274"/>
                    <a:pt x="9519" y="309"/>
                    <a:pt x="9519" y="309"/>
                  </a:cubicBezTo>
                  <a:cubicBezTo>
                    <a:pt x="9586" y="298"/>
                    <a:pt x="9630" y="276"/>
                    <a:pt x="9685" y="243"/>
                  </a:cubicBezTo>
                  <a:lnTo>
                    <a:pt x="9685" y="243"/>
                  </a:lnTo>
                  <a:cubicBezTo>
                    <a:pt x="9674" y="254"/>
                    <a:pt x="9685" y="254"/>
                    <a:pt x="9707" y="254"/>
                  </a:cubicBezTo>
                  <a:cubicBezTo>
                    <a:pt x="9751" y="232"/>
                    <a:pt x="9729" y="210"/>
                    <a:pt x="9784" y="187"/>
                  </a:cubicBezTo>
                  <a:lnTo>
                    <a:pt x="9784" y="187"/>
                  </a:lnTo>
                  <a:cubicBezTo>
                    <a:pt x="9784" y="210"/>
                    <a:pt x="9773" y="221"/>
                    <a:pt x="9762" y="243"/>
                  </a:cubicBezTo>
                  <a:cubicBezTo>
                    <a:pt x="9806" y="210"/>
                    <a:pt x="9861" y="176"/>
                    <a:pt x="9905" y="143"/>
                  </a:cubicBezTo>
                  <a:close/>
                  <a:moveTo>
                    <a:pt x="8869" y="562"/>
                  </a:moveTo>
                  <a:cubicBezTo>
                    <a:pt x="8864" y="567"/>
                    <a:pt x="8865" y="569"/>
                    <a:pt x="8868" y="569"/>
                  </a:cubicBezTo>
                  <a:cubicBezTo>
                    <a:pt x="8872" y="569"/>
                    <a:pt x="8878" y="567"/>
                    <a:pt x="8883" y="566"/>
                  </a:cubicBezTo>
                  <a:lnTo>
                    <a:pt x="8883" y="566"/>
                  </a:lnTo>
                  <a:cubicBezTo>
                    <a:pt x="8883" y="566"/>
                    <a:pt x="8883" y="566"/>
                    <a:pt x="8883" y="566"/>
                  </a:cubicBezTo>
                  <a:cubicBezTo>
                    <a:pt x="8878" y="566"/>
                    <a:pt x="8873" y="565"/>
                    <a:pt x="8869" y="562"/>
                  </a:cubicBezTo>
                  <a:close/>
                  <a:moveTo>
                    <a:pt x="9211" y="507"/>
                  </a:moveTo>
                  <a:cubicBezTo>
                    <a:pt x="9148" y="538"/>
                    <a:pt x="9076" y="570"/>
                    <a:pt x="9022" y="610"/>
                  </a:cubicBezTo>
                  <a:lnTo>
                    <a:pt x="9022" y="610"/>
                  </a:lnTo>
                  <a:cubicBezTo>
                    <a:pt x="8998" y="617"/>
                    <a:pt x="8987" y="617"/>
                    <a:pt x="8969" y="617"/>
                  </a:cubicBezTo>
                  <a:lnTo>
                    <a:pt x="8958" y="617"/>
                  </a:lnTo>
                  <a:cubicBezTo>
                    <a:pt x="9013" y="562"/>
                    <a:pt x="9112" y="551"/>
                    <a:pt x="9211" y="507"/>
                  </a:cubicBezTo>
                  <a:close/>
                  <a:moveTo>
                    <a:pt x="8914" y="650"/>
                  </a:moveTo>
                  <a:cubicBezTo>
                    <a:pt x="8903" y="683"/>
                    <a:pt x="8836" y="716"/>
                    <a:pt x="8803" y="760"/>
                  </a:cubicBezTo>
                  <a:cubicBezTo>
                    <a:pt x="8759" y="760"/>
                    <a:pt x="8781" y="738"/>
                    <a:pt x="8792" y="716"/>
                  </a:cubicBezTo>
                  <a:cubicBezTo>
                    <a:pt x="8825" y="683"/>
                    <a:pt x="8869" y="694"/>
                    <a:pt x="8914" y="650"/>
                  </a:cubicBezTo>
                  <a:close/>
                  <a:moveTo>
                    <a:pt x="8726" y="672"/>
                  </a:moveTo>
                  <a:cubicBezTo>
                    <a:pt x="8688" y="711"/>
                    <a:pt x="8685" y="716"/>
                    <a:pt x="8693" y="716"/>
                  </a:cubicBezTo>
                  <a:cubicBezTo>
                    <a:pt x="8696" y="716"/>
                    <a:pt x="8702" y="715"/>
                    <a:pt x="8707" y="715"/>
                  </a:cubicBezTo>
                  <a:cubicBezTo>
                    <a:pt x="8715" y="715"/>
                    <a:pt x="8723" y="717"/>
                    <a:pt x="8726" y="727"/>
                  </a:cubicBezTo>
                  <a:cubicBezTo>
                    <a:pt x="8737" y="727"/>
                    <a:pt x="8759" y="716"/>
                    <a:pt x="8770" y="716"/>
                  </a:cubicBezTo>
                  <a:lnTo>
                    <a:pt x="8770" y="716"/>
                  </a:lnTo>
                  <a:cubicBezTo>
                    <a:pt x="8748" y="738"/>
                    <a:pt x="8704" y="771"/>
                    <a:pt x="8726" y="771"/>
                  </a:cubicBezTo>
                  <a:cubicBezTo>
                    <a:pt x="8699" y="777"/>
                    <a:pt x="8688" y="780"/>
                    <a:pt x="8678" y="780"/>
                  </a:cubicBezTo>
                  <a:cubicBezTo>
                    <a:pt x="8668" y="780"/>
                    <a:pt x="8660" y="777"/>
                    <a:pt x="8638" y="771"/>
                  </a:cubicBezTo>
                  <a:lnTo>
                    <a:pt x="8638" y="771"/>
                  </a:lnTo>
                  <a:cubicBezTo>
                    <a:pt x="8649" y="815"/>
                    <a:pt x="8594" y="804"/>
                    <a:pt x="8561" y="849"/>
                  </a:cubicBezTo>
                  <a:cubicBezTo>
                    <a:pt x="8552" y="850"/>
                    <a:pt x="8544" y="850"/>
                    <a:pt x="8538" y="850"/>
                  </a:cubicBezTo>
                  <a:cubicBezTo>
                    <a:pt x="8522" y="850"/>
                    <a:pt x="8515" y="847"/>
                    <a:pt x="8509" y="844"/>
                  </a:cubicBezTo>
                  <a:lnTo>
                    <a:pt x="8509" y="844"/>
                  </a:lnTo>
                  <a:lnTo>
                    <a:pt x="8528" y="838"/>
                  </a:lnTo>
                  <a:lnTo>
                    <a:pt x="8495" y="838"/>
                  </a:lnTo>
                  <a:cubicBezTo>
                    <a:pt x="8539" y="749"/>
                    <a:pt x="8638" y="760"/>
                    <a:pt x="8726" y="672"/>
                  </a:cubicBezTo>
                  <a:close/>
                  <a:moveTo>
                    <a:pt x="8463" y="862"/>
                  </a:moveTo>
                  <a:cubicBezTo>
                    <a:pt x="8460" y="864"/>
                    <a:pt x="8455" y="867"/>
                    <a:pt x="8451" y="871"/>
                  </a:cubicBezTo>
                  <a:lnTo>
                    <a:pt x="8440" y="871"/>
                  </a:lnTo>
                  <a:lnTo>
                    <a:pt x="8463" y="862"/>
                  </a:lnTo>
                  <a:close/>
                  <a:moveTo>
                    <a:pt x="8098" y="904"/>
                  </a:moveTo>
                  <a:cubicBezTo>
                    <a:pt x="8098" y="904"/>
                    <a:pt x="8098" y="904"/>
                    <a:pt x="8098" y="904"/>
                  </a:cubicBezTo>
                  <a:lnTo>
                    <a:pt x="8098" y="904"/>
                  </a:lnTo>
                  <a:close/>
                  <a:moveTo>
                    <a:pt x="7636" y="1190"/>
                  </a:moveTo>
                  <a:cubicBezTo>
                    <a:pt x="7631" y="1193"/>
                    <a:pt x="7627" y="1196"/>
                    <a:pt x="7624" y="1199"/>
                  </a:cubicBezTo>
                  <a:lnTo>
                    <a:pt x="7624" y="1199"/>
                  </a:lnTo>
                  <a:cubicBezTo>
                    <a:pt x="7629" y="1196"/>
                    <a:pt x="7633" y="1193"/>
                    <a:pt x="7636" y="1190"/>
                  </a:cubicBezTo>
                  <a:close/>
                  <a:moveTo>
                    <a:pt x="7580" y="1190"/>
                  </a:moveTo>
                  <a:lnTo>
                    <a:pt x="7535" y="1208"/>
                  </a:lnTo>
                  <a:lnTo>
                    <a:pt x="7535" y="1208"/>
                  </a:lnTo>
                  <a:cubicBezTo>
                    <a:pt x="7551" y="1203"/>
                    <a:pt x="7566" y="1197"/>
                    <a:pt x="7580" y="1190"/>
                  </a:cubicBezTo>
                  <a:close/>
                  <a:moveTo>
                    <a:pt x="6655" y="1840"/>
                  </a:moveTo>
                  <a:cubicBezTo>
                    <a:pt x="6655" y="1840"/>
                    <a:pt x="6644" y="1851"/>
                    <a:pt x="6622" y="1862"/>
                  </a:cubicBezTo>
                  <a:lnTo>
                    <a:pt x="6655" y="1840"/>
                  </a:lnTo>
                  <a:close/>
                  <a:moveTo>
                    <a:pt x="6875" y="1906"/>
                  </a:moveTo>
                  <a:lnTo>
                    <a:pt x="6875" y="1917"/>
                  </a:lnTo>
                  <a:cubicBezTo>
                    <a:pt x="6853" y="1928"/>
                    <a:pt x="6842" y="1928"/>
                    <a:pt x="6831" y="1928"/>
                  </a:cubicBezTo>
                  <a:cubicBezTo>
                    <a:pt x="6842" y="1928"/>
                    <a:pt x="6864" y="1917"/>
                    <a:pt x="6875" y="1906"/>
                  </a:cubicBezTo>
                  <a:close/>
                  <a:moveTo>
                    <a:pt x="6534" y="1906"/>
                  </a:moveTo>
                  <a:lnTo>
                    <a:pt x="6523" y="1928"/>
                  </a:lnTo>
                  <a:cubicBezTo>
                    <a:pt x="6534" y="1928"/>
                    <a:pt x="6490" y="1939"/>
                    <a:pt x="6468" y="1939"/>
                  </a:cubicBezTo>
                  <a:cubicBezTo>
                    <a:pt x="6479" y="1939"/>
                    <a:pt x="6512" y="1917"/>
                    <a:pt x="6534" y="1906"/>
                  </a:cubicBezTo>
                  <a:close/>
                  <a:moveTo>
                    <a:pt x="8385" y="849"/>
                  </a:moveTo>
                  <a:lnTo>
                    <a:pt x="8385" y="849"/>
                  </a:lnTo>
                  <a:cubicBezTo>
                    <a:pt x="8352" y="871"/>
                    <a:pt x="8330" y="882"/>
                    <a:pt x="8308" y="904"/>
                  </a:cubicBezTo>
                  <a:cubicBezTo>
                    <a:pt x="8374" y="904"/>
                    <a:pt x="8374" y="893"/>
                    <a:pt x="8429" y="871"/>
                  </a:cubicBezTo>
                  <a:lnTo>
                    <a:pt x="8440" y="904"/>
                  </a:lnTo>
                  <a:cubicBezTo>
                    <a:pt x="8410" y="922"/>
                    <a:pt x="8394" y="928"/>
                    <a:pt x="8385" y="928"/>
                  </a:cubicBezTo>
                  <a:cubicBezTo>
                    <a:pt x="8366" y="928"/>
                    <a:pt x="8374" y="904"/>
                    <a:pt x="8352" y="904"/>
                  </a:cubicBezTo>
                  <a:cubicBezTo>
                    <a:pt x="8286" y="937"/>
                    <a:pt x="8252" y="992"/>
                    <a:pt x="8208" y="1014"/>
                  </a:cubicBezTo>
                  <a:lnTo>
                    <a:pt x="8197" y="1003"/>
                  </a:lnTo>
                  <a:cubicBezTo>
                    <a:pt x="8153" y="1058"/>
                    <a:pt x="8010" y="1102"/>
                    <a:pt x="7955" y="1168"/>
                  </a:cubicBezTo>
                  <a:lnTo>
                    <a:pt x="7944" y="1157"/>
                  </a:lnTo>
                  <a:lnTo>
                    <a:pt x="7944" y="1157"/>
                  </a:lnTo>
                  <a:cubicBezTo>
                    <a:pt x="7955" y="1168"/>
                    <a:pt x="7966" y="1179"/>
                    <a:pt x="7966" y="1190"/>
                  </a:cubicBezTo>
                  <a:cubicBezTo>
                    <a:pt x="7938" y="1209"/>
                    <a:pt x="7917" y="1236"/>
                    <a:pt x="7898" y="1236"/>
                  </a:cubicBezTo>
                  <a:cubicBezTo>
                    <a:pt x="7895" y="1236"/>
                    <a:pt x="7892" y="1236"/>
                    <a:pt x="7889" y="1234"/>
                  </a:cubicBezTo>
                  <a:cubicBezTo>
                    <a:pt x="7911" y="1223"/>
                    <a:pt x="7911" y="1212"/>
                    <a:pt x="7922" y="1201"/>
                  </a:cubicBezTo>
                  <a:lnTo>
                    <a:pt x="7922" y="1201"/>
                  </a:lnTo>
                  <a:lnTo>
                    <a:pt x="7878" y="1234"/>
                  </a:lnTo>
                  <a:cubicBezTo>
                    <a:pt x="7834" y="1223"/>
                    <a:pt x="7933" y="1201"/>
                    <a:pt x="7922" y="1179"/>
                  </a:cubicBezTo>
                  <a:lnTo>
                    <a:pt x="7922" y="1179"/>
                  </a:lnTo>
                  <a:cubicBezTo>
                    <a:pt x="7856" y="1223"/>
                    <a:pt x="7779" y="1289"/>
                    <a:pt x="7713" y="1311"/>
                  </a:cubicBezTo>
                  <a:cubicBezTo>
                    <a:pt x="7693" y="1291"/>
                    <a:pt x="7819" y="1244"/>
                    <a:pt x="7775" y="1244"/>
                  </a:cubicBezTo>
                  <a:cubicBezTo>
                    <a:pt x="7771" y="1244"/>
                    <a:pt x="7765" y="1244"/>
                    <a:pt x="7757" y="1245"/>
                  </a:cubicBezTo>
                  <a:lnTo>
                    <a:pt x="7845" y="1212"/>
                  </a:lnTo>
                  <a:cubicBezTo>
                    <a:pt x="7768" y="1212"/>
                    <a:pt x="7889" y="1190"/>
                    <a:pt x="7834" y="1179"/>
                  </a:cubicBezTo>
                  <a:lnTo>
                    <a:pt x="7823" y="1179"/>
                  </a:lnTo>
                  <a:cubicBezTo>
                    <a:pt x="7702" y="1223"/>
                    <a:pt x="7702" y="1256"/>
                    <a:pt x="7580" y="1311"/>
                  </a:cubicBezTo>
                  <a:cubicBezTo>
                    <a:pt x="7558" y="1333"/>
                    <a:pt x="7602" y="1322"/>
                    <a:pt x="7580" y="1355"/>
                  </a:cubicBezTo>
                  <a:cubicBezTo>
                    <a:pt x="7514" y="1403"/>
                    <a:pt x="7474" y="1409"/>
                    <a:pt x="7442" y="1409"/>
                  </a:cubicBezTo>
                  <a:cubicBezTo>
                    <a:pt x="7430" y="1409"/>
                    <a:pt x="7419" y="1408"/>
                    <a:pt x="7409" y="1408"/>
                  </a:cubicBezTo>
                  <a:cubicBezTo>
                    <a:pt x="7382" y="1408"/>
                    <a:pt x="7356" y="1414"/>
                    <a:pt x="7316" y="1454"/>
                  </a:cubicBezTo>
                  <a:cubicBezTo>
                    <a:pt x="7294" y="1488"/>
                    <a:pt x="7294" y="1521"/>
                    <a:pt x="7206" y="1554"/>
                  </a:cubicBezTo>
                  <a:lnTo>
                    <a:pt x="7217" y="1510"/>
                  </a:lnTo>
                  <a:lnTo>
                    <a:pt x="7217" y="1510"/>
                  </a:lnTo>
                  <a:cubicBezTo>
                    <a:pt x="7107" y="1565"/>
                    <a:pt x="7173" y="1576"/>
                    <a:pt x="7052" y="1620"/>
                  </a:cubicBezTo>
                  <a:cubicBezTo>
                    <a:pt x="7061" y="1601"/>
                    <a:pt x="7112" y="1573"/>
                    <a:pt x="7111" y="1573"/>
                  </a:cubicBezTo>
                  <a:lnTo>
                    <a:pt x="7111" y="1573"/>
                  </a:lnTo>
                  <a:cubicBezTo>
                    <a:pt x="7111" y="1573"/>
                    <a:pt x="7110" y="1574"/>
                    <a:pt x="7107" y="1576"/>
                  </a:cubicBezTo>
                  <a:cubicBezTo>
                    <a:pt x="7019" y="1587"/>
                    <a:pt x="7063" y="1620"/>
                    <a:pt x="7008" y="1642"/>
                  </a:cubicBezTo>
                  <a:lnTo>
                    <a:pt x="6986" y="1631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22" y="1842"/>
                    <a:pt x="6636" y="1826"/>
                    <a:pt x="6619" y="1826"/>
                  </a:cubicBezTo>
                  <a:cubicBezTo>
                    <a:pt x="6614" y="1826"/>
                    <a:pt x="6608" y="1827"/>
                    <a:pt x="6600" y="1829"/>
                  </a:cubicBezTo>
                  <a:cubicBezTo>
                    <a:pt x="6490" y="1906"/>
                    <a:pt x="6358" y="1961"/>
                    <a:pt x="6225" y="2027"/>
                  </a:cubicBezTo>
                  <a:cubicBezTo>
                    <a:pt x="6347" y="1939"/>
                    <a:pt x="6479" y="1851"/>
                    <a:pt x="6611" y="1785"/>
                  </a:cubicBezTo>
                  <a:lnTo>
                    <a:pt x="6611" y="1785"/>
                  </a:lnTo>
                  <a:lnTo>
                    <a:pt x="6578" y="1796"/>
                  </a:lnTo>
                  <a:cubicBezTo>
                    <a:pt x="6578" y="1752"/>
                    <a:pt x="6699" y="1763"/>
                    <a:pt x="6754" y="1708"/>
                  </a:cubicBezTo>
                  <a:lnTo>
                    <a:pt x="6754" y="1708"/>
                  </a:lnTo>
                  <a:lnTo>
                    <a:pt x="6743" y="1741"/>
                  </a:lnTo>
                  <a:cubicBezTo>
                    <a:pt x="6853" y="1686"/>
                    <a:pt x="6941" y="1620"/>
                    <a:pt x="7085" y="1532"/>
                  </a:cubicBezTo>
                  <a:lnTo>
                    <a:pt x="7085" y="1532"/>
                  </a:lnTo>
                  <a:lnTo>
                    <a:pt x="7074" y="1554"/>
                  </a:lnTo>
                  <a:cubicBezTo>
                    <a:pt x="7129" y="1532"/>
                    <a:pt x="7228" y="1476"/>
                    <a:pt x="7294" y="1454"/>
                  </a:cubicBezTo>
                  <a:cubicBezTo>
                    <a:pt x="7305" y="1432"/>
                    <a:pt x="7338" y="1410"/>
                    <a:pt x="7305" y="1410"/>
                  </a:cubicBezTo>
                  <a:cubicBezTo>
                    <a:pt x="7536" y="1366"/>
                    <a:pt x="7658" y="1190"/>
                    <a:pt x="7856" y="1157"/>
                  </a:cubicBezTo>
                  <a:lnTo>
                    <a:pt x="7856" y="1157"/>
                  </a:lnTo>
                  <a:cubicBezTo>
                    <a:pt x="7834" y="1168"/>
                    <a:pt x="7823" y="1179"/>
                    <a:pt x="7834" y="1179"/>
                  </a:cubicBezTo>
                  <a:lnTo>
                    <a:pt x="7966" y="1102"/>
                  </a:lnTo>
                  <a:cubicBezTo>
                    <a:pt x="7957" y="1093"/>
                    <a:pt x="7951" y="1089"/>
                    <a:pt x="7946" y="1089"/>
                  </a:cubicBezTo>
                  <a:cubicBezTo>
                    <a:pt x="7938" y="1089"/>
                    <a:pt x="7930" y="1096"/>
                    <a:pt x="7911" y="1102"/>
                  </a:cubicBezTo>
                  <a:cubicBezTo>
                    <a:pt x="7922" y="1080"/>
                    <a:pt x="7955" y="1047"/>
                    <a:pt x="7999" y="1036"/>
                  </a:cubicBezTo>
                  <a:lnTo>
                    <a:pt x="7999" y="1036"/>
                  </a:lnTo>
                  <a:cubicBezTo>
                    <a:pt x="7966" y="1058"/>
                    <a:pt x="7969" y="1063"/>
                    <a:pt x="7984" y="1063"/>
                  </a:cubicBezTo>
                  <a:cubicBezTo>
                    <a:pt x="7999" y="1063"/>
                    <a:pt x="8027" y="1058"/>
                    <a:pt x="8043" y="1058"/>
                  </a:cubicBezTo>
                  <a:lnTo>
                    <a:pt x="8032" y="1036"/>
                  </a:lnTo>
                  <a:cubicBezTo>
                    <a:pt x="8131" y="1025"/>
                    <a:pt x="8032" y="992"/>
                    <a:pt x="8142" y="959"/>
                  </a:cubicBezTo>
                  <a:lnTo>
                    <a:pt x="8142" y="981"/>
                  </a:lnTo>
                  <a:cubicBezTo>
                    <a:pt x="8186" y="948"/>
                    <a:pt x="8208" y="926"/>
                    <a:pt x="8252" y="904"/>
                  </a:cubicBezTo>
                  <a:lnTo>
                    <a:pt x="8252" y="904"/>
                  </a:lnTo>
                  <a:cubicBezTo>
                    <a:pt x="8286" y="915"/>
                    <a:pt x="8219" y="937"/>
                    <a:pt x="8219" y="948"/>
                  </a:cubicBezTo>
                  <a:cubicBezTo>
                    <a:pt x="8286" y="926"/>
                    <a:pt x="8319" y="860"/>
                    <a:pt x="8385" y="849"/>
                  </a:cubicBezTo>
                  <a:close/>
                  <a:moveTo>
                    <a:pt x="5961" y="2171"/>
                  </a:moveTo>
                  <a:cubicBezTo>
                    <a:pt x="5957" y="2173"/>
                    <a:pt x="5954" y="2175"/>
                    <a:pt x="5953" y="2177"/>
                  </a:cubicBezTo>
                  <a:lnTo>
                    <a:pt x="5953" y="2177"/>
                  </a:lnTo>
                  <a:cubicBezTo>
                    <a:pt x="5956" y="2175"/>
                    <a:pt x="5958" y="2173"/>
                    <a:pt x="5961" y="2171"/>
                  </a:cubicBezTo>
                  <a:close/>
                  <a:moveTo>
                    <a:pt x="4441" y="2810"/>
                  </a:moveTo>
                  <a:cubicBezTo>
                    <a:pt x="4423" y="2821"/>
                    <a:pt x="4413" y="2829"/>
                    <a:pt x="4408" y="2835"/>
                  </a:cubicBezTo>
                  <a:lnTo>
                    <a:pt x="4408" y="2835"/>
                  </a:lnTo>
                  <a:cubicBezTo>
                    <a:pt x="4419" y="2829"/>
                    <a:pt x="4430" y="2820"/>
                    <a:pt x="4441" y="2810"/>
                  </a:cubicBezTo>
                  <a:close/>
                  <a:moveTo>
                    <a:pt x="4696" y="2878"/>
                  </a:moveTo>
                  <a:cubicBezTo>
                    <a:pt x="4691" y="2881"/>
                    <a:pt x="4687" y="2884"/>
                    <a:pt x="4683" y="2887"/>
                  </a:cubicBezTo>
                  <a:cubicBezTo>
                    <a:pt x="4690" y="2883"/>
                    <a:pt x="4694" y="2881"/>
                    <a:pt x="4696" y="2878"/>
                  </a:cubicBezTo>
                  <a:close/>
                  <a:moveTo>
                    <a:pt x="6214" y="1994"/>
                  </a:moveTo>
                  <a:cubicBezTo>
                    <a:pt x="6247" y="2005"/>
                    <a:pt x="6170" y="2038"/>
                    <a:pt x="6170" y="2049"/>
                  </a:cubicBezTo>
                  <a:lnTo>
                    <a:pt x="6126" y="2060"/>
                  </a:lnTo>
                  <a:lnTo>
                    <a:pt x="6126" y="2060"/>
                  </a:lnTo>
                  <a:lnTo>
                    <a:pt x="6137" y="2049"/>
                  </a:lnTo>
                  <a:lnTo>
                    <a:pt x="6082" y="2082"/>
                  </a:lnTo>
                  <a:lnTo>
                    <a:pt x="6038" y="2138"/>
                  </a:lnTo>
                  <a:lnTo>
                    <a:pt x="6016" y="2138"/>
                  </a:lnTo>
                  <a:cubicBezTo>
                    <a:pt x="5950" y="2160"/>
                    <a:pt x="6016" y="2149"/>
                    <a:pt x="5994" y="2171"/>
                  </a:cubicBezTo>
                  <a:cubicBezTo>
                    <a:pt x="5980" y="2180"/>
                    <a:pt x="5968" y="2183"/>
                    <a:pt x="5960" y="2183"/>
                  </a:cubicBezTo>
                  <a:cubicBezTo>
                    <a:pt x="5954" y="2183"/>
                    <a:pt x="5951" y="2181"/>
                    <a:pt x="5953" y="2177"/>
                  </a:cubicBezTo>
                  <a:lnTo>
                    <a:pt x="5953" y="2177"/>
                  </a:lnTo>
                  <a:cubicBezTo>
                    <a:pt x="5852" y="2255"/>
                    <a:pt x="5671" y="2381"/>
                    <a:pt x="5542" y="2413"/>
                  </a:cubicBezTo>
                  <a:lnTo>
                    <a:pt x="5564" y="2402"/>
                  </a:lnTo>
                  <a:lnTo>
                    <a:pt x="5564" y="2402"/>
                  </a:lnTo>
                  <a:cubicBezTo>
                    <a:pt x="5476" y="2435"/>
                    <a:pt x="5487" y="2501"/>
                    <a:pt x="5399" y="2523"/>
                  </a:cubicBezTo>
                  <a:lnTo>
                    <a:pt x="5410" y="2512"/>
                  </a:lnTo>
                  <a:lnTo>
                    <a:pt x="5410" y="2512"/>
                  </a:lnTo>
                  <a:cubicBezTo>
                    <a:pt x="5212" y="2611"/>
                    <a:pt x="5013" y="2754"/>
                    <a:pt x="4848" y="2799"/>
                  </a:cubicBezTo>
                  <a:cubicBezTo>
                    <a:pt x="4837" y="2854"/>
                    <a:pt x="4650" y="2898"/>
                    <a:pt x="4661" y="2953"/>
                  </a:cubicBezTo>
                  <a:cubicBezTo>
                    <a:pt x="4595" y="2964"/>
                    <a:pt x="4573" y="2975"/>
                    <a:pt x="4551" y="2986"/>
                  </a:cubicBezTo>
                  <a:cubicBezTo>
                    <a:pt x="4529" y="2986"/>
                    <a:pt x="4518" y="2986"/>
                    <a:pt x="4496" y="2997"/>
                  </a:cubicBezTo>
                  <a:cubicBezTo>
                    <a:pt x="4507" y="2986"/>
                    <a:pt x="4518" y="2975"/>
                    <a:pt x="4562" y="2953"/>
                  </a:cubicBezTo>
                  <a:lnTo>
                    <a:pt x="4562" y="2953"/>
                  </a:lnTo>
                  <a:lnTo>
                    <a:pt x="4551" y="2986"/>
                  </a:lnTo>
                  <a:cubicBezTo>
                    <a:pt x="4584" y="2942"/>
                    <a:pt x="4617" y="2898"/>
                    <a:pt x="4694" y="2865"/>
                  </a:cubicBezTo>
                  <a:lnTo>
                    <a:pt x="4694" y="2865"/>
                  </a:lnTo>
                  <a:cubicBezTo>
                    <a:pt x="4694" y="2872"/>
                    <a:pt x="4699" y="2874"/>
                    <a:pt x="4696" y="2878"/>
                  </a:cubicBezTo>
                  <a:lnTo>
                    <a:pt x="4696" y="2878"/>
                  </a:lnTo>
                  <a:cubicBezTo>
                    <a:pt x="4810" y="2803"/>
                    <a:pt x="4886" y="2719"/>
                    <a:pt x="5024" y="2655"/>
                  </a:cubicBezTo>
                  <a:lnTo>
                    <a:pt x="5024" y="2655"/>
                  </a:lnTo>
                  <a:cubicBezTo>
                    <a:pt x="5018" y="2672"/>
                    <a:pt x="5020" y="2678"/>
                    <a:pt x="5028" y="2678"/>
                  </a:cubicBezTo>
                  <a:cubicBezTo>
                    <a:pt x="5041" y="2678"/>
                    <a:pt x="5069" y="2662"/>
                    <a:pt x="5088" y="2662"/>
                  </a:cubicBezTo>
                  <a:cubicBezTo>
                    <a:pt x="5094" y="2662"/>
                    <a:pt x="5098" y="2663"/>
                    <a:pt x="5102" y="2666"/>
                  </a:cubicBezTo>
                  <a:lnTo>
                    <a:pt x="5168" y="2611"/>
                  </a:lnTo>
                  <a:lnTo>
                    <a:pt x="5135" y="2622"/>
                  </a:lnTo>
                  <a:cubicBezTo>
                    <a:pt x="5201" y="2578"/>
                    <a:pt x="5245" y="2534"/>
                    <a:pt x="5311" y="2512"/>
                  </a:cubicBezTo>
                  <a:lnTo>
                    <a:pt x="5311" y="2512"/>
                  </a:lnTo>
                  <a:lnTo>
                    <a:pt x="5267" y="2545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11" y="2501"/>
                  </a:lnTo>
                  <a:cubicBezTo>
                    <a:pt x="5366" y="2446"/>
                    <a:pt x="5278" y="2468"/>
                    <a:pt x="5377" y="2424"/>
                  </a:cubicBezTo>
                  <a:lnTo>
                    <a:pt x="5377" y="2424"/>
                  </a:lnTo>
                  <a:cubicBezTo>
                    <a:pt x="5375" y="2425"/>
                    <a:pt x="5373" y="2426"/>
                    <a:pt x="5374" y="2426"/>
                  </a:cubicBezTo>
                  <a:cubicBezTo>
                    <a:pt x="5374" y="2426"/>
                    <a:pt x="5448" y="2391"/>
                    <a:pt x="5487" y="2391"/>
                  </a:cubicBezTo>
                  <a:cubicBezTo>
                    <a:pt x="5509" y="2358"/>
                    <a:pt x="5542" y="2336"/>
                    <a:pt x="5597" y="2314"/>
                  </a:cubicBezTo>
                  <a:cubicBezTo>
                    <a:pt x="5608" y="2314"/>
                    <a:pt x="5597" y="2347"/>
                    <a:pt x="5608" y="2347"/>
                  </a:cubicBezTo>
                  <a:cubicBezTo>
                    <a:pt x="5630" y="2314"/>
                    <a:pt x="5763" y="2259"/>
                    <a:pt x="5785" y="2215"/>
                  </a:cubicBezTo>
                  <a:lnTo>
                    <a:pt x="5796" y="2237"/>
                  </a:lnTo>
                  <a:lnTo>
                    <a:pt x="5807" y="2204"/>
                  </a:lnTo>
                  <a:cubicBezTo>
                    <a:pt x="5820" y="2199"/>
                    <a:pt x="5830" y="2196"/>
                    <a:pt x="5837" y="2196"/>
                  </a:cubicBezTo>
                  <a:cubicBezTo>
                    <a:pt x="5847" y="2196"/>
                    <a:pt x="5851" y="2202"/>
                    <a:pt x="5851" y="2215"/>
                  </a:cubicBezTo>
                  <a:cubicBezTo>
                    <a:pt x="5950" y="2171"/>
                    <a:pt x="5807" y="2193"/>
                    <a:pt x="5917" y="2149"/>
                  </a:cubicBezTo>
                  <a:lnTo>
                    <a:pt x="5917" y="2149"/>
                  </a:lnTo>
                  <a:lnTo>
                    <a:pt x="5906" y="2171"/>
                  </a:lnTo>
                  <a:cubicBezTo>
                    <a:pt x="6016" y="2115"/>
                    <a:pt x="6104" y="2038"/>
                    <a:pt x="6214" y="1994"/>
                  </a:cubicBezTo>
                  <a:close/>
                  <a:moveTo>
                    <a:pt x="4378" y="3045"/>
                  </a:moveTo>
                  <a:cubicBezTo>
                    <a:pt x="4383" y="3045"/>
                    <a:pt x="4385" y="3047"/>
                    <a:pt x="4385" y="3052"/>
                  </a:cubicBezTo>
                  <a:cubicBezTo>
                    <a:pt x="4363" y="3074"/>
                    <a:pt x="4352" y="3107"/>
                    <a:pt x="4308" y="3140"/>
                  </a:cubicBezTo>
                  <a:lnTo>
                    <a:pt x="4297" y="3118"/>
                  </a:lnTo>
                  <a:lnTo>
                    <a:pt x="4242" y="3173"/>
                  </a:lnTo>
                  <a:lnTo>
                    <a:pt x="4220" y="3173"/>
                  </a:lnTo>
                  <a:lnTo>
                    <a:pt x="4231" y="3162"/>
                  </a:lnTo>
                  <a:lnTo>
                    <a:pt x="4231" y="3162"/>
                  </a:lnTo>
                  <a:lnTo>
                    <a:pt x="4209" y="3173"/>
                  </a:lnTo>
                  <a:lnTo>
                    <a:pt x="4198" y="3173"/>
                  </a:lnTo>
                  <a:cubicBezTo>
                    <a:pt x="4167" y="3173"/>
                    <a:pt x="4277" y="3072"/>
                    <a:pt x="4286" y="3054"/>
                  </a:cubicBezTo>
                  <a:lnTo>
                    <a:pt x="4286" y="3054"/>
                  </a:lnTo>
                  <a:cubicBezTo>
                    <a:pt x="4281" y="3070"/>
                    <a:pt x="4285" y="3075"/>
                    <a:pt x="4294" y="3075"/>
                  </a:cubicBezTo>
                  <a:cubicBezTo>
                    <a:pt x="4314" y="3075"/>
                    <a:pt x="4360" y="3045"/>
                    <a:pt x="4378" y="3045"/>
                  </a:cubicBezTo>
                  <a:close/>
                  <a:moveTo>
                    <a:pt x="4187" y="3195"/>
                  </a:moveTo>
                  <a:lnTo>
                    <a:pt x="4198" y="3206"/>
                  </a:lnTo>
                  <a:cubicBezTo>
                    <a:pt x="4154" y="3228"/>
                    <a:pt x="4099" y="3261"/>
                    <a:pt x="4055" y="3272"/>
                  </a:cubicBezTo>
                  <a:cubicBezTo>
                    <a:pt x="4088" y="3250"/>
                    <a:pt x="4121" y="3228"/>
                    <a:pt x="4154" y="3206"/>
                  </a:cubicBezTo>
                  <a:lnTo>
                    <a:pt x="4176" y="3195"/>
                  </a:lnTo>
                  <a:lnTo>
                    <a:pt x="4176" y="3206"/>
                  </a:lnTo>
                  <a:lnTo>
                    <a:pt x="4187" y="3195"/>
                  </a:lnTo>
                  <a:close/>
                  <a:moveTo>
                    <a:pt x="3780" y="3415"/>
                  </a:moveTo>
                  <a:lnTo>
                    <a:pt x="3780" y="3438"/>
                  </a:lnTo>
                  <a:cubicBezTo>
                    <a:pt x="3758" y="3438"/>
                    <a:pt x="3724" y="3460"/>
                    <a:pt x="3691" y="3471"/>
                  </a:cubicBezTo>
                  <a:cubicBezTo>
                    <a:pt x="3713" y="3460"/>
                    <a:pt x="3747" y="3438"/>
                    <a:pt x="3780" y="3415"/>
                  </a:cubicBezTo>
                  <a:close/>
                  <a:moveTo>
                    <a:pt x="3581" y="3537"/>
                  </a:moveTo>
                  <a:lnTo>
                    <a:pt x="3581" y="3548"/>
                  </a:lnTo>
                  <a:lnTo>
                    <a:pt x="3559" y="3559"/>
                  </a:lnTo>
                  <a:lnTo>
                    <a:pt x="3559" y="3548"/>
                  </a:lnTo>
                  <a:lnTo>
                    <a:pt x="3581" y="3537"/>
                  </a:lnTo>
                  <a:close/>
                  <a:moveTo>
                    <a:pt x="3163" y="3834"/>
                  </a:moveTo>
                  <a:lnTo>
                    <a:pt x="3152" y="3856"/>
                  </a:lnTo>
                  <a:lnTo>
                    <a:pt x="3130" y="3856"/>
                  </a:lnTo>
                  <a:lnTo>
                    <a:pt x="3163" y="3834"/>
                  </a:lnTo>
                  <a:close/>
                  <a:moveTo>
                    <a:pt x="2535" y="4220"/>
                  </a:moveTo>
                  <a:lnTo>
                    <a:pt x="2524" y="4231"/>
                  </a:lnTo>
                  <a:cubicBezTo>
                    <a:pt x="2491" y="4253"/>
                    <a:pt x="2458" y="4264"/>
                    <a:pt x="2424" y="4286"/>
                  </a:cubicBezTo>
                  <a:cubicBezTo>
                    <a:pt x="2458" y="4264"/>
                    <a:pt x="2491" y="4253"/>
                    <a:pt x="2491" y="4231"/>
                  </a:cubicBezTo>
                  <a:cubicBezTo>
                    <a:pt x="2491" y="4234"/>
                    <a:pt x="2492" y="4235"/>
                    <a:pt x="2496" y="4235"/>
                  </a:cubicBezTo>
                  <a:cubicBezTo>
                    <a:pt x="2503" y="4235"/>
                    <a:pt x="2519" y="4228"/>
                    <a:pt x="2535" y="4220"/>
                  </a:cubicBezTo>
                  <a:close/>
                  <a:moveTo>
                    <a:pt x="2204" y="4440"/>
                  </a:moveTo>
                  <a:lnTo>
                    <a:pt x="2193" y="4462"/>
                  </a:lnTo>
                  <a:cubicBezTo>
                    <a:pt x="2193" y="4458"/>
                    <a:pt x="2191" y="4457"/>
                    <a:pt x="2187" y="4457"/>
                  </a:cubicBezTo>
                  <a:cubicBezTo>
                    <a:pt x="2180" y="4457"/>
                    <a:pt x="2167" y="4462"/>
                    <a:pt x="2160" y="4462"/>
                  </a:cubicBezTo>
                  <a:lnTo>
                    <a:pt x="2204" y="4440"/>
                  </a:lnTo>
                  <a:close/>
                  <a:moveTo>
                    <a:pt x="1885" y="4638"/>
                  </a:moveTo>
                  <a:lnTo>
                    <a:pt x="1863" y="4660"/>
                  </a:lnTo>
                  <a:lnTo>
                    <a:pt x="1863" y="4649"/>
                  </a:lnTo>
                  <a:lnTo>
                    <a:pt x="1885" y="4638"/>
                  </a:lnTo>
                  <a:close/>
                  <a:moveTo>
                    <a:pt x="1863" y="4682"/>
                  </a:moveTo>
                  <a:lnTo>
                    <a:pt x="1819" y="4716"/>
                  </a:lnTo>
                  <a:lnTo>
                    <a:pt x="1841" y="4682"/>
                  </a:lnTo>
                  <a:close/>
                  <a:moveTo>
                    <a:pt x="1730" y="4738"/>
                  </a:moveTo>
                  <a:lnTo>
                    <a:pt x="1730" y="4760"/>
                  </a:lnTo>
                  <a:cubicBezTo>
                    <a:pt x="1697" y="4782"/>
                    <a:pt x="1664" y="4804"/>
                    <a:pt x="1631" y="4815"/>
                  </a:cubicBezTo>
                  <a:cubicBezTo>
                    <a:pt x="1664" y="4793"/>
                    <a:pt x="1697" y="4771"/>
                    <a:pt x="1730" y="4738"/>
                  </a:cubicBezTo>
                  <a:close/>
                  <a:moveTo>
                    <a:pt x="10125" y="0"/>
                  </a:moveTo>
                  <a:lnTo>
                    <a:pt x="10125" y="0"/>
                  </a:lnTo>
                  <a:cubicBezTo>
                    <a:pt x="10092" y="33"/>
                    <a:pt x="10059" y="77"/>
                    <a:pt x="10092" y="88"/>
                  </a:cubicBezTo>
                  <a:cubicBezTo>
                    <a:pt x="10103" y="55"/>
                    <a:pt x="10114" y="55"/>
                    <a:pt x="10136" y="22"/>
                  </a:cubicBezTo>
                  <a:lnTo>
                    <a:pt x="10147" y="22"/>
                  </a:lnTo>
                  <a:cubicBezTo>
                    <a:pt x="10169" y="33"/>
                    <a:pt x="10180" y="44"/>
                    <a:pt x="10180" y="55"/>
                  </a:cubicBezTo>
                  <a:lnTo>
                    <a:pt x="10114" y="110"/>
                  </a:lnTo>
                  <a:lnTo>
                    <a:pt x="10070" y="110"/>
                  </a:lnTo>
                  <a:cubicBezTo>
                    <a:pt x="10067" y="114"/>
                    <a:pt x="10063" y="118"/>
                    <a:pt x="10059" y="121"/>
                  </a:cubicBezTo>
                  <a:lnTo>
                    <a:pt x="10004" y="121"/>
                  </a:lnTo>
                  <a:lnTo>
                    <a:pt x="9938" y="199"/>
                  </a:lnTo>
                  <a:cubicBezTo>
                    <a:pt x="9929" y="189"/>
                    <a:pt x="9952" y="163"/>
                    <a:pt x="9923" y="163"/>
                  </a:cubicBezTo>
                  <a:cubicBezTo>
                    <a:pt x="9919" y="163"/>
                    <a:pt x="9913" y="164"/>
                    <a:pt x="9905" y="165"/>
                  </a:cubicBezTo>
                  <a:cubicBezTo>
                    <a:pt x="9920" y="157"/>
                    <a:pt x="9935" y="148"/>
                    <a:pt x="9950" y="139"/>
                  </a:cubicBezTo>
                  <a:lnTo>
                    <a:pt x="9950" y="139"/>
                  </a:lnTo>
                  <a:cubicBezTo>
                    <a:pt x="9943" y="141"/>
                    <a:pt x="9937" y="142"/>
                    <a:pt x="9932" y="142"/>
                  </a:cubicBezTo>
                  <a:cubicBezTo>
                    <a:pt x="9919" y="142"/>
                    <a:pt x="9910" y="137"/>
                    <a:pt x="9905" y="132"/>
                  </a:cubicBezTo>
                  <a:lnTo>
                    <a:pt x="9949" y="110"/>
                  </a:lnTo>
                  <a:cubicBezTo>
                    <a:pt x="9943" y="108"/>
                    <a:pt x="9936" y="107"/>
                    <a:pt x="9929" y="107"/>
                  </a:cubicBezTo>
                  <a:cubicBezTo>
                    <a:pt x="9864" y="107"/>
                    <a:pt x="9776" y="191"/>
                    <a:pt x="9707" y="221"/>
                  </a:cubicBezTo>
                  <a:lnTo>
                    <a:pt x="9729" y="176"/>
                  </a:lnTo>
                  <a:lnTo>
                    <a:pt x="9663" y="243"/>
                  </a:lnTo>
                  <a:cubicBezTo>
                    <a:pt x="9641" y="243"/>
                    <a:pt x="9619" y="232"/>
                    <a:pt x="9652" y="210"/>
                  </a:cubicBezTo>
                  <a:lnTo>
                    <a:pt x="9652" y="210"/>
                  </a:lnTo>
                  <a:cubicBezTo>
                    <a:pt x="9586" y="221"/>
                    <a:pt x="9608" y="243"/>
                    <a:pt x="9553" y="243"/>
                  </a:cubicBezTo>
                  <a:lnTo>
                    <a:pt x="9497" y="276"/>
                  </a:lnTo>
                  <a:cubicBezTo>
                    <a:pt x="9507" y="266"/>
                    <a:pt x="9484" y="257"/>
                    <a:pt x="9505" y="247"/>
                  </a:cubicBezTo>
                  <a:lnTo>
                    <a:pt x="9505" y="247"/>
                  </a:lnTo>
                  <a:cubicBezTo>
                    <a:pt x="9405" y="281"/>
                    <a:pt x="9363" y="342"/>
                    <a:pt x="9321" y="342"/>
                  </a:cubicBezTo>
                  <a:lnTo>
                    <a:pt x="9321" y="331"/>
                  </a:lnTo>
                  <a:cubicBezTo>
                    <a:pt x="9189" y="408"/>
                    <a:pt x="9321" y="364"/>
                    <a:pt x="9233" y="441"/>
                  </a:cubicBezTo>
                  <a:lnTo>
                    <a:pt x="9134" y="419"/>
                  </a:lnTo>
                  <a:lnTo>
                    <a:pt x="9134" y="452"/>
                  </a:lnTo>
                  <a:lnTo>
                    <a:pt x="9090" y="452"/>
                  </a:lnTo>
                  <a:cubicBezTo>
                    <a:pt x="9068" y="474"/>
                    <a:pt x="9071" y="477"/>
                    <a:pt x="9076" y="477"/>
                  </a:cubicBezTo>
                  <a:cubicBezTo>
                    <a:pt x="9078" y="477"/>
                    <a:pt x="9080" y="476"/>
                    <a:pt x="9082" y="476"/>
                  </a:cubicBezTo>
                  <a:cubicBezTo>
                    <a:pt x="9085" y="476"/>
                    <a:pt x="9086" y="478"/>
                    <a:pt x="9079" y="485"/>
                  </a:cubicBezTo>
                  <a:cubicBezTo>
                    <a:pt x="9016" y="494"/>
                    <a:pt x="8939" y="554"/>
                    <a:pt x="8894" y="564"/>
                  </a:cubicBezTo>
                  <a:lnTo>
                    <a:pt x="8894" y="564"/>
                  </a:lnTo>
                  <a:cubicBezTo>
                    <a:pt x="8894" y="564"/>
                    <a:pt x="8894" y="564"/>
                    <a:pt x="8893" y="564"/>
                  </a:cubicBezTo>
                  <a:cubicBezTo>
                    <a:pt x="8891" y="564"/>
                    <a:pt x="8887" y="565"/>
                    <a:pt x="8883" y="566"/>
                  </a:cubicBezTo>
                  <a:lnTo>
                    <a:pt x="8883" y="566"/>
                  </a:lnTo>
                  <a:cubicBezTo>
                    <a:pt x="8887" y="566"/>
                    <a:pt x="8890" y="565"/>
                    <a:pt x="8894" y="564"/>
                  </a:cubicBezTo>
                  <a:lnTo>
                    <a:pt x="8894" y="564"/>
                  </a:lnTo>
                  <a:cubicBezTo>
                    <a:pt x="8895" y="566"/>
                    <a:pt x="8889" y="571"/>
                    <a:pt x="8869" y="584"/>
                  </a:cubicBezTo>
                  <a:cubicBezTo>
                    <a:pt x="8864" y="581"/>
                    <a:pt x="8859" y="580"/>
                    <a:pt x="8853" y="580"/>
                  </a:cubicBezTo>
                  <a:cubicBezTo>
                    <a:pt x="8817" y="580"/>
                    <a:pt x="8783" y="641"/>
                    <a:pt x="8715" y="650"/>
                  </a:cubicBezTo>
                  <a:cubicBezTo>
                    <a:pt x="8723" y="626"/>
                    <a:pt x="8760" y="608"/>
                    <a:pt x="8755" y="608"/>
                  </a:cubicBezTo>
                  <a:lnTo>
                    <a:pt x="8755" y="608"/>
                  </a:lnTo>
                  <a:cubicBezTo>
                    <a:pt x="8753" y="608"/>
                    <a:pt x="8745" y="611"/>
                    <a:pt x="8726" y="617"/>
                  </a:cubicBezTo>
                  <a:cubicBezTo>
                    <a:pt x="8704" y="661"/>
                    <a:pt x="8594" y="661"/>
                    <a:pt x="8550" y="694"/>
                  </a:cubicBezTo>
                  <a:lnTo>
                    <a:pt x="8528" y="683"/>
                  </a:lnTo>
                  <a:lnTo>
                    <a:pt x="8528" y="727"/>
                  </a:lnTo>
                  <a:cubicBezTo>
                    <a:pt x="8484" y="749"/>
                    <a:pt x="8418" y="782"/>
                    <a:pt x="8352" y="815"/>
                  </a:cubicBezTo>
                  <a:cubicBezTo>
                    <a:pt x="8352" y="815"/>
                    <a:pt x="8351" y="814"/>
                    <a:pt x="8350" y="814"/>
                  </a:cubicBezTo>
                  <a:cubicBezTo>
                    <a:pt x="8330" y="814"/>
                    <a:pt x="8181" y="884"/>
                    <a:pt x="8098" y="915"/>
                  </a:cubicBezTo>
                  <a:lnTo>
                    <a:pt x="8098" y="904"/>
                  </a:lnTo>
                  <a:cubicBezTo>
                    <a:pt x="8098" y="948"/>
                    <a:pt x="8010" y="981"/>
                    <a:pt x="7955" y="1014"/>
                  </a:cubicBezTo>
                  <a:cubicBezTo>
                    <a:pt x="7944" y="1003"/>
                    <a:pt x="7955" y="992"/>
                    <a:pt x="7977" y="959"/>
                  </a:cubicBezTo>
                  <a:lnTo>
                    <a:pt x="7977" y="959"/>
                  </a:lnTo>
                  <a:lnTo>
                    <a:pt x="7922" y="992"/>
                  </a:lnTo>
                  <a:cubicBezTo>
                    <a:pt x="7911" y="1003"/>
                    <a:pt x="7900" y="1025"/>
                    <a:pt x="7867" y="1047"/>
                  </a:cubicBezTo>
                  <a:lnTo>
                    <a:pt x="7867" y="1014"/>
                  </a:lnTo>
                  <a:cubicBezTo>
                    <a:pt x="7790" y="1058"/>
                    <a:pt x="7724" y="1113"/>
                    <a:pt x="7625" y="1157"/>
                  </a:cubicBezTo>
                  <a:cubicBezTo>
                    <a:pt x="7625" y="1179"/>
                    <a:pt x="7724" y="1168"/>
                    <a:pt x="7625" y="1234"/>
                  </a:cubicBezTo>
                  <a:cubicBezTo>
                    <a:pt x="7625" y="1225"/>
                    <a:pt x="7608" y="1215"/>
                    <a:pt x="7624" y="1199"/>
                  </a:cubicBezTo>
                  <a:lnTo>
                    <a:pt x="7624" y="1199"/>
                  </a:lnTo>
                  <a:cubicBezTo>
                    <a:pt x="7613" y="1207"/>
                    <a:pt x="7597" y="1215"/>
                    <a:pt x="7580" y="1223"/>
                  </a:cubicBezTo>
                  <a:lnTo>
                    <a:pt x="7614" y="1179"/>
                  </a:lnTo>
                  <a:lnTo>
                    <a:pt x="7614" y="1179"/>
                  </a:lnTo>
                  <a:cubicBezTo>
                    <a:pt x="7569" y="1190"/>
                    <a:pt x="7602" y="1212"/>
                    <a:pt x="7558" y="1223"/>
                  </a:cubicBezTo>
                  <a:lnTo>
                    <a:pt x="7525" y="1212"/>
                  </a:lnTo>
                  <a:lnTo>
                    <a:pt x="7535" y="1208"/>
                  </a:lnTo>
                  <a:lnTo>
                    <a:pt x="7535" y="1208"/>
                  </a:lnTo>
                  <a:cubicBezTo>
                    <a:pt x="7504" y="1218"/>
                    <a:pt x="7474" y="1223"/>
                    <a:pt x="7459" y="1223"/>
                  </a:cubicBezTo>
                  <a:cubicBezTo>
                    <a:pt x="7470" y="1223"/>
                    <a:pt x="7470" y="1245"/>
                    <a:pt x="7437" y="1256"/>
                  </a:cubicBezTo>
                  <a:cubicBezTo>
                    <a:pt x="7410" y="1272"/>
                    <a:pt x="7398" y="1276"/>
                    <a:pt x="7392" y="1276"/>
                  </a:cubicBezTo>
                  <a:cubicBezTo>
                    <a:pt x="7382" y="1276"/>
                    <a:pt x="7386" y="1265"/>
                    <a:pt x="7372" y="1265"/>
                  </a:cubicBezTo>
                  <a:cubicBezTo>
                    <a:pt x="7369" y="1265"/>
                    <a:pt x="7365" y="1266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88" y="1328"/>
                    <a:pt x="7280" y="1331"/>
                    <a:pt x="7275" y="1331"/>
                  </a:cubicBezTo>
                  <a:cubicBezTo>
                    <a:pt x="7269" y="1331"/>
                    <a:pt x="7266" y="1328"/>
                    <a:pt x="7261" y="1322"/>
                  </a:cubicBezTo>
                  <a:cubicBezTo>
                    <a:pt x="7217" y="1355"/>
                    <a:pt x="7074" y="1421"/>
                    <a:pt x="7129" y="1421"/>
                  </a:cubicBezTo>
                  <a:lnTo>
                    <a:pt x="7140" y="1421"/>
                  </a:lnTo>
                  <a:cubicBezTo>
                    <a:pt x="7019" y="1510"/>
                    <a:pt x="6864" y="1554"/>
                    <a:pt x="6743" y="1631"/>
                  </a:cubicBezTo>
                  <a:lnTo>
                    <a:pt x="6732" y="1620"/>
                  </a:lnTo>
                  <a:cubicBezTo>
                    <a:pt x="6666" y="1675"/>
                    <a:pt x="6567" y="1719"/>
                    <a:pt x="6523" y="1763"/>
                  </a:cubicBezTo>
                  <a:cubicBezTo>
                    <a:pt x="6512" y="1768"/>
                    <a:pt x="6495" y="1771"/>
                    <a:pt x="6483" y="1771"/>
                  </a:cubicBezTo>
                  <a:cubicBezTo>
                    <a:pt x="6470" y="1771"/>
                    <a:pt x="6462" y="1768"/>
                    <a:pt x="6468" y="1763"/>
                  </a:cubicBezTo>
                  <a:lnTo>
                    <a:pt x="6468" y="1763"/>
                  </a:lnTo>
                  <a:cubicBezTo>
                    <a:pt x="6413" y="1796"/>
                    <a:pt x="6413" y="1807"/>
                    <a:pt x="6325" y="1840"/>
                  </a:cubicBezTo>
                  <a:cubicBezTo>
                    <a:pt x="6347" y="1818"/>
                    <a:pt x="6338" y="1818"/>
                    <a:pt x="6334" y="1818"/>
                  </a:cubicBezTo>
                  <a:cubicBezTo>
                    <a:pt x="6330" y="1818"/>
                    <a:pt x="6330" y="1818"/>
                    <a:pt x="6369" y="1796"/>
                  </a:cubicBezTo>
                  <a:lnTo>
                    <a:pt x="6369" y="1796"/>
                  </a:lnTo>
                  <a:cubicBezTo>
                    <a:pt x="6291" y="1829"/>
                    <a:pt x="6269" y="1829"/>
                    <a:pt x="6203" y="1895"/>
                  </a:cubicBezTo>
                  <a:cubicBezTo>
                    <a:pt x="6207" y="1885"/>
                    <a:pt x="6202" y="1881"/>
                    <a:pt x="6194" y="1881"/>
                  </a:cubicBezTo>
                  <a:cubicBezTo>
                    <a:pt x="6173" y="1881"/>
                    <a:pt x="6128" y="1905"/>
                    <a:pt x="6104" y="1928"/>
                  </a:cubicBezTo>
                  <a:lnTo>
                    <a:pt x="6159" y="1906"/>
                  </a:lnTo>
                  <a:lnTo>
                    <a:pt x="6159" y="1906"/>
                  </a:lnTo>
                  <a:cubicBezTo>
                    <a:pt x="6115" y="1939"/>
                    <a:pt x="6082" y="1950"/>
                    <a:pt x="6049" y="1972"/>
                  </a:cubicBezTo>
                  <a:lnTo>
                    <a:pt x="6049" y="1939"/>
                  </a:lnTo>
                  <a:cubicBezTo>
                    <a:pt x="5884" y="1983"/>
                    <a:pt x="5807" y="2138"/>
                    <a:pt x="5663" y="2149"/>
                  </a:cubicBezTo>
                  <a:cubicBezTo>
                    <a:pt x="5656" y="2159"/>
                    <a:pt x="5656" y="2163"/>
                    <a:pt x="5662" y="2163"/>
                  </a:cubicBezTo>
                  <a:cubicBezTo>
                    <a:pt x="5675" y="2163"/>
                    <a:pt x="5710" y="2145"/>
                    <a:pt x="5725" y="2145"/>
                  </a:cubicBezTo>
                  <a:cubicBezTo>
                    <a:pt x="5732" y="2145"/>
                    <a:pt x="5735" y="2149"/>
                    <a:pt x="5730" y="2160"/>
                  </a:cubicBezTo>
                  <a:cubicBezTo>
                    <a:pt x="5652" y="2193"/>
                    <a:pt x="5553" y="2193"/>
                    <a:pt x="5542" y="2204"/>
                  </a:cubicBezTo>
                  <a:cubicBezTo>
                    <a:pt x="5432" y="2248"/>
                    <a:pt x="5465" y="2292"/>
                    <a:pt x="5366" y="2347"/>
                  </a:cubicBezTo>
                  <a:cubicBezTo>
                    <a:pt x="5377" y="2347"/>
                    <a:pt x="5410" y="2358"/>
                    <a:pt x="5333" y="2413"/>
                  </a:cubicBezTo>
                  <a:cubicBezTo>
                    <a:pt x="5310" y="2424"/>
                    <a:pt x="5290" y="2429"/>
                    <a:pt x="5275" y="2429"/>
                  </a:cubicBezTo>
                  <a:cubicBezTo>
                    <a:pt x="5247" y="2429"/>
                    <a:pt x="5238" y="2412"/>
                    <a:pt x="5267" y="2391"/>
                  </a:cubicBezTo>
                  <a:lnTo>
                    <a:pt x="5300" y="2380"/>
                  </a:lnTo>
                  <a:cubicBezTo>
                    <a:pt x="5311" y="2369"/>
                    <a:pt x="5344" y="2347"/>
                    <a:pt x="5311" y="2347"/>
                  </a:cubicBezTo>
                  <a:lnTo>
                    <a:pt x="5311" y="2369"/>
                  </a:lnTo>
                  <a:cubicBezTo>
                    <a:pt x="5277" y="2377"/>
                    <a:pt x="5210" y="2412"/>
                    <a:pt x="5186" y="2412"/>
                  </a:cubicBezTo>
                  <a:cubicBezTo>
                    <a:pt x="5179" y="2412"/>
                    <a:pt x="5176" y="2409"/>
                    <a:pt x="5179" y="2402"/>
                  </a:cubicBezTo>
                  <a:lnTo>
                    <a:pt x="5179" y="2402"/>
                  </a:lnTo>
                  <a:cubicBezTo>
                    <a:pt x="5157" y="2424"/>
                    <a:pt x="5154" y="2432"/>
                    <a:pt x="5162" y="2432"/>
                  </a:cubicBezTo>
                  <a:lnTo>
                    <a:pt x="5162" y="2432"/>
                  </a:lnTo>
                  <a:cubicBezTo>
                    <a:pt x="5095" y="2462"/>
                    <a:pt x="5050" y="2498"/>
                    <a:pt x="4969" y="2534"/>
                  </a:cubicBezTo>
                  <a:cubicBezTo>
                    <a:pt x="4991" y="2534"/>
                    <a:pt x="5013" y="2534"/>
                    <a:pt x="4991" y="2545"/>
                  </a:cubicBezTo>
                  <a:cubicBezTo>
                    <a:pt x="4848" y="2611"/>
                    <a:pt x="4947" y="2589"/>
                    <a:pt x="4859" y="2644"/>
                  </a:cubicBezTo>
                  <a:cubicBezTo>
                    <a:pt x="4847" y="2648"/>
                    <a:pt x="4839" y="2650"/>
                    <a:pt x="4834" y="2650"/>
                  </a:cubicBezTo>
                  <a:cubicBezTo>
                    <a:pt x="4822" y="2650"/>
                    <a:pt x="4826" y="2641"/>
                    <a:pt x="4820" y="2641"/>
                  </a:cubicBezTo>
                  <a:cubicBezTo>
                    <a:pt x="4815" y="2641"/>
                    <a:pt x="4803" y="2646"/>
                    <a:pt x="4771" y="2666"/>
                  </a:cubicBezTo>
                  <a:cubicBezTo>
                    <a:pt x="4754" y="2675"/>
                    <a:pt x="4744" y="2678"/>
                    <a:pt x="4740" y="2678"/>
                  </a:cubicBezTo>
                  <a:cubicBezTo>
                    <a:pt x="4725" y="2678"/>
                    <a:pt x="4752" y="2650"/>
                    <a:pt x="4760" y="2633"/>
                  </a:cubicBezTo>
                  <a:lnTo>
                    <a:pt x="4760" y="2633"/>
                  </a:lnTo>
                  <a:cubicBezTo>
                    <a:pt x="4683" y="2699"/>
                    <a:pt x="4595" y="2710"/>
                    <a:pt x="4551" y="2743"/>
                  </a:cubicBezTo>
                  <a:lnTo>
                    <a:pt x="4595" y="2710"/>
                  </a:lnTo>
                  <a:lnTo>
                    <a:pt x="4595" y="2710"/>
                  </a:lnTo>
                  <a:cubicBezTo>
                    <a:pt x="4562" y="2721"/>
                    <a:pt x="4540" y="2732"/>
                    <a:pt x="4518" y="2754"/>
                  </a:cubicBezTo>
                  <a:lnTo>
                    <a:pt x="4562" y="2754"/>
                  </a:lnTo>
                  <a:cubicBezTo>
                    <a:pt x="4538" y="2762"/>
                    <a:pt x="4521" y="2770"/>
                    <a:pt x="4512" y="2770"/>
                  </a:cubicBezTo>
                  <a:cubicBezTo>
                    <a:pt x="4509" y="2770"/>
                    <a:pt x="4507" y="2769"/>
                    <a:pt x="4507" y="2765"/>
                  </a:cubicBezTo>
                  <a:lnTo>
                    <a:pt x="4507" y="2765"/>
                  </a:lnTo>
                  <a:cubicBezTo>
                    <a:pt x="4485" y="2799"/>
                    <a:pt x="4540" y="2788"/>
                    <a:pt x="4496" y="2832"/>
                  </a:cubicBezTo>
                  <a:cubicBezTo>
                    <a:pt x="4458" y="2841"/>
                    <a:pt x="4412" y="2891"/>
                    <a:pt x="4386" y="2891"/>
                  </a:cubicBezTo>
                  <a:cubicBezTo>
                    <a:pt x="4381" y="2891"/>
                    <a:pt x="4378" y="2890"/>
                    <a:pt x="4374" y="2887"/>
                  </a:cubicBezTo>
                  <a:cubicBezTo>
                    <a:pt x="4465" y="2841"/>
                    <a:pt x="4384" y="2863"/>
                    <a:pt x="4408" y="2835"/>
                  </a:cubicBezTo>
                  <a:lnTo>
                    <a:pt x="4408" y="2835"/>
                  </a:lnTo>
                  <a:cubicBezTo>
                    <a:pt x="4397" y="2842"/>
                    <a:pt x="4386" y="2848"/>
                    <a:pt x="4374" y="2854"/>
                  </a:cubicBezTo>
                  <a:lnTo>
                    <a:pt x="4374" y="2843"/>
                  </a:lnTo>
                  <a:cubicBezTo>
                    <a:pt x="4264" y="2876"/>
                    <a:pt x="4341" y="2898"/>
                    <a:pt x="4242" y="2953"/>
                  </a:cubicBezTo>
                  <a:cubicBezTo>
                    <a:pt x="4242" y="2944"/>
                    <a:pt x="4236" y="2941"/>
                    <a:pt x="4227" y="2941"/>
                  </a:cubicBezTo>
                  <a:cubicBezTo>
                    <a:pt x="4212" y="2941"/>
                    <a:pt x="4190" y="2950"/>
                    <a:pt x="4176" y="2964"/>
                  </a:cubicBezTo>
                  <a:cubicBezTo>
                    <a:pt x="4189" y="2954"/>
                    <a:pt x="4198" y="2950"/>
                    <a:pt x="4204" y="2950"/>
                  </a:cubicBezTo>
                  <a:cubicBezTo>
                    <a:pt x="4216" y="2950"/>
                    <a:pt x="4207" y="2973"/>
                    <a:pt x="4176" y="2997"/>
                  </a:cubicBezTo>
                  <a:cubicBezTo>
                    <a:pt x="4110" y="3030"/>
                    <a:pt x="4110" y="3052"/>
                    <a:pt x="4077" y="3074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10" y="3074"/>
                    <a:pt x="4077" y="3096"/>
                    <a:pt x="4033" y="3129"/>
                  </a:cubicBezTo>
                  <a:cubicBezTo>
                    <a:pt x="4022" y="3118"/>
                    <a:pt x="4066" y="3096"/>
                    <a:pt x="4055" y="3096"/>
                  </a:cubicBezTo>
                  <a:lnTo>
                    <a:pt x="4055" y="3096"/>
                  </a:lnTo>
                  <a:cubicBezTo>
                    <a:pt x="4011" y="3151"/>
                    <a:pt x="3912" y="3151"/>
                    <a:pt x="3857" y="3206"/>
                  </a:cubicBezTo>
                  <a:cubicBezTo>
                    <a:pt x="3850" y="3208"/>
                    <a:pt x="3845" y="3208"/>
                    <a:pt x="3841" y="3208"/>
                  </a:cubicBezTo>
                  <a:cubicBezTo>
                    <a:pt x="3822" y="3208"/>
                    <a:pt x="3827" y="3193"/>
                    <a:pt x="3813" y="3193"/>
                  </a:cubicBezTo>
                  <a:cubicBezTo>
                    <a:pt x="3810" y="3193"/>
                    <a:pt x="3806" y="3194"/>
                    <a:pt x="3802" y="3195"/>
                  </a:cubicBezTo>
                  <a:cubicBezTo>
                    <a:pt x="3724" y="3261"/>
                    <a:pt x="3702" y="3228"/>
                    <a:pt x="3625" y="3294"/>
                  </a:cubicBezTo>
                  <a:cubicBezTo>
                    <a:pt x="3658" y="3305"/>
                    <a:pt x="3658" y="3294"/>
                    <a:pt x="3603" y="3349"/>
                  </a:cubicBezTo>
                  <a:lnTo>
                    <a:pt x="3747" y="3250"/>
                  </a:lnTo>
                  <a:lnTo>
                    <a:pt x="3669" y="3327"/>
                  </a:lnTo>
                  <a:cubicBezTo>
                    <a:pt x="3713" y="3305"/>
                    <a:pt x="3747" y="3261"/>
                    <a:pt x="3780" y="3250"/>
                  </a:cubicBezTo>
                  <a:lnTo>
                    <a:pt x="3780" y="3250"/>
                  </a:lnTo>
                  <a:cubicBezTo>
                    <a:pt x="3758" y="3280"/>
                    <a:pt x="3750" y="3285"/>
                    <a:pt x="3754" y="3285"/>
                  </a:cubicBezTo>
                  <a:cubicBezTo>
                    <a:pt x="3756" y="3285"/>
                    <a:pt x="3761" y="3283"/>
                    <a:pt x="3769" y="3283"/>
                  </a:cubicBezTo>
                  <a:cubicBezTo>
                    <a:pt x="3702" y="3294"/>
                    <a:pt x="3669" y="3371"/>
                    <a:pt x="3592" y="3393"/>
                  </a:cubicBezTo>
                  <a:lnTo>
                    <a:pt x="3559" y="3349"/>
                  </a:lnTo>
                  <a:cubicBezTo>
                    <a:pt x="3449" y="3393"/>
                    <a:pt x="3394" y="3482"/>
                    <a:pt x="3251" y="3559"/>
                  </a:cubicBezTo>
                  <a:lnTo>
                    <a:pt x="3306" y="3537"/>
                  </a:lnTo>
                  <a:lnTo>
                    <a:pt x="3306" y="3537"/>
                  </a:lnTo>
                  <a:cubicBezTo>
                    <a:pt x="3295" y="3570"/>
                    <a:pt x="3218" y="3592"/>
                    <a:pt x="3185" y="3625"/>
                  </a:cubicBezTo>
                  <a:cubicBezTo>
                    <a:pt x="3180" y="3616"/>
                    <a:pt x="3173" y="3612"/>
                    <a:pt x="3166" y="3612"/>
                  </a:cubicBezTo>
                  <a:cubicBezTo>
                    <a:pt x="3155" y="3612"/>
                    <a:pt x="3142" y="3618"/>
                    <a:pt x="3130" y="3625"/>
                  </a:cubicBezTo>
                  <a:cubicBezTo>
                    <a:pt x="3130" y="3625"/>
                    <a:pt x="3030" y="3680"/>
                    <a:pt x="3030" y="3713"/>
                  </a:cubicBezTo>
                  <a:lnTo>
                    <a:pt x="2964" y="3735"/>
                  </a:lnTo>
                  <a:cubicBezTo>
                    <a:pt x="2854" y="3790"/>
                    <a:pt x="2865" y="3845"/>
                    <a:pt x="2766" y="3911"/>
                  </a:cubicBezTo>
                  <a:cubicBezTo>
                    <a:pt x="2777" y="3878"/>
                    <a:pt x="2733" y="3889"/>
                    <a:pt x="2788" y="3834"/>
                  </a:cubicBezTo>
                  <a:lnTo>
                    <a:pt x="2788" y="3834"/>
                  </a:lnTo>
                  <a:cubicBezTo>
                    <a:pt x="2755" y="3856"/>
                    <a:pt x="2722" y="3878"/>
                    <a:pt x="2733" y="3889"/>
                  </a:cubicBezTo>
                  <a:cubicBezTo>
                    <a:pt x="2700" y="3889"/>
                    <a:pt x="2645" y="3966"/>
                    <a:pt x="2612" y="3977"/>
                  </a:cubicBezTo>
                  <a:cubicBezTo>
                    <a:pt x="2601" y="3988"/>
                    <a:pt x="2601" y="4010"/>
                    <a:pt x="2568" y="4032"/>
                  </a:cubicBezTo>
                  <a:lnTo>
                    <a:pt x="2557" y="4021"/>
                  </a:lnTo>
                  <a:lnTo>
                    <a:pt x="2557" y="4021"/>
                  </a:lnTo>
                  <a:cubicBezTo>
                    <a:pt x="2568" y="4032"/>
                    <a:pt x="2502" y="4066"/>
                    <a:pt x="2546" y="4066"/>
                  </a:cubicBezTo>
                  <a:cubicBezTo>
                    <a:pt x="2413" y="4088"/>
                    <a:pt x="2259" y="4253"/>
                    <a:pt x="2138" y="4275"/>
                  </a:cubicBezTo>
                  <a:cubicBezTo>
                    <a:pt x="2072" y="4330"/>
                    <a:pt x="1984" y="4385"/>
                    <a:pt x="1918" y="4440"/>
                  </a:cubicBezTo>
                  <a:lnTo>
                    <a:pt x="1929" y="4418"/>
                  </a:lnTo>
                  <a:lnTo>
                    <a:pt x="1929" y="4418"/>
                  </a:lnTo>
                  <a:cubicBezTo>
                    <a:pt x="1830" y="4473"/>
                    <a:pt x="1896" y="4495"/>
                    <a:pt x="1785" y="4550"/>
                  </a:cubicBezTo>
                  <a:cubicBezTo>
                    <a:pt x="1776" y="4553"/>
                    <a:pt x="1770" y="4555"/>
                    <a:pt x="1767" y="4555"/>
                  </a:cubicBezTo>
                  <a:cubicBezTo>
                    <a:pt x="1750" y="4555"/>
                    <a:pt x="1812" y="4516"/>
                    <a:pt x="1802" y="4516"/>
                  </a:cubicBezTo>
                  <a:lnTo>
                    <a:pt x="1802" y="4516"/>
                  </a:lnTo>
                  <a:cubicBezTo>
                    <a:pt x="1801" y="4516"/>
                    <a:pt x="1799" y="4516"/>
                    <a:pt x="1796" y="4517"/>
                  </a:cubicBezTo>
                  <a:cubicBezTo>
                    <a:pt x="1791" y="4513"/>
                    <a:pt x="1786" y="4512"/>
                    <a:pt x="1779" y="4512"/>
                  </a:cubicBezTo>
                  <a:cubicBezTo>
                    <a:pt x="1734" y="4512"/>
                    <a:pt x="1665" y="4608"/>
                    <a:pt x="1587" y="4627"/>
                  </a:cubicBezTo>
                  <a:lnTo>
                    <a:pt x="1598" y="4616"/>
                  </a:lnTo>
                  <a:lnTo>
                    <a:pt x="1598" y="4616"/>
                  </a:lnTo>
                  <a:cubicBezTo>
                    <a:pt x="1532" y="4638"/>
                    <a:pt x="1477" y="4716"/>
                    <a:pt x="1389" y="4771"/>
                  </a:cubicBezTo>
                  <a:cubicBezTo>
                    <a:pt x="1345" y="4837"/>
                    <a:pt x="1235" y="4914"/>
                    <a:pt x="1157" y="4980"/>
                  </a:cubicBezTo>
                  <a:cubicBezTo>
                    <a:pt x="1169" y="4947"/>
                    <a:pt x="1191" y="4947"/>
                    <a:pt x="1157" y="4936"/>
                  </a:cubicBezTo>
                  <a:lnTo>
                    <a:pt x="1157" y="4936"/>
                  </a:lnTo>
                  <a:cubicBezTo>
                    <a:pt x="1124" y="4969"/>
                    <a:pt x="1191" y="4958"/>
                    <a:pt x="1113" y="5013"/>
                  </a:cubicBezTo>
                  <a:cubicBezTo>
                    <a:pt x="1097" y="5021"/>
                    <a:pt x="1055" y="5042"/>
                    <a:pt x="1026" y="5042"/>
                  </a:cubicBezTo>
                  <a:cubicBezTo>
                    <a:pt x="1016" y="5042"/>
                    <a:pt x="1009" y="5040"/>
                    <a:pt x="1003" y="5035"/>
                  </a:cubicBezTo>
                  <a:lnTo>
                    <a:pt x="1080" y="4991"/>
                  </a:lnTo>
                  <a:cubicBezTo>
                    <a:pt x="1025" y="4991"/>
                    <a:pt x="981" y="5057"/>
                    <a:pt x="948" y="5068"/>
                  </a:cubicBezTo>
                  <a:lnTo>
                    <a:pt x="948" y="5057"/>
                  </a:lnTo>
                  <a:cubicBezTo>
                    <a:pt x="838" y="5134"/>
                    <a:pt x="860" y="5167"/>
                    <a:pt x="739" y="5244"/>
                  </a:cubicBezTo>
                  <a:lnTo>
                    <a:pt x="761" y="5244"/>
                  </a:lnTo>
                  <a:cubicBezTo>
                    <a:pt x="717" y="5310"/>
                    <a:pt x="695" y="5266"/>
                    <a:pt x="640" y="5332"/>
                  </a:cubicBezTo>
                  <a:lnTo>
                    <a:pt x="607" y="5310"/>
                  </a:lnTo>
                  <a:cubicBezTo>
                    <a:pt x="574" y="5355"/>
                    <a:pt x="474" y="5443"/>
                    <a:pt x="408" y="5509"/>
                  </a:cubicBezTo>
                  <a:cubicBezTo>
                    <a:pt x="441" y="5454"/>
                    <a:pt x="519" y="5377"/>
                    <a:pt x="563" y="5332"/>
                  </a:cubicBezTo>
                  <a:lnTo>
                    <a:pt x="563" y="5332"/>
                  </a:lnTo>
                  <a:cubicBezTo>
                    <a:pt x="519" y="5355"/>
                    <a:pt x="419" y="5432"/>
                    <a:pt x="408" y="5465"/>
                  </a:cubicBezTo>
                  <a:cubicBezTo>
                    <a:pt x="430" y="5443"/>
                    <a:pt x="441" y="5421"/>
                    <a:pt x="463" y="5421"/>
                  </a:cubicBezTo>
                  <a:cubicBezTo>
                    <a:pt x="430" y="5476"/>
                    <a:pt x="364" y="5531"/>
                    <a:pt x="287" y="5586"/>
                  </a:cubicBezTo>
                  <a:cubicBezTo>
                    <a:pt x="283" y="5580"/>
                    <a:pt x="277" y="5577"/>
                    <a:pt x="268" y="5577"/>
                  </a:cubicBezTo>
                  <a:cubicBezTo>
                    <a:pt x="232" y="5577"/>
                    <a:pt x="161" y="5629"/>
                    <a:pt x="89" y="5674"/>
                  </a:cubicBezTo>
                  <a:lnTo>
                    <a:pt x="1" y="5729"/>
                  </a:lnTo>
                  <a:lnTo>
                    <a:pt x="100" y="5795"/>
                  </a:lnTo>
                  <a:cubicBezTo>
                    <a:pt x="144" y="5817"/>
                    <a:pt x="177" y="5850"/>
                    <a:pt x="199" y="5883"/>
                  </a:cubicBezTo>
                  <a:cubicBezTo>
                    <a:pt x="243" y="5905"/>
                    <a:pt x="276" y="5916"/>
                    <a:pt x="320" y="5938"/>
                  </a:cubicBezTo>
                  <a:cubicBezTo>
                    <a:pt x="364" y="5905"/>
                    <a:pt x="408" y="5872"/>
                    <a:pt x="452" y="5839"/>
                  </a:cubicBezTo>
                  <a:cubicBezTo>
                    <a:pt x="485" y="5817"/>
                    <a:pt x="519" y="5795"/>
                    <a:pt x="552" y="5773"/>
                  </a:cubicBezTo>
                  <a:cubicBezTo>
                    <a:pt x="618" y="5740"/>
                    <a:pt x="695" y="5696"/>
                    <a:pt x="761" y="5641"/>
                  </a:cubicBezTo>
                  <a:cubicBezTo>
                    <a:pt x="673" y="5641"/>
                    <a:pt x="805" y="5608"/>
                    <a:pt x="772" y="5575"/>
                  </a:cubicBezTo>
                  <a:cubicBezTo>
                    <a:pt x="805" y="5542"/>
                    <a:pt x="816" y="5531"/>
                    <a:pt x="827" y="5531"/>
                  </a:cubicBezTo>
                  <a:lnTo>
                    <a:pt x="959" y="5476"/>
                  </a:lnTo>
                  <a:cubicBezTo>
                    <a:pt x="964" y="5474"/>
                    <a:pt x="968" y="5474"/>
                    <a:pt x="970" y="5474"/>
                  </a:cubicBezTo>
                  <a:cubicBezTo>
                    <a:pt x="990" y="5474"/>
                    <a:pt x="938" y="5509"/>
                    <a:pt x="948" y="5509"/>
                  </a:cubicBezTo>
                  <a:cubicBezTo>
                    <a:pt x="982" y="5488"/>
                    <a:pt x="996" y="5483"/>
                    <a:pt x="1005" y="5483"/>
                  </a:cubicBezTo>
                  <a:cubicBezTo>
                    <a:pt x="1013" y="5483"/>
                    <a:pt x="1016" y="5487"/>
                    <a:pt x="1024" y="5487"/>
                  </a:cubicBezTo>
                  <a:cubicBezTo>
                    <a:pt x="1031" y="5487"/>
                    <a:pt x="1041" y="5485"/>
                    <a:pt x="1058" y="5476"/>
                  </a:cubicBezTo>
                  <a:cubicBezTo>
                    <a:pt x="1036" y="5476"/>
                    <a:pt x="1069" y="5432"/>
                    <a:pt x="1124" y="5410"/>
                  </a:cubicBezTo>
                  <a:lnTo>
                    <a:pt x="1124" y="5410"/>
                  </a:lnTo>
                  <a:lnTo>
                    <a:pt x="1047" y="5432"/>
                  </a:lnTo>
                  <a:cubicBezTo>
                    <a:pt x="1146" y="5332"/>
                    <a:pt x="1169" y="5399"/>
                    <a:pt x="1279" y="5288"/>
                  </a:cubicBezTo>
                  <a:lnTo>
                    <a:pt x="1279" y="5288"/>
                  </a:lnTo>
                  <a:lnTo>
                    <a:pt x="1246" y="5332"/>
                  </a:lnTo>
                  <a:cubicBezTo>
                    <a:pt x="1312" y="5277"/>
                    <a:pt x="1477" y="5178"/>
                    <a:pt x="1521" y="5101"/>
                  </a:cubicBezTo>
                  <a:cubicBezTo>
                    <a:pt x="1524" y="5098"/>
                    <a:pt x="1528" y="5097"/>
                    <a:pt x="1531" y="5097"/>
                  </a:cubicBezTo>
                  <a:cubicBezTo>
                    <a:pt x="1541" y="5097"/>
                    <a:pt x="1548" y="5107"/>
                    <a:pt x="1532" y="5123"/>
                  </a:cubicBezTo>
                  <a:cubicBezTo>
                    <a:pt x="1686" y="5024"/>
                    <a:pt x="1841" y="4859"/>
                    <a:pt x="1973" y="4804"/>
                  </a:cubicBezTo>
                  <a:lnTo>
                    <a:pt x="1973" y="4815"/>
                  </a:lnTo>
                  <a:cubicBezTo>
                    <a:pt x="1995" y="4793"/>
                    <a:pt x="2006" y="4760"/>
                    <a:pt x="2050" y="4749"/>
                  </a:cubicBezTo>
                  <a:lnTo>
                    <a:pt x="2061" y="4760"/>
                  </a:lnTo>
                  <a:cubicBezTo>
                    <a:pt x="2072" y="4749"/>
                    <a:pt x="2116" y="4693"/>
                    <a:pt x="2160" y="4671"/>
                  </a:cubicBezTo>
                  <a:lnTo>
                    <a:pt x="2160" y="4671"/>
                  </a:lnTo>
                  <a:lnTo>
                    <a:pt x="2138" y="4704"/>
                  </a:lnTo>
                  <a:cubicBezTo>
                    <a:pt x="2292" y="4627"/>
                    <a:pt x="2347" y="4528"/>
                    <a:pt x="2469" y="4440"/>
                  </a:cubicBezTo>
                  <a:cubicBezTo>
                    <a:pt x="2473" y="4446"/>
                    <a:pt x="2481" y="4449"/>
                    <a:pt x="2491" y="4449"/>
                  </a:cubicBezTo>
                  <a:cubicBezTo>
                    <a:pt x="2534" y="4449"/>
                    <a:pt x="2622" y="4401"/>
                    <a:pt x="2667" y="4374"/>
                  </a:cubicBezTo>
                  <a:lnTo>
                    <a:pt x="2667" y="4385"/>
                  </a:lnTo>
                  <a:cubicBezTo>
                    <a:pt x="2843" y="4275"/>
                    <a:pt x="2953" y="4165"/>
                    <a:pt x="3108" y="4054"/>
                  </a:cubicBezTo>
                  <a:cubicBezTo>
                    <a:pt x="3229" y="4021"/>
                    <a:pt x="3449" y="3856"/>
                    <a:pt x="3625" y="3779"/>
                  </a:cubicBezTo>
                  <a:cubicBezTo>
                    <a:pt x="3603" y="3779"/>
                    <a:pt x="3614" y="3746"/>
                    <a:pt x="3647" y="3724"/>
                  </a:cubicBezTo>
                  <a:cubicBezTo>
                    <a:pt x="3684" y="3715"/>
                    <a:pt x="3720" y="3661"/>
                    <a:pt x="3738" y="3661"/>
                  </a:cubicBezTo>
                  <a:cubicBezTo>
                    <a:pt x="3742" y="3661"/>
                    <a:pt x="3745" y="3663"/>
                    <a:pt x="3747" y="3669"/>
                  </a:cubicBezTo>
                  <a:lnTo>
                    <a:pt x="3735" y="3680"/>
                  </a:lnTo>
                  <a:cubicBezTo>
                    <a:pt x="3739" y="3681"/>
                    <a:pt x="3744" y="3681"/>
                    <a:pt x="3748" y="3681"/>
                  </a:cubicBezTo>
                  <a:cubicBezTo>
                    <a:pt x="3793" y="3681"/>
                    <a:pt x="3863" y="3633"/>
                    <a:pt x="3923" y="3603"/>
                  </a:cubicBezTo>
                  <a:lnTo>
                    <a:pt x="3901" y="3559"/>
                  </a:lnTo>
                  <a:cubicBezTo>
                    <a:pt x="4099" y="3515"/>
                    <a:pt x="4319" y="3283"/>
                    <a:pt x="4430" y="3283"/>
                  </a:cubicBezTo>
                  <a:cubicBezTo>
                    <a:pt x="4463" y="3250"/>
                    <a:pt x="4518" y="3217"/>
                    <a:pt x="4551" y="3184"/>
                  </a:cubicBezTo>
                  <a:lnTo>
                    <a:pt x="4562" y="3206"/>
                  </a:lnTo>
                  <a:cubicBezTo>
                    <a:pt x="4672" y="3151"/>
                    <a:pt x="4727" y="3118"/>
                    <a:pt x="4859" y="3041"/>
                  </a:cubicBezTo>
                  <a:lnTo>
                    <a:pt x="4859" y="3041"/>
                  </a:lnTo>
                  <a:lnTo>
                    <a:pt x="4837" y="3074"/>
                  </a:lnTo>
                  <a:cubicBezTo>
                    <a:pt x="4914" y="3030"/>
                    <a:pt x="4903" y="2953"/>
                    <a:pt x="4969" y="2909"/>
                  </a:cubicBezTo>
                  <a:lnTo>
                    <a:pt x="5013" y="2931"/>
                  </a:lnTo>
                  <a:cubicBezTo>
                    <a:pt x="5146" y="2854"/>
                    <a:pt x="5289" y="2810"/>
                    <a:pt x="5410" y="2699"/>
                  </a:cubicBezTo>
                  <a:lnTo>
                    <a:pt x="5410" y="2699"/>
                  </a:lnTo>
                  <a:cubicBezTo>
                    <a:pt x="5410" y="2710"/>
                    <a:pt x="5410" y="2721"/>
                    <a:pt x="5388" y="2732"/>
                  </a:cubicBezTo>
                  <a:cubicBezTo>
                    <a:pt x="5451" y="2701"/>
                    <a:pt x="5623" y="2630"/>
                    <a:pt x="5602" y="2595"/>
                  </a:cubicBezTo>
                  <a:lnTo>
                    <a:pt x="5602" y="2595"/>
                  </a:lnTo>
                  <a:cubicBezTo>
                    <a:pt x="5604" y="2595"/>
                    <a:pt x="5605" y="2595"/>
                    <a:pt x="5607" y="2595"/>
                  </a:cubicBezTo>
                  <a:cubicBezTo>
                    <a:pt x="5638" y="2595"/>
                    <a:pt x="5738" y="2505"/>
                    <a:pt x="5796" y="2457"/>
                  </a:cubicBezTo>
                  <a:lnTo>
                    <a:pt x="5796" y="2490"/>
                  </a:lnTo>
                  <a:cubicBezTo>
                    <a:pt x="5851" y="2424"/>
                    <a:pt x="5840" y="2424"/>
                    <a:pt x="5928" y="2369"/>
                  </a:cubicBezTo>
                  <a:cubicBezTo>
                    <a:pt x="5934" y="2366"/>
                    <a:pt x="5939" y="2364"/>
                    <a:pt x="5942" y="2364"/>
                  </a:cubicBezTo>
                  <a:cubicBezTo>
                    <a:pt x="5948" y="2364"/>
                    <a:pt x="5943" y="2372"/>
                    <a:pt x="5928" y="2380"/>
                  </a:cubicBezTo>
                  <a:cubicBezTo>
                    <a:pt x="5994" y="2358"/>
                    <a:pt x="5961" y="2336"/>
                    <a:pt x="6049" y="2303"/>
                  </a:cubicBezTo>
                  <a:lnTo>
                    <a:pt x="6049" y="2303"/>
                  </a:lnTo>
                  <a:lnTo>
                    <a:pt x="6027" y="2336"/>
                  </a:lnTo>
                  <a:cubicBezTo>
                    <a:pt x="6104" y="2292"/>
                    <a:pt x="6093" y="2292"/>
                    <a:pt x="6115" y="2259"/>
                  </a:cubicBezTo>
                  <a:cubicBezTo>
                    <a:pt x="6153" y="2230"/>
                    <a:pt x="6233" y="2201"/>
                    <a:pt x="6268" y="2201"/>
                  </a:cubicBezTo>
                  <a:cubicBezTo>
                    <a:pt x="6273" y="2201"/>
                    <a:pt x="6277" y="2202"/>
                    <a:pt x="6280" y="2204"/>
                  </a:cubicBezTo>
                  <a:cubicBezTo>
                    <a:pt x="6280" y="2182"/>
                    <a:pt x="6302" y="2149"/>
                    <a:pt x="6347" y="2126"/>
                  </a:cubicBezTo>
                  <a:lnTo>
                    <a:pt x="6347" y="2160"/>
                  </a:lnTo>
                  <a:cubicBezTo>
                    <a:pt x="6468" y="2104"/>
                    <a:pt x="6501" y="2038"/>
                    <a:pt x="6589" y="2016"/>
                  </a:cubicBezTo>
                  <a:lnTo>
                    <a:pt x="6611" y="2016"/>
                  </a:lnTo>
                  <a:cubicBezTo>
                    <a:pt x="6523" y="2071"/>
                    <a:pt x="6446" y="2104"/>
                    <a:pt x="6457" y="2104"/>
                  </a:cubicBezTo>
                  <a:cubicBezTo>
                    <a:pt x="6459" y="2110"/>
                    <a:pt x="6466" y="2111"/>
                    <a:pt x="6473" y="2111"/>
                  </a:cubicBezTo>
                  <a:cubicBezTo>
                    <a:pt x="6480" y="2111"/>
                    <a:pt x="6488" y="2110"/>
                    <a:pt x="6494" y="2110"/>
                  </a:cubicBezTo>
                  <a:cubicBezTo>
                    <a:pt x="6506" y="2110"/>
                    <a:pt x="6512" y="2115"/>
                    <a:pt x="6490" y="2149"/>
                  </a:cubicBezTo>
                  <a:cubicBezTo>
                    <a:pt x="6545" y="2093"/>
                    <a:pt x="6633" y="2016"/>
                    <a:pt x="6710" y="1983"/>
                  </a:cubicBezTo>
                  <a:lnTo>
                    <a:pt x="6721" y="1983"/>
                  </a:lnTo>
                  <a:lnTo>
                    <a:pt x="6721" y="1994"/>
                  </a:lnTo>
                  <a:cubicBezTo>
                    <a:pt x="6732" y="1983"/>
                    <a:pt x="6754" y="1972"/>
                    <a:pt x="6765" y="1961"/>
                  </a:cubicBezTo>
                  <a:cubicBezTo>
                    <a:pt x="6787" y="1950"/>
                    <a:pt x="6798" y="1950"/>
                    <a:pt x="6820" y="1939"/>
                  </a:cubicBezTo>
                  <a:cubicBezTo>
                    <a:pt x="6822" y="1940"/>
                    <a:pt x="6825" y="1941"/>
                    <a:pt x="6827" y="1941"/>
                  </a:cubicBezTo>
                  <a:cubicBezTo>
                    <a:pt x="6856" y="1941"/>
                    <a:pt x="6922" y="1894"/>
                    <a:pt x="6952" y="1884"/>
                  </a:cubicBezTo>
                  <a:cubicBezTo>
                    <a:pt x="6941" y="1862"/>
                    <a:pt x="6986" y="1840"/>
                    <a:pt x="6930" y="1840"/>
                  </a:cubicBezTo>
                  <a:cubicBezTo>
                    <a:pt x="6941" y="1840"/>
                    <a:pt x="6930" y="1851"/>
                    <a:pt x="6908" y="1862"/>
                  </a:cubicBezTo>
                  <a:lnTo>
                    <a:pt x="6886" y="1873"/>
                  </a:lnTo>
                  <a:cubicBezTo>
                    <a:pt x="6864" y="1884"/>
                    <a:pt x="6831" y="1906"/>
                    <a:pt x="6798" y="1928"/>
                  </a:cubicBezTo>
                  <a:cubicBezTo>
                    <a:pt x="6820" y="1895"/>
                    <a:pt x="6853" y="1873"/>
                    <a:pt x="6897" y="1862"/>
                  </a:cubicBezTo>
                  <a:cubicBezTo>
                    <a:pt x="6908" y="1840"/>
                    <a:pt x="6919" y="1807"/>
                    <a:pt x="6930" y="1796"/>
                  </a:cubicBezTo>
                  <a:cubicBezTo>
                    <a:pt x="6987" y="1796"/>
                    <a:pt x="7076" y="1772"/>
                    <a:pt x="7114" y="1772"/>
                  </a:cubicBezTo>
                  <a:cubicBezTo>
                    <a:pt x="7121" y="1772"/>
                    <a:pt x="7126" y="1772"/>
                    <a:pt x="7129" y="1774"/>
                  </a:cubicBezTo>
                  <a:cubicBezTo>
                    <a:pt x="7239" y="1708"/>
                    <a:pt x="7393" y="1631"/>
                    <a:pt x="7448" y="1554"/>
                  </a:cubicBezTo>
                  <a:cubicBezTo>
                    <a:pt x="7465" y="1543"/>
                    <a:pt x="7476" y="1540"/>
                    <a:pt x="7484" y="1540"/>
                  </a:cubicBezTo>
                  <a:cubicBezTo>
                    <a:pt x="7492" y="1540"/>
                    <a:pt x="7498" y="1543"/>
                    <a:pt x="7503" y="1543"/>
                  </a:cubicBezTo>
                  <a:cubicBezTo>
                    <a:pt x="7492" y="1554"/>
                    <a:pt x="7470" y="1565"/>
                    <a:pt x="7459" y="1576"/>
                  </a:cubicBezTo>
                  <a:cubicBezTo>
                    <a:pt x="7514" y="1532"/>
                    <a:pt x="7647" y="1476"/>
                    <a:pt x="7647" y="1443"/>
                  </a:cubicBezTo>
                  <a:cubicBezTo>
                    <a:pt x="7664" y="1437"/>
                    <a:pt x="7673" y="1435"/>
                    <a:pt x="7677" y="1435"/>
                  </a:cubicBezTo>
                  <a:cubicBezTo>
                    <a:pt x="7689" y="1435"/>
                    <a:pt x="7671" y="1449"/>
                    <a:pt x="7674" y="1449"/>
                  </a:cubicBezTo>
                  <a:cubicBezTo>
                    <a:pt x="7677" y="1449"/>
                    <a:pt x="7688" y="1443"/>
                    <a:pt x="7724" y="1421"/>
                  </a:cubicBezTo>
                  <a:lnTo>
                    <a:pt x="7724" y="1421"/>
                  </a:lnTo>
                  <a:lnTo>
                    <a:pt x="7713" y="1443"/>
                  </a:lnTo>
                  <a:cubicBezTo>
                    <a:pt x="7966" y="1377"/>
                    <a:pt x="8043" y="1190"/>
                    <a:pt x="8319" y="1124"/>
                  </a:cubicBezTo>
                  <a:lnTo>
                    <a:pt x="8286" y="1124"/>
                  </a:lnTo>
                  <a:cubicBezTo>
                    <a:pt x="8583" y="1014"/>
                    <a:pt x="8858" y="815"/>
                    <a:pt x="9167" y="716"/>
                  </a:cubicBezTo>
                  <a:cubicBezTo>
                    <a:pt x="9244" y="683"/>
                    <a:pt x="9244" y="661"/>
                    <a:pt x="9288" y="628"/>
                  </a:cubicBezTo>
                  <a:lnTo>
                    <a:pt x="9321" y="639"/>
                  </a:lnTo>
                  <a:lnTo>
                    <a:pt x="9387" y="573"/>
                  </a:lnTo>
                  <a:cubicBezTo>
                    <a:pt x="9497" y="496"/>
                    <a:pt x="9619" y="529"/>
                    <a:pt x="9751" y="430"/>
                  </a:cubicBezTo>
                  <a:lnTo>
                    <a:pt x="9729" y="419"/>
                  </a:lnTo>
                  <a:cubicBezTo>
                    <a:pt x="9776" y="400"/>
                    <a:pt x="9864" y="348"/>
                    <a:pt x="9888" y="348"/>
                  </a:cubicBezTo>
                  <a:cubicBezTo>
                    <a:pt x="9892" y="348"/>
                    <a:pt x="9894" y="350"/>
                    <a:pt x="9894" y="353"/>
                  </a:cubicBezTo>
                  <a:cubicBezTo>
                    <a:pt x="9894" y="342"/>
                    <a:pt x="9905" y="331"/>
                    <a:pt x="9927" y="331"/>
                  </a:cubicBezTo>
                  <a:lnTo>
                    <a:pt x="9938" y="342"/>
                  </a:lnTo>
                  <a:lnTo>
                    <a:pt x="10059" y="254"/>
                  </a:lnTo>
                  <a:cubicBezTo>
                    <a:pt x="10079" y="245"/>
                    <a:pt x="10090" y="242"/>
                    <a:pt x="10098" y="242"/>
                  </a:cubicBezTo>
                  <a:cubicBezTo>
                    <a:pt x="10119" y="242"/>
                    <a:pt x="10108" y="266"/>
                    <a:pt x="10136" y="266"/>
                  </a:cubicBezTo>
                  <a:cubicBezTo>
                    <a:pt x="10149" y="266"/>
                    <a:pt x="10172" y="260"/>
                    <a:pt x="10214" y="243"/>
                  </a:cubicBezTo>
                  <a:cubicBezTo>
                    <a:pt x="10269" y="210"/>
                    <a:pt x="10357" y="132"/>
                    <a:pt x="10335" y="132"/>
                  </a:cubicBezTo>
                  <a:lnTo>
                    <a:pt x="10335" y="132"/>
                  </a:lnTo>
                  <a:lnTo>
                    <a:pt x="10291" y="143"/>
                  </a:lnTo>
                  <a:lnTo>
                    <a:pt x="10291" y="121"/>
                  </a:lnTo>
                  <a:lnTo>
                    <a:pt x="10313" y="110"/>
                  </a:lnTo>
                  <a:cubicBezTo>
                    <a:pt x="10304" y="74"/>
                    <a:pt x="10317" y="38"/>
                    <a:pt x="10256" y="38"/>
                  </a:cubicBezTo>
                  <a:cubicBezTo>
                    <a:pt x="10242" y="38"/>
                    <a:pt x="10225" y="40"/>
                    <a:pt x="10203" y="44"/>
                  </a:cubicBezTo>
                  <a:cubicBezTo>
                    <a:pt x="10180" y="33"/>
                    <a:pt x="10158" y="22"/>
                    <a:pt x="10136" y="11"/>
                  </a:cubicBezTo>
                  <a:lnTo>
                    <a:pt x="10114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 flipH="1">
              <a:off x="6222888" y="271261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 flipH="1">
              <a:off x="6211769" y="2691390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 flipH="1">
              <a:off x="6348037" y="2772015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 flipH="1">
              <a:off x="6135380" y="2657985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 flipH="1">
              <a:off x="6354391" y="2777310"/>
              <a:ext cx="1203" cy="626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4" y="9"/>
                    <a:pt x="0" y="13"/>
                    <a:pt x="1" y="13"/>
                  </a:cubicBezTo>
                  <a:cubicBezTo>
                    <a:pt x="2" y="13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 flipH="1">
              <a:off x="6291287" y="2738032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0" y="34"/>
                  </a:lnTo>
                  <a:cubicBezTo>
                    <a:pt x="22" y="23"/>
                    <a:pt x="44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 flipH="1">
              <a:off x="6118436" y="2644170"/>
              <a:ext cx="8520" cy="322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4" y="1"/>
                  </a:moveTo>
                  <a:cubicBezTo>
                    <a:pt x="1" y="45"/>
                    <a:pt x="177" y="12"/>
                    <a:pt x="45" y="67"/>
                  </a:cubicBezTo>
                  <a:lnTo>
                    <a:pt x="144" y="34"/>
                  </a:lnTo>
                  <a:cubicBezTo>
                    <a:pt x="122" y="34"/>
                    <a:pt x="100" y="34"/>
                    <a:pt x="1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 flipH="1">
              <a:off x="6138557" y="2653219"/>
              <a:ext cx="3129" cy="1300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31" y="0"/>
                  </a:moveTo>
                  <a:cubicBezTo>
                    <a:pt x="7" y="16"/>
                    <a:pt x="0" y="27"/>
                    <a:pt x="16" y="27"/>
                  </a:cubicBezTo>
                  <a:cubicBezTo>
                    <a:pt x="22" y="27"/>
                    <a:pt x="30" y="25"/>
                    <a:pt x="42" y="22"/>
                  </a:cubicBezTo>
                  <a:cubicBezTo>
                    <a:pt x="64" y="6"/>
                    <a:pt x="61" y="3"/>
                    <a:pt x="53" y="3"/>
                  </a:cubicBezTo>
                  <a:cubicBezTo>
                    <a:pt x="49" y="3"/>
                    <a:pt x="43" y="4"/>
                    <a:pt x="39" y="4"/>
                  </a:cubicBezTo>
                  <a:cubicBezTo>
                    <a:pt x="35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 flipH="1">
              <a:off x="6245174" y="2706745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23"/>
                    <a:pt x="34" y="12"/>
                    <a:pt x="45" y="2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 flipH="1">
              <a:off x="6277520" y="2722677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1" y="44"/>
                  </a:lnTo>
                  <a:lnTo>
                    <a:pt x="45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 flipH="1">
              <a:off x="6447002" y="2824337"/>
              <a:ext cx="2359" cy="1781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31" y="1"/>
                  </a:moveTo>
                  <a:cubicBezTo>
                    <a:pt x="24" y="1"/>
                    <a:pt x="14" y="5"/>
                    <a:pt x="0" y="15"/>
                  </a:cubicBezTo>
                  <a:lnTo>
                    <a:pt x="33" y="37"/>
                  </a:lnTo>
                  <a:cubicBezTo>
                    <a:pt x="49" y="21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 flipH="1">
              <a:off x="6519877" y="2874348"/>
              <a:ext cx="4284" cy="269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cubicBezTo>
                    <a:pt x="67" y="0"/>
                    <a:pt x="23" y="22"/>
                    <a:pt x="1" y="55"/>
                  </a:cubicBezTo>
                  <a:cubicBezTo>
                    <a:pt x="34" y="33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 flipH="1">
              <a:off x="6361852" y="2792664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lnTo>
                    <a:pt x="23" y="12"/>
                  </a:lnTo>
                  <a:lnTo>
                    <a:pt x="1" y="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 flipH="1">
              <a:off x="6184717" y="280542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 flipH="1">
              <a:off x="6097209" y="2759789"/>
              <a:ext cx="2696" cy="818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55" y="1"/>
                  </a:moveTo>
                  <a:lnTo>
                    <a:pt x="0" y="12"/>
                  </a:lnTo>
                  <a:cubicBezTo>
                    <a:pt x="0" y="15"/>
                    <a:pt x="2" y="16"/>
                    <a:pt x="6" y="16"/>
                  </a:cubicBezTo>
                  <a:cubicBezTo>
                    <a:pt x="14" y="16"/>
                    <a:pt x="32" y="8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 flipH="1">
              <a:off x="5969412" y="2702509"/>
              <a:ext cx="1637" cy="1107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 flipH="1">
              <a:off x="6057450" y="2737502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 flipH="1">
              <a:off x="5942361" y="2695626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 flipH="1">
              <a:off x="6228712" y="2827129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 flipH="1">
              <a:off x="6397760" y="2955503"/>
              <a:ext cx="3947" cy="3081"/>
            </a:xfrm>
            <a:custGeom>
              <a:avLst/>
              <a:gdLst/>
              <a:ahLst/>
              <a:cxnLst/>
              <a:rect l="l" t="t" r="r" b="b"/>
              <a:pathLst>
                <a:path w="82" h="64" extrusionOk="0">
                  <a:moveTo>
                    <a:pt x="63" y="0"/>
                  </a:moveTo>
                  <a:cubicBezTo>
                    <a:pt x="58" y="0"/>
                    <a:pt x="50" y="3"/>
                    <a:pt x="35" y="11"/>
                  </a:cubicBezTo>
                  <a:cubicBezTo>
                    <a:pt x="44" y="11"/>
                    <a:pt x="1" y="63"/>
                    <a:pt x="28" y="63"/>
                  </a:cubicBezTo>
                  <a:cubicBezTo>
                    <a:pt x="34" y="63"/>
                    <a:pt x="43" y="61"/>
                    <a:pt x="57" y="55"/>
                  </a:cubicBezTo>
                  <a:lnTo>
                    <a:pt x="57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9" y="58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 flipH="1">
              <a:off x="6313044" y="2880702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 flipH="1">
              <a:off x="6335859" y="289552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 flipH="1">
              <a:off x="6056439" y="2745252"/>
              <a:ext cx="2647" cy="1348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2" y="0"/>
                  </a:moveTo>
                  <a:cubicBezTo>
                    <a:pt x="50" y="0"/>
                    <a:pt x="37" y="7"/>
                    <a:pt x="1" y="27"/>
                  </a:cubicBezTo>
                  <a:lnTo>
                    <a:pt x="34" y="27"/>
                  </a:lnTo>
                  <a:cubicBezTo>
                    <a:pt x="27" y="2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 flipH="1">
              <a:off x="5971001" y="2703038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 flipH="1">
              <a:off x="5940766" y="2690860"/>
              <a:ext cx="499064" cy="284815"/>
            </a:xfrm>
            <a:custGeom>
              <a:avLst/>
              <a:gdLst/>
              <a:ahLst/>
              <a:cxnLst/>
              <a:rect l="l" t="t" r="r" b="b"/>
              <a:pathLst>
                <a:path w="10368" h="5917" extrusionOk="0">
                  <a:moveTo>
                    <a:pt x="10003" y="86"/>
                  </a:moveTo>
                  <a:cubicBezTo>
                    <a:pt x="10001" y="86"/>
                    <a:pt x="9997" y="86"/>
                    <a:pt x="9993" y="89"/>
                  </a:cubicBezTo>
                  <a:lnTo>
                    <a:pt x="10005" y="86"/>
                  </a:lnTo>
                  <a:lnTo>
                    <a:pt x="10005" y="86"/>
                  </a:lnTo>
                  <a:cubicBezTo>
                    <a:pt x="10004" y="86"/>
                    <a:pt x="10004" y="86"/>
                    <a:pt x="10003" y="86"/>
                  </a:cubicBezTo>
                  <a:close/>
                  <a:moveTo>
                    <a:pt x="10158" y="22"/>
                  </a:moveTo>
                  <a:cubicBezTo>
                    <a:pt x="10180" y="33"/>
                    <a:pt x="10191" y="55"/>
                    <a:pt x="10180" y="55"/>
                  </a:cubicBezTo>
                  <a:lnTo>
                    <a:pt x="10125" y="111"/>
                  </a:lnTo>
                  <a:lnTo>
                    <a:pt x="10081" y="111"/>
                  </a:lnTo>
                  <a:lnTo>
                    <a:pt x="10158" y="66"/>
                  </a:lnTo>
                  <a:lnTo>
                    <a:pt x="10158" y="66"/>
                  </a:lnTo>
                  <a:cubicBezTo>
                    <a:pt x="10133" y="72"/>
                    <a:pt x="10117" y="79"/>
                    <a:pt x="10103" y="88"/>
                  </a:cubicBezTo>
                  <a:lnTo>
                    <a:pt x="10103" y="88"/>
                  </a:lnTo>
                  <a:cubicBezTo>
                    <a:pt x="10114" y="55"/>
                    <a:pt x="10125" y="55"/>
                    <a:pt x="10147" y="22"/>
                  </a:cubicBezTo>
                  <a:close/>
                  <a:moveTo>
                    <a:pt x="10037" y="78"/>
                  </a:moveTo>
                  <a:lnTo>
                    <a:pt x="10005" y="86"/>
                  </a:lnTo>
                  <a:lnTo>
                    <a:pt x="10005" y="86"/>
                  </a:lnTo>
                  <a:cubicBezTo>
                    <a:pt x="10014" y="87"/>
                    <a:pt x="10012" y="102"/>
                    <a:pt x="10004" y="111"/>
                  </a:cubicBezTo>
                  <a:cubicBezTo>
                    <a:pt x="10001" y="113"/>
                    <a:pt x="9998" y="116"/>
                    <a:pt x="9996" y="118"/>
                  </a:cubicBezTo>
                  <a:lnTo>
                    <a:pt x="9996" y="118"/>
                  </a:lnTo>
                  <a:cubicBezTo>
                    <a:pt x="10020" y="103"/>
                    <a:pt x="10037" y="89"/>
                    <a:pt x="10037" y="78"/>
                  </a:cubicBezTo>
                  <a:close/>
                  <a:moveTo>
                    <a:pt x="9996" y="118"/>
                  </a:moveTo>
                  <a:lnTo>
                    <a:pt x="9996" y="118"/>
                  </a:lnTo>
                  <a:cubicBezTo>
                    <a:pt x="9985" y="125"/>
                    <a:pt x="9973" y="132"/>
                    <a:pt x="9961" y="139"/>
                  </a:cubicBezTo>
                  <a:lnTo>
                    <a:pt x="9961" y="139"/>
                  </a:lnTo>
                  <a:cubicBezTo>
                    <a:pt x="9971" y="136"/>
                    <a:pt x="9983" y="130"/>
                    <a:pt x="9996" y="118"/>
                  </a:cubicBezTo>
                  <a:close/>
                  <a:moveTo>
                    <a:pt x="9530" y="243"/>
                  </a:moveTo>
                  <a:cubicBezTo>
                    <a:pt x="9524" y="244"/>
                    <a:pt x="9520" y="246"/>
                    <a:pt x="9516" y="247"/>
                  </a:cubicBezTo>
                  <a:lnTo>
                    <a:pt x="9516" y="247"/>
                  </a:lnTo>
                  <a:cubicBezTo>
                    <a:pt x="9521" y="246"/>
                    <a:pt x="9525" y="244"/>
                    <a:pt x="9530" y="243"/>
                  </a:cubicBezTo>
                  <a:close/>
                  <a:moveTo>
                    <a:pt x="9916" y="144"/>
                  </a:moveTo>
                  <a:cubicBezTo>
                    <a:pt x="9938" y="144"/>
                    <a:pt x="9894" y="177"/>
                    <a:pt x="9872" y="188"/>
                  </a:cubicBezTo>
                  <a:lnTo>
                    <a:pt x="9916" y="177"/>
                  </a:lnTo>
                  <a:lnTo>
                    <a:pt x="9916" y="177"/>
                  </a:lnTo>
                  <a:cubicBezTo>
                    <a:pt x="9883" y="210"/>
                    <a:pt x="9960" y="188"/>
                    <a:pt x="9905" y="221"/>
                  </a:cubicBezTo>
                  <a:cubicBezTo>
                    <a:pt x="9891" y="223"/>
                    <a:pt x="9881" y="224"/>
                    <a:pt x="9874" y="224"/>
                  </a:cubicBezTo>
                  <a:cubicBezTo>
                    <a:pt x="9867" y="224"/>
                    <a:pt x="9861" y="223"/>
                    <a:pt x="9857" y="223"/>
                  </a:cubicBezTo>
                  <a:cubicBezTo>
                    <a:pt x="9847" y="223"/>
                    <a:pt x="9839" y="226"/>
                    <a:pt x="9817" y="243"/>
                  </a:cubicBezTo>
                  <a:cubicBezTo>
                    <a:pt x="9806" y="243"/>
                    <a:pt x="9817" y="232"/>
                    <a:pt x="9828" y="221"/>
                  </a:cubicBezTo>
                  <a:lnTo>
                    <a:pt x="9828" y="221"/>
                  </a:lnTo>
                  <a:cubicBezTo>
                    <a:pt x="9795" y="254"/>
                    <a:pt x="9717" y="276"/>
                    <a:pt x="9706" y="309"/>
                  </a:cubicBezTo>
                  <a:cubicBezTo>
                    <a:pt x="9662" y="309"/>
                    <a:pt x="9596" y="353"/>
                    <a:pt x="9563" y="353"/>
                  </a:cubicBezTo>
                  <a:cubicBezTo>
                    <a:pt x="9574" y="342"/>
                    <a:pt x="9596" y="342"/>
                    <a:pt x="9607" y="331"/>
                  </a:cubicBezTo>
                  <a:lnTo>
                    <a:pt x="9607" y="320"/>
                  </a:lnTo>
                  <a:cubicBezTo>
                    <a:pt x="9607" y="331"/>
                    <a:pt x="9574" y="342"/>
                    <a:pt x="9552" y="342"/>
                  </a:cubicBezTo>
                  <a:lnTo>
                    <a:pt x="9541" y="353"/>
                  </a:lnTo>
                  <a:cubicBezTo>
                    <a:pt x="9519" y="353"/>
                    <a:pt x="9508" y="364"/>
                    <a:pt x="9497" y="375"/>
                  </a:cubicBezTo>
                  <a:lnTo>
                    <a:pt x="9530" y="364"/>
                  </a:lnTo>
                  <a:lnTo>
                    <a:pt x="9530" y="364"/>
                  </a:lnTo>
                  <a:cubicBezTo>
                    <a:pt x="9508" y="386"/>
                    <a:pt x="9475" y="408"/>
                    <a:pt x="9442" y="430"/>
                  </a:cubicBezTo>
                  <a:cubicBezTo>
                    <a:pt x="9456" y="413"/>
                    <a:pt x="9456" y="407"/>
                    <a:pt x="9447" y="407"/>
                  </a:cubicBezTo>
                  <a:cubicBezTo>
                    <a:pt x="9424" y="407"/>
                    <a:pt x="9337" y="453"/>
                    <a:pt x="9305" y="453"/>
                  </a:cubicBezTo>
                  <a:cubicBezTo>
                    <a:pt x="9303" y="453"/>
                    <a:pt x="9301" y="453"/>
                    <a:pt x="9299" y="452"/>
                  </a:cubicBezTo>
                  <a:lnTo>
                    <a:pt x="9321" y="441"/>
                  </a:lnTo>
                  <a:cubicBezTo>
                    <a:pt x="9431" y="375"/>
                    <a:pt x="9442" y="331"/>
                    <a:pt x="9541" y="265"/>
                  </a:cubicBezTo>
                  <a:cubicBezTo>
                    <a:pt x="9585" y="265"/>
                    <a:pt x="9530" y="309"/>
                    <a:pt x="9530" y="309"/>
                  </a:cubicBezTo>
                  <a:cubicBezTo>
                    <a:pt x="9596" y="298"/>
                    <a:pt x="9640" y="276"/>
                    <a:pt x="9684" y="232"/>
                  </a:cubicBezTo>
                  <a:cubicBezTo>
                    <a:pt x="9684" y="254"/>
                    <a:pt x="9695" y="254"/>
                    <a:pt x="9717" y="254"/>
                  </a:cubicBezTo>
                  <a:cubicBezTo>
                    <a:pt x="9762" y="232"/>
                    <a:pt x="9729" y="210"/>
                    <a:pt x="9795" y="188"/>
                  </a:cubicBezTo>
                  <a:lnTo>
                    <a:pt x="9795" y="188"/>
                  </a:lnTo>
                  <a:cubicBezTo>
                    <a:pt x="9795" y="199"/>
                    <a:pt x="9784" y="221"/>
                    <a:pt x="9773" y="243"/>
                  </a:cubicBezTo>
                  <a:cubicBezTo>
                    <a:pt x="9817" y="210"/>
                    <a:pt x="9872" y="177"/>
                    <a:pt x="9916" y="144"/>
                  </a:cubicBezTo>
                  <a:close/>
                  <a:moveTo>
                    <a:pt x="8880" y="562"/>
                  </a:moveTo>
                  <a:cubicBezTo>
                    <a:pt x="8875" y="567"/>
                    <a:pt x="8876" y="569"/>
                    <a:pt x="8879" y="569"/>
                  </a:cubicBezTo>
                  <a:cubicBezTo>
                    <a:pt x="8882" y="569"/>
                    <a:pt x="8888" y="567"/>
                    <a:pt x="8894" y="566"/>
                  </a:cubicBezTo>
                  <a:lnTo>
                    <a:pt x="8894" y="566"/>
                  </a:lnTo>
                  <a:cubicBezTo>
                    <a:pt x="8894" y="566"/>
                    <a:pt x="8894" y="566"/>
                    <a:pt x="8893" y="566"/>
                  </a:cubicBezTo>
                  <a:cubicBezTo>
                    <a:pt x="8888" y="566"/>
                    <a:pt x="8884" y="565"/>
                    <a:pt x="8880" y="562"/>
                  </a:cubicBezTo>
                  <a:close/>
                  <a:moveTo>
                    <a:pt x="9222" y="507"/>
                  </a:moveTo>
                  <a:cubicBezTo>
                    <a:pt x="9156" y="540"/>
                    <a:pt x="9078" y="573"/>
                    <a:pt x="9023" y="617"/>
                  </a:cubicBezTo>
                  <a:lnTo>
                    <a:pt x="9034" y="606"/>
                  </a:lnTo>
                  <a:lnTo>
                    <a:pt x="9034" y="606"/>
                  </a:lnTo>
                  <a:cubicBezTo>
                    <a:pt x="9012" y="617"/>
                    <a:pt x="9001" y="617"/>
                    <a:pt x="8979" y="617"/>
                  </a:cubicBezTo>
                  <a:lnTo>
                    <a:pt x="8957" y="617"/>
                  </a:lnTo>
                  <a:cubicBezTo>
                    <a:pt x="9023" y="562"/>
                    <a:pt x="9123" y="551"/>
                    <a:pt x="9222" y="507"/>
                  </a:cubicBezTo>
                  <a:close/>
                  <a:moveTo>
                    <a:pt x="8924" y="650"/>
                  </a:moveTo>
                  <a:cubicBezTo>
                    <a:pt x="8902" y="683"/>
                    <a:pt x="8847" y="716"/>
                    <a:pt x="8814" y="761"/>
                  </a:cubicBezTo>
                  <a:cubicBezTo>
                    <a:pt x="8770" y="761"/>
                    <a:pt x="8781" y="739"/>
                    <a:pt x="8803" y="716"/>
                  </a:cubicBezTo>
                  <a:cubicBezTo>
                    <a:pt x="8836" y="683"/>
                    <a:pt x="8869" y="683"/>
                    <a:pt x="8924" y="650"/>
                  </a:cubicBezTo>
                  <a:close/>
                  <a:moveTo>
                    <a:pt x="8713" y="694"/>
                  </a:moveTo>
                  <a:lnTo>
                    <a:pt x="8713" y="694"/>
                  </a:lnTo>
                  <a:cubicBezTo>
                    <a:pt x="8692" y="713"/>
                    <a:pt x="8692" y="716"/>
                    <a:pt x="8698" y="716"/>
                  </a:cubicBezTo>
                  <a:cubicBezTo>
                    <a:pt x="8702" y="716"/>
                    <a:pt x="8707" y="716"/>
                    <a:pt x="8712" y="716"/>
                  </a:cubicBezTo>
                  <a:cubicBezTo>
                    <a:pt x="8719" y="716"/>
                    <a:pt x="8726" y="718"/>
                    <a:pt x="8726" y="728"/>
                  </a:cubicBezTo>
                  <a:cubicBezTo>
                    <a:pt x="8748" y="716"/>
                    <a:pt x="8770" y="716"/>
                    <a:pt x="8781" y="716"/>
                  </a:cubicBezTo>
                  <a:cubicBezTo>
                    <a:pt x="8748" y="739"/>
                    <a:pt x="8715" y="761"/>
                    <a:pt x="8737" y="772"/>
                  </a:cubicBezTo>
                  <a:cubicBezTo>
                    <a:pt x="8704" y="777"/>
                    <a:pt x="8690" y="780"/>
                    <a:pt x="8681" y="780"/>
                  </a:cubicBezTo>
                  <a:cubicBezTo>
                    <a:pt x="8671" y="780"/>
                    <a:pt x="8665" y="777"/>
                    <a:pt x="8649" y="772"/>
                  </a:cubicBezTo>
                  <a:lnTo>
                    <a:pt x="8649" y="772"/>
                  </a:lnTo>
                  <a:cubicBezTo>
                    <a:pt x="8660" y="816"/>
                    <a:pt x="8605" y="805"/>
                    <a:pt x="8572" y="849"/>
                  </a:cubicBezTo>
                  <a:cubicBezTo>
                    <a:pt x="8562" y="850"/>
                    <a:pt x="8555" y="851"/>
                    <a:pt x="8549" y="851"/>
                  </a:cubicBezTo>
                  <a:cubicBezTo>
                    <a:pt x="8529" y="851"/>
                    <a:pt x="8523" y="845"/>
                    <a:pt x="8517" y="843"/>
                  </a:cubicBezTo>
                  <a:lnTo>
                    <a:pt x="8517" y="843"/>
                  </a:lnTo>
                  <a:lnTo>
                    <a:pt x="8539" y="838"/>
                  </a:lnTo>
                  <a:lnTo>
                    <a:pt x="8506" y="838"/>
                  </a:lnTo>
                  <a:cubicBezTo>
                    <a:pt x="8546" y="758"/>
                    <a:pt x="8631" y="759"/>
                    <a:pt x="8713" y="694"/>
                  </a:cubicBezTo>
                  <a:close/>
                  <a:moveTo>
                    <a:pt x="8495" y="849"/>
                  </a:moveTo>
                  <a:cubicBezTo>
                    <a:pt x="8487" y="853"/>
                    <a:pt x="8477" y="860"/>
                    <a:pt x="8462" y="871"/>
                  </a:cubicBezTo>
                  <a:lnTo>
                    <a:pt x="8451" y="860"/>
                  </a:lnTo>
                  <a:lnTo>
                    <a:pt x="8495" y="849"/>
                  </a:lnTo>
                  <a:close/>
                  <a:moveTo>
                    <a:pt x="7635" y="1190"/>
                  </a:moveTo>
                  <a:cubicBezTo>
                    <a:pt x="7631" y="1193"/>
                    <a:pt x="7627" y="1195"/>
                    <a:pt x="7625" y="1199"/>
                  </a:cubicBezTo>
                  <a:lnTo>
                    <a:pt x="7625" y="1199"/>
                  </a:lnTo>
                  <a:cubicBezTo>
                    <a:pt x="7631" y="1194"/>
                    <a:pt x="7635" y="1190"/>
                    <a:pt x="7635" y="1190"/>
                  </a:cubicBezTo>
                  <a:close/>
                  <a:moveTo>
                    <a:pt x="6908" y="1862"/>
                  </a:moveTo>
                  <a:lnTo>
                    <a:pt x="6897" y="1873"/>
                  </a:lnTo>
                  <a:cubicBezTo>
                    <a:pt x="6875" y="1884"/>
                    <a:pt x="6842" y="1895"/>
                    <a:pt x="6809" y="1917"/>
                  </a:cubicBezTo>
                  <a:cubicBezTo>
                    <a:pt x="6831" y="1895"/>
                    <a:pt x="6853" y="1873"/>
                    <a:pt x="6908" y="1862"/>
                  </a:cubicBezTo>
                  <a:close/>
                  <a:moveTo>
                    <a:pt x="6886" y="1906"/>
                  </a:moveTo>
                  <a:lnTo>
                    <a:pt x="6886" y="1917"/>
                  </a:lnTo>
                  <a:cubicBezTo>
                    <a:pt x="6864" y="1928"/>
                    <a:pt x="6853" y="1928"/>
                    <a:pt x="6842" y="1928"/>
                  </a:cubicBezTo>
                  <a:cubicBezTo>
                    <a:pt x="6853" y="1917"/>
                    <a:pt x="6864" y="1917"/>
                    <a:pt x="6886" y="1906"/>
                  </a:cubicBezTo>
                  <a:close/>
                  <a:moveTo>
                    <a:pt x="6545" y="1906"/>
                  </a:moveTo>
                  <a:lnTo>
                    <a:pt x="6534" y="1928"/>
                  </a:lnTo>
                  <a:cubicBezTo>
                    <a:pt x="6534" y="1926"/>
                    <a:pt x="6532" y="1925"/>
                    <a:pt x="6530" y="1925"/>
                  </a:cubicBezTo>
                  <a:cubicBezTo>
                    <a:pt x="6520" y="1925"/>
                    <a:pt x="6494" y="1939"/>
                    <a:pt x="6467" y="1939"/>
                  </a:cubicBezTo>
                  <a:cubicBezTo>
                    <a:pt x="6489" y="1928"/>
                    <a:pt x="6512" y="1917"/>
                    <a:pt x="6545" y="1906"/>
                  </a:cubicBezTo>
                  <a:close/>
                  <a:moveTo>
                    <a:pt x="8395" y="849"/>
                  </a:moveTo>
                  <a:cubicBezTo>
                    <a:pt x="8362" y="871"/>
                    <a:pt x="8340" y="882"/>
                    <a:pt x="8318" y="904"/>
                  </a:cubicBezTo>
                  <a:cubicBezTo>
                    <a:pt x="8384" y="893"/>
                    <a:pt x="8384" y="893"/>
                    <a:pt x="8428" y="871"/>
                  </a:cubicBezTo>
                  <a:lnTo>
                    <a:pt x="8440" y="871"/>
                  </a:lnTo>
                  <a:lnTo>
                    <a:pt x="8451" y="904"/>
                  </a:lnTo>
                  <a:cubicBezTo>
                    <a:pt x="8421" y="922"/>
                    <a:pt x="8405" y="928"/>
                    <a:pt x="8395" y="928"/>
                  </a:cubicBezTo>
                  <a:cubicBezTo>
                    <a:pt x="8376" y="928"/>
                    <a:pt x="8381" y="904"/>
                    <a:pt x="8351" y="904"/>
                  </a:cubicBezTo>
                  <a:cubicBezTo>
                    <a:pt x="8296" y="937"/>
                    <a:pt x="8263" y="992"/>
                    <a:pt x="8219" y="1014"/>
                  </a:cubicBezTo>
                  <a:lnTo>
                    <a:pt x="8208" y="1003"/>
                  </a:lnTo>
                  <a:cubicBezTo>
                    <a:pt x="8153" y="1058"/>
                    <a:pt x="8021" y="1091"/>
                    <a:pt x="7966" y="1157"/>
                  </a:cubicBezTo>
                  <a:lnTo>
                    <a:pt x="7944" y="1157"/>
                  </a:lnTo>
                  <a:cubicBezTo>
                    <a:pt x="7966" y="1168"/>
                    <a:pt x="7977" y="1179"/>
                    <a:pt x="7977" y="1190"/>
                  </a:cubicBezTo>
                  <a:cubicBezTo>
                    <a:pt x="7948" y="1209"/>
                    <a:pt x="7928" y="1236"/>
                    <a:pt x="7909" y="1236"/>
                  </a:cubicBezTo>
                  <a:cubicBezTo>
                    <a:pt x="7906" y="1236"/>
                    <a:pt x="7903" y="1236"/>
                    <a:pt x="7900" y="1234"/>
                  </a:cubicBezTo>
                  <a:cubicBezTo>
                    <a:pt x="7922" y="1223"/>
                    <a:pt x="7922" y="1212"/>
                    <a:pt x="7922" y="1201"/>
                  </a:cubicBezTo>
                  <a:lnTo>
                    <a:pt x="7922" y="1201"/>
                  </a:lnTo>
                  <a:lnTo>
                    <a:pt x="7889" y="1234"/>
                  </a:lnTo>
                  <a:cubicBezTo>
                    <a:pt x="7845" y="1223"/>
                    <a:pt x="7944" y="1190"/>
                    <a:pt x="7933" y="1179"/>
                  </a:cubicBezTo>
                  <a:lnTo>
                    <a:pt x="7933" y="1179"/>
                  </a:lnTo>
                  <a:cubicBezTo>
                    <a:pt x="7856" y="1223"/>
                    <a:pt x="7778" y="1289"/>
                    <a:pt x="7723" y="1311"/>
                  </a:cubicBezTo>
                  <a:cubicBezTo>
                    <a:pt x="7703" y="1291"/>
                    <a:pt x="7829" y="1244"/>
                    <a:pt x="7786" y="1244"/>
                  </a:cubicBezTo>
                  <a:cubicBezTo>
                    <a:pt x="7781" y="1244"/>
                    <a:pt x="7775" y="1244"/>
                    <a:pt x="7767" y="1245"/>
                  </a:cubicBezTo>
                  <a:lnTo>
                    <a:pt x="7856" y="1212"/>
                  </a:lnTo>
                  <a:cubicBezTo>
                    <a:pt x="7778" y="1201"/>
                    <a:pt x="7900" y="1190"/>
                    <a:pt x="7834" y="1179"/>
                  </a:cubicBezTo>
                  <a:lnTo>
                    <a:pt x="7834" y="1179"/>
                  </a:lnTo>
                  <a:cubicBezTo>
                    <a:pt x="7712" y="1223"/>
                    <a:pt x="7701" y="1256"/>
                    <a:pt x="7591" y="1300"/>
                  </a:cubicBezTo>
                  <a:cubicBezTo>
                    <a:pt x="7569" y="1333"/>
                    <a:pt x="7602" y="1322"/>
                    <a:pt x="7591" y="1355"/>
                  </a:cubicBezTo>
                  <a:cubicBezTo>
                    <a:pt x="7528" y="1401"/>
                    <a:pt x="7489" y="1409"/>
                    <a:pt x="7458" y="1409"/>
                  </a:cubicBezTo>
                  <a:cubicBezTo>
                    <a:pt x="7440" y="1409"/>
                    <a:pt x="7425" y="1406"/>
                    <a:pt x="7410" y="1406"/>
                  </a:cubicBezTo>
                  <a:cubicBezTo>
                    <a:pt x="7386" y="1406"/>
                    <a:pt x="7362" y="1412"/>
                    <a:pt x="7327" y="1444"/>
                  </a:cubicBezTo>
                  <a:cubicBezTo>
                    <a:pt x="7305" y="1477"/>
                    <a:pt x="7305" y="1521"/>
                    <a:pt x="7206" y="1543"/>
                  </a:cubicBezTo>
                  <a:lnTo>
                    <a:pt x="7228" y="1499"/>
                  </a:lnTo>
                  <a:lnTo>
                    <a:pt x="7228" y="1499"/>
                  </a:lnTo>
                  <a:cubicBezTo>
                    <a:pt x="7106" y="1554"/>
                    <a:pt x="7184" y="1576"/>
                    <a:pt x="7051" y="1620"/>
                  </a:cubicBezTo>
                  <a:cubicBezTo>
                    <a:pt x="7073" y="1598"/>
                    <a:pt x="7139" y="1565"/>
                    <a:pt x="7117" y="1565"/>
                  </a:cubicBezTo>
                  <a:cubicBezTo>
                    <a:pt x="7029" y="1587"/>
                    <a:pt x="7073" y="1609"/>
                    <a:pt x="7018" y="1642"/>
                  </a:cubicBezTo>
                  <a:lnTo>
                    <a:pt x="6985" y="1620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31" y="1842"/>
                    <a:pt x="6640" y="1826"/>
                    <a:pt x="6625" y="1826"/>
                  </a:cubicBezTo>
                  <a:cubicBezTo>
                    <a:pt x="6622" y="1826"/>
                    <a:pt x="6617" y="1827"/>
                    <a:pt x="6611" y="1829"/>
                  </a:cubicBezTo>
                  <a:cubicBezTo>
                    <a:pt x="6501" y="1895"/>
                    <a:pt x="6357" y="1961"/>
                    <a:pt x="6236" y="2017"/>
                  </a:cubicBezTo>
                  <a:cubicBezTo>
                    <a:pt x="6357" y="1939"/>
                    <a:pt x="6489" y="1851"/>
                    <a:pt x="6611" y="1785"/>
                  </a:cubicBezTo>
                  <a:lnTo>
                    <a:pt x="6611" y="1785"/>
                  </a:lnTo>
                  <a:lnTo>
                    <a:pt x="6589" y="1796"/>
                  </a:lnTo>
                  <a:cubicBezTo>
                    <a:pt x="6589" y="1752"/>
                    <a:pt x="6699" y="1763"/>
                    <a:pt x="6765" y="1708"/>
                  </a:cubicBezTo>
                  <a:lnTo>
                    <a:pt x="6765" y="1708"/>
                  </a:lnTo>
                  <a:lnTo>
                    <a:pt x="6754" y="1730"/>
                  </a:lnTo>
                  <a:cubicBezTo>
                    <a:pt x="6853" y="1686"/>
                    <a:pt x="6952" y="1620"/>
                    <a:pt x="7095" y="1532"/>
                  </a:cubicBezTo>
                  <a:lnTo>
                    <a:pt x="7095" y="1532"/>
                  </a:lnTo>
                  <a:lnTo>
                    <a:pt x="7073" y="1554"/>
                  </a:lnTo>
                  <a:cubicBezTo>
                    <a:pt x="7139" y="1532"/>
                    <a:pt x="7228" y="1477"/>
                    <a:pt x="7294" y="1444"/>
                  </a:cubicBezTo>
                  <a:cubicBezTo>
                    <a:pt x="7316" y="1433"/>
                    <a:pt x="7349" y="1411"/>
                    <a:pt x="7316" y="1411"/>
                  </a:cubicBezTo>
                  <a:cubicBezTo>
                    <a:pt x="7536" y="1367"/>
                    <a:pt x="7668" y="1190"/>
                    <a:pt x="7867" y="1157"/>
                  </a:cubicBezTo>
                  <a:lnTo>
                    <a:pt x="7867" y="1157"/>
                  </a:lnTo>
                  <a:cubicBezTo>
                    <a:pt x="7845" y="1168"/>
                    <a:pt x="7823" y="1179"/>
                    <a:pt x="7834" y="1179"/>
                  </a:cubicBezTo>
                  <a:lnTo>
                    <a:pt x="7977" y="1091"/>
                  </a:lnTo>
                  <a:cubicBezTo>
                    <a:pt x="7969" y="1087"/>
                    <a:pt x="7965" y="1086"/>
                    <a:pt x="7960" y="1086"/>
                  </a:cubicBezTo>
                  <a:cubicBezTo>
                    <a:pt x="7950" y="1086"/>
                    <a:pt x="7940" y="1091"/>
                    <a:pt x="7911" y="1091"/>
                  </a:cubicBezTo>
                  <a:cubicBezTo>
                    <a:pt x="7933" y="1080"/>
                    <a:pt x="7966" y="1047"/>
                    <a:pt x="7999" y="1025"/>
                  </a:cubicBezTo>
                  <a:lnTo>
                    <a:pt x="7999" y="1025"/>
                  </a:lnTo>
                  <a:cubicBezTo>
                    <a:pt x="7962" y="1054"/>
                    <a:pt x="7984" y="1059"/>
                    <a:pt x="8013" y="1059"/>
                  </a:cubicBezTo>
                  <a:cubicBezTo>
                    <a:pt x="8027" y="1059"/>
                    <a:pt x="8043" y="1058"/>
                    <a:pt x="8054" y="1058"/>
                  </a:cubicBezTo>
                  <a:lnTo>
                    <a:pt x="8043" y="1036"/>
                  </a:lnTo>
                  <a:cubicBezTo>
                    <a:pt x="8142" y="1025"/>
                    <a:pt x="8043" y="992"/>
                    <a:pt x="8153" y="959"/>
                  </a:cubicBezTo>
                  <a:lnTo>
                    <a:pt x="8153" y="970"/>
                  </a:lnTo>
                  <a:cubicBezTo>
                    <a:pt x="8186" y="948"/>
                    <a:pt x="8219" y="915"/>
                    <a:pt x="8263" y="904"/>
                  </a:cubicBezTo>
                  <a:lnTo>
                    <a:pt x="8263" y="904"/>
                  </a:lnTo>
                  <a:cubicBezTo>
                    <a:pt x="8296" y="915"/>
                    <a:pt x="8230" y="937"/>
                    <a:pt x="8230" y="948"/>
                  </a:cubicBezTo>
                  <a:cubicBezTo>
                    <a:pt x="8296" y="915"/>
                    <a:pt x="8329" y="849"/>
                    <a:pt x="8395" y="849"/>
                  </a:cubicBezTo>
                  <a:close/>
                  <a:moveTo>
                    <a:pt x="4985" y="2532"/>
                  </a:moveTo>
                  <a:lnTo>
                    <a:pt x="4985" y="2532"/>
                  </a:lnTo>
                  <a:cubicBezTo>
                    <a:pt x="4983" y="2533"/>
                    <a:pt x="4982" y="2534"/>
                    <a:pt x="4980" y="2534"/>
                  </a:cubicBezTo>
                  <a:cubicBezTo>
                    <a:pt x="4982" y="2534"/>
                    <a:pt x="4983" y="2533"/>
                    <a:pt x="4985" y="2532"/>
                  </a:cubicBezTo>
                  <a:close/>
                  <a:moveTo>
                    <a:pt x="4771" y="2633"/>
                  </a:moveTo>
                  <a:cubicBezTo>
                    <a:pt x="4767" y="2635"/>
                    <a:pt x="4763" y="2638"/>
                    <a:pt x="4759" y="2642"/>
                  </a:cubicBezTo>
                  <a:lnTo>
                    <a:pt x="4759" y="2642"/>
                  </a:lnTo>
                  <a:cubicBezTo>
                    <a:pt x="4763" y="2639"/>
                    <a:pt x="4767" y="2636"/>
                    <a:pt x="4771" y="2633"/>
                  </a:cubicBezTo>
                  <a:close/>
                  <a:moveTo>
                    <a:pt x="4595" y="2700"/>
                  </a:moveTo>
                  <a:lnTo>
                    <a:pt x="4553" y="2731"/>
                  </a:lnTo>
                  <a:lnTo>
                    <a:pt x="4553" y="2731"/>
                  </a:lnTo>
                  <a:cubicBezTo>
                    <a:pt x="4567" y="2723"/>
                    <a:pt x="4581" y="2714"/>
                    <a:pt x="4595" y="2700"/>
                  </a:cubicBezTo>
                  <a:close/>
                  <a:moveTo>
                    <a:pt x="4440" y="2810"/>
                  </a:moveTo>
                  <a:cubicBezTo>
                    <a:pt x="4431" y="2816"/>
                    <a:pt x="4424" y="2820"/>
                    <a:pt x="4419" y="2824"/>
                  </a:cubicBezTo>
                  <a:lnTo>
                    <a:pt x="4419" y="2824"/>
                  </a:lnTo>
                  <a:cubicBezTo>
                    <a:pt x="4428" y="2819"/>
                    <a:pt x="4435" y="2815"/>
                    <a:pt x="4440" y="2810"/>
                  </a:cubicBezTo>
                  <a:close/>
                  <a:moveTo>
                    <a:pt x="4699" y="2873"/>
                  </a:moveTo>
                  <a:lnTo>
                    <a:pt x="4699" y="2873"/>
                  </a:lnTo>
                  <a:cubicBezTo>
                    <a:pt x="4697" y="2874"/>
                    <a:pt x="4695" y="2875"/>
                    <a:pt x="4694" y="2876"/>
                  </a:cubicBezTo>
                  <a:cubicBezTo>
                    <a:pt x="4696" y="2875"/>
                    <a:pt x="4697" y="2874"/>
                    <a:pt x="4699" y="2873"/>
                  </a:cubicBezTo>
                  <a:close/>
                  <a:moveTo>
                    <a:pt x="6225" y="1994"/>
                  </a:moveTo>
                  <a:cubicBezTo>
                    <a:pt x="6258" y="2005"/>
                    <a:pt x="6181" y="2028"/>
                    <a:pt x="6181" y="2039"/>
                  </a:cubicBezTo>
                  <a:lnTo>
                    <a:pt x="6137" y="2061"/>
                  </a:lnTo>
                  <a:lnTo>
                    <a:pt x="6137" y="2050"/>
                  </a:lnTo>
                  <a:lnTo>
                    <a:pt x="6093" y="2083"/>
                  </a:lnTo>
                  <a:lnTo>
                    <a:pt x="6038" y="2138"/>
                  </a:lnTo>
                  <a:lnTo>
                    <a:pt x="6027" y="2127"/>
                  </a:lnTo>
                  <a:cubicBezTo>
                    <a:pt x="5961" y="2149"/>
                    <a:pt x="6027" y="2149"/>
                    <a:pt x="6005" y="2171"/>
                  </a:cubicBezTo>
                  <a:cubicBezTo>
                    <a:pt x="5992" y="2179"/>
                    <a:pt x="5981" y="2183"/>
                    <a:pt x="5974" y="2183"/>
                  </a:cubicBezTo>
                  <a:cubicBezTo>
                    <a:pt x="5961" y="2183"/>
                    <a:pt x="5958" y="2173"/>
                    <a:pt x="5972" y="2160"/>
                  </a:cubicBezTo>
                  <a:lnTo>
                    <a:pt x="5972" y="2160"/>
                  </a:lnTo>
                  <a:cubicBezTo>
                    <a:pt x="5873" y="2237"/>
                    <a:pt x="5685" y="2369"/>
                    <a:pt x="5553" y="2413"/>
                  </a:cubicBezTo>
                  <a:lnTo>
                    <a:pt x="5575" y="2391"/>
                  </a:lnTo>
                  <a:lnTo>
                    <a:pt x="5575" y="2391"/>
                  </a:lnTo>
                  <a:cubicBezTo>
                    <a:pt x="5476" y="2435"/>
                    <a:pt x="5498" y="2490"/>
                    <a:pt x="5399" y="2523"/>
                  </a:cubicBezTo>
                  <a:lnTo>
                    <a:pt x="5421" y="2512"/>
                  </a:lnTo>
                  <a:lnTo>
                    <a:pt x="5421" y="2512"/>
                  </a:lnTo>
                  <a:cubicBezTo>
                    <a:pt x="5223" y="2600"/>
                    <a:pt x="5013" y="2744"/>
                    <a:pt x="4848" y="2799"/>
                  </a:cubicBezTo>
                  <a:cubicBezTo>
                    <a:pt x="4848" y="2843"/>
                    <a:pt x="4650" y="2887"/>
                    <a:pt x="4672" y="2942"/>
                  </a:cubicBezTo>
                  <a:cubicBezTo>
                    <a:pt x="4606" y="2964"/>
                    <a:pt x="4584" y="2964"/>
                    <a:pt x="4550" y="2975"/>
                  </a:cubicBezTo>
                  <a:cubicBezTo>
                    <a:pt x="4539" y="2975"/>
                    <a:pt x="4517" y="2986"/>
                    <a:pt x="4495" y="2997"/>
                  </a:cubicBezTo>
                  <a:cubicBezTo>
                    <a:pt x="4506" y="2975"/>
                    <a:pt x="4517" y="2964"/>
                    <a:pt x="4573" y="2942"/>
                  </a:cubicBezTo>
                  <a:lnTo>
                    <a:pt x="4573" y="2942"/>
                  </a:lnTo>
                  <a:lnTo>
                    <a:pt x="4550" y="2975"/>
                  </a:lnTo>
                  <a:cubicBezTo>
                    <a:pt x="4583" y="2931"/>
                    <a:pt x="4627" y="2898"/>
                    <a:pt x="4703" y="2866"/>
                  </a:cubicBezTo>
                  <a:lnTo>
                    <a:pt x="4703" y="2866"/>
                  </a:lnTo>
                  <a:cubicBezTo>
                    <a:pt x="4704" y="2867"/>
                    <a:pt x="4706" y="2869"/>
                    <a:pt x="4699" y="2873"/>
                  </a:cubicBezTo>
                  <a:lnTo>
                    <a:pt x="4699" y="2873"/>
                  </a:lnTo>
                  <a:cubicBezTo>
                    <a:pt x="4817" y="2807"/>
                    <a:pt x="4883" y="2721"/>
                    <a:pt x="5024" y="2656"/>
                  </a:cubicBezTo>
                  <a:lnTo>
                    <a:pt x="5024" y="2656"/>
                  </a:lnTo>
                  <a:cubicBezTo>
                    <a:pt x="5018" y="2671"/>
                    <a:pt x="5020" y="2676"/>
                    <a:pt x="5025" y="2676"/>
                  </a:cubicBezTo>
                  <a:cubicBezTo>
                    <a:pt x="5038" y="2676"/>
                    <a:pt x="5070" y="2651"/>
                    <a:pt x="5090" y="2651"/>
                  </a:cubicBezTo>
                  <a:cubicBezTo>
                    <a:pt x="5095" y="2651"/>
                    <a:pt x="5098" y="2653"/>
                    <a:pt x="5101" y="2656"/>
                  </a:cubicBezTo>
                  <a:lnTo>
                    <a:pt x="5178" y="2611"/>
                  </a:lnTo>
                  <a:lnTo>
                    <a:pt x="5134" y="2611"/>
                  </a:lnTo>
                  <a:cubicBezTo>
                    <a:pt x="5200" y="2578"/>
                    <a:pt x="5256" y="2523"/>
                    <a:pt x="5311" y="2501"/>
                  </a:cubicBezTo>
                  <a:lnTo>
                    <a:pt x="5311" y="2501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88" y="2468"/>
                  </a:lnTo>
                  <a:lnTo>
                    <a:pt x="5311" y="2490"/>
                  </a:lnTo>
                  <a:cubicBezTo>
                    <a:pt x="5377" y="2446"/>
                    <a:pt x="5289" y="2468"/>
                    <a:pt x="5377" y="2424"/>
                  </a:cubicBezTo>
                  <a:lnTo>
                    <a:pt x="5377" y="2424"/>
                  </a:lnTo>
                  <a:cubicBezTo>
                    <a:pt x="5376" y="2425"/>
                    <a:pt x="5375" y="2426"/>
                    <a:pt x="5376" y="2426"/>
                  </a:cubicBezTo>
                  <a:cubicBezTo>
                    <a:pt x="5382" y="2426"/>
                    <a:pt x="5448" y="2390"/>
                    <a:pt x="5487" y="2380"/>
                  </a:cubicBezTo>
                  <a:cubicBezTo>
                    <a:pt x="5520" y="2358"/>
                    <a:pt x="5542" y="2325"/>
                    <a:pt x="5597" y="2314"/>
                  </a:cubicBezTo>
                  <a:cubicBezTo>
                    <a:pt x="5619" y="2314"/>
                    <a:pt x="5608" y="2347"/>
                    <a:pt x="5619" y="2347"/>
                  </a:cubicBezTo>
                  <a:cubicBezTo>
                    <a:pt x="5641" y="2303"/>
                    <a:pt x="5773" y="2259"/>
                    <a:pt x="5795" y="2204"/>
                  </a:cubicBezTo>
                  <a:lnTo>
                    <a:pt x="5795" y="2237"/>
                  </a:lnTo>
                  <a:lnTo>
                    <a:pt x="5817" y="2204"/>
                  </a:lnTo>
                  <a:cubicBezTo>
                    <a:pt x="5834" y="2198"/>
                    <a:pt x="5845" y="2196"/>
                    <a:pt x="5852" y="2196"/>
                  </a:cubicBezTo>
                  <a:cubicBezTo>
                    <a:pt x="5859" y="2196"/>
                    <a:pt x="5862" y="2198"/>
                    <a:pt x="5862" y="2204"/>
                  </a:cubicBezTo>
                  <a:cubicBezTo>
                    <a:pt x="5950" y="2160"/>
                    <a:pt x="5806" y="2193"/>
                    <a:pt x="5928" y="2149"/>
                  </a:cubicBezTo>
                  <a:lnTo>
                    <a:pt x="5928" y="2149"/>
                  </a:lnTo>
                  <a:lnTo>
                    <a:pt x="5906" y="2160"/>
                  </a:lnTo>
                  <a:cubicBezTo>
                    <a:pt x="6027" y="2116"/>
                    <a:pt x="6115" y="2039"/>
                    <a:pt x="6225" y="1994"/>
                  </a:cubicBezTo>
                  <a:close/>
                  <a:moveTo>
                    <a:pt x="4060" y="3093"/>
                  </a:moveTo>
                  <a:cubicBezTo>
                    <a:pt x="4058" y="3093"/>
                    <a:pt x="4024" y="3109"/>
                    <a:pt x="4033" y="3118"/>
                  </a:cubicBezTo>
                  <a:cubicBezTo>
                    <a:pt x="4035" y="3117"/>
                    <a:pt x="4037" y="3116"/>
                    <a:pt x="4039" y="3115"/>
                  </a:cubicBezTo>
                  <a:lnTo>
                    <a:pt x="4039" y="3115"/>
                  </a:lnTo>
                  <a:cubicBezTo>
                    <a:pt x="4045" y="3109"/>
                    <a:pt x="4050" y="3103"/>
                    <a:pt x="4055" y="3096"/>
                  </a:cubicBezTo>
                  <a:cubicBezTo>
                    <a:pt x="4059" y="3094"/>
                    <a:pt x="4060" y="3093"/>
                    <a:pt x="4060" y="3093"/>
                  </a:cubicBezTo>
                  <a:close/>
                  <a:moveTo>
                    <a:pt x="4380" y="3040"/>
                  </a:moveTo>
                  <a:cubicBezTo>
                    <a:pt x="4388" y="3040"/>
                    <a:pt x="4394" y="3044"/>
                    <a:pt x="4396" y="3052"/>
                  </a:cubicBezTo>
                  <a:cubicBezTo>
                    <a:pt x="4374" y="3074"/>
                    <a:pt x="4352" y="3096"/>
                    <a:pt x="4319" y="3129"/>
                  </a:cubicBezTo>
                  <a:lnTo>
                    <a:pt x="4308" y="3107"/>
                  </a:lnTo>
                  <a:lnTo>
                    <a:pt x="4253" y="3173"/>
                  </a:lnTo>
                  <a:lnTo>
                    <a:pt x="4220" y="3173"/>
                  </a:lnTo>
                  <a:lnTo>
                    <a:pt x="4231" y="3151"/>
                  </a:lnTo>
                  <a:lnTo>
                    <a:pt x="4209" y="3162"/>
                  </a:lnTo>
                  <a:cubicBezTo>
                    <a:pt x="4166" y="3162"/>
                    <a:pt x="4279" y="3069"/>
                    <a:pt x="4286" y="3043"/>
                  </a:cubicBezTo>
                  <a:lnTo>
                    <a:pt x="4286" y="3043"/>
                  </a:lnTo>
                  <a:cubicBezTo>
                    <a:pt x="4284" y="3059"/>
                    <a:pt x="4289" y="3065"/>
                    <a:pt x="4299" y="3065"/>
                  </a:cubicBezTo>
                  <a:cubicBezTo>
                    <a:pt x="4319" y="3065"/>
                    <a:pt x="4358" y="3040"/>
                    <a:pt x="4380" y="3040"/>
                  </a:cubicBezTo>
                  <a:close/>
                  <a:moveTo>
                    <a:pt x="4198" y="3195"/>
                  </a:moveTo>
                  <a:cubicBezTo>
                    <a:pt x="4165" y="3228"/>
                    <a:pt x="4099" y="3250"/>
                    <a:pt x="4055" y="3261"/>
                  </a:cubicBezTo>
                  <a:cubicBezTo>
                    <a:pt x="4099" y="3239"/>
                    <a:pt x="4132" y="3217"/>
                    <a:pt x="4165" y="3195"/>
                  </a:cubicBezTo>
                  <a:close/>
                  <a:moveTo>
                    <a:pt x="3779" y="3405"/>
                  </a:moveTo>
                  <a:lnTo>
                    <a:pt x="3779" y="3427"/>
                  </a:lnTo>
                  <a:cubicBezTo>
                    <a:pt x="3757" y="3427"/>
                    <a:pt x="3724" y="3449"/>
                    <a:pt x="3691" y="3471"/>
                  </a:cubicBezTo>
                  <a:cubicBezTo>
                    <a:pt x="3724" y="3449"/>
                    <a:pt x="3746" y="3427"/>
                    <a:pt x="3779" y="3405"/>
                  </a:cubicBezTo>
                  <a:close/>
                  <a:moveTo>
                    <a:pt x="3581" y="3526"/>
                  </a:moveTo>
                  <a:lnTo>
                    <a:pt x="3581" y="3537"/>
                  </a:lnTo>
                  <a:lnTo>
                    <a:pt x="3570" y="3548"/>
                  </a:lnTo>
                  <a:lnTo>
                    <a:pt x="3570" y="3537"/>
                  </a:lnTo>
                  <a:lnTo>
                    <a:pt x="3581" y="3526"/>
                  </a:lnTo>
                  <a:close/>
                  <a:moveTo>
                    <a:pt x="3206" y="3801"/>
                  </a:moveTo>
                  <a:lnTo>
                    <a:pt x="3184" y="3823"/>
                  </a:lnTo>
                  <a:lnTo>
                    <a:pt x="3173" y="3823"/>
                  </a:lnTo>
                  <a:lnTo>
                    <a:pt x="3206" y="3801"/>
                  </a:lnTo>
                  <a:close/>
                  <a:moveTo>
                    <a:pt x="3162" y="3823"/>
                  </a:moveTo>
                  <a:lnTo>
                    <a:pt x="3151" y="3845"/>
                  </a:lnTo>
                  <a:lnTo>
                    <a:pt x="3129" y="3845"/>
                  </a:lnTo>
                  <a:lnTo>
                    <a:pt x="3162" y="3823"/>
                  </a:lnTo>
                  <a:close/>
                  <a:moveTo>
                    <a:pt x="2534" y="4209"/>
                  </a:moveTo>
                  <a:lnTo>
                    <a:pt x="2534" y="4220"/>
                  </a:lnTo>
                  <a:cubicBezTo>
                    <a:pt x="2501" y="4231"/>
                    <a:pt x="2468" y="4253"/>
                    <a:pt x="2435" y="4264"/>
                  </a:cubicBezTo>
                  <a:cubicBezTo>
                    <a:pt x="2457" y="4253"/>
                    <a:pt x="2490" y="4231"/>
                    <a:pt x="2490" y="4209"/>
                  </a:cubicBezTo>
                  <a:cubicBezTo>
                    <a:pt x="2490" y="4214"/>
                    <a:pt x="2496" y="4217"/>
                    <a:pt x="2504" y="4217"/>
                  </a:cubicBezTo>
                  <a:cubicBezTo>
                    <a:pt x="2512" y="4217"/>
                    <a:pt x="2523" y="4214"/>
                    <a:pt x="2534" y="4209"/>
                  </a:cubicBezTo>
                  <a:close/>
                  <a:moveTo>
                    <a:pt x="2204" y="4418"/>
                  </a:moveTo>
                  <a:lnTo>
                    <a:pt x="2204" y="4440"/>
                  </a:lnTo>
                  <a:cubicBezTo>
                    <a:pt x="2195" y="4440"/>
                    <a:pt x="2177" y="4440"/>
                    <a:pt x="2166" y="4447"/>
                  </a:cubicBezTo>
                  <a:lnTo>
                    <a:pt x="2166" y="4447"/>
                  </a:lnTo>
                  <a:lnTo>
                    <a:pt x="2204" y="4418"/>
                  </a:lnTo>
                  <a:close/>
                  <a:moveTo>
                    <a:pt x="1862" y="4672"/>
                  </a:moveTo>
                  <a:lnTo>
                    <a:pt x="1818" y="4694"/>
                  </a:lnTo>
                  <a:lnTo>
                    <a:pt x="1840" y="4672"/>
                  </a:lnTo>
                  <a:close/>
                  <a:moveTo>
                    <a:pt x="1730" y="4727"/>
                  </a:moveTo>
                  <a:lnTo>
                    <a:pt x="1719" y="4738"/>
                  </a:lnTo>
                  <a:cubicBezTo>
                    <a:pt x="1697" y="4760"/>
                    <a:pt x="1664" y="4782"/>
                    <a:pt x="1631" y="4793"/>
                  </a:cubicBezTo>
                  <a:cubicBezTo>
                    <a:pt x="1664" y="4771"/>
                    <a:pt x="1697" y="4749"/>
                    <a:pt x="1730" y="4727"/>
                  </a:cubicBezTo>
                  <a:close/>
                  <a:moveTo>
                    <a:pt x="10125" y="0"/>
                  </a:moveTo>
                  <a:cubicBezTo>
                    <a:pt x="10092" y="33"/>
                    <a:pt x="10070" y="77"/>
                    <a:pt x="10103" y="88"/>
                  </a:cubicBezTo>
                  <a:lnTo>
                    <a:pt x="10103" y="88"/>
                  </a:lnTo>
                  <a:cubicBezTo>
                    <a:pt x="10088" y="98"/>
                    <a:pt x="10076" y="110"/>
                    <a:pt x="10059" y="122"/>
                  </a:cubicBezTo>
                  <a:lnTo>
                    <a:pt x="10015" y="122"/>
                  </a:lnTo>
                  <a:lnTo>
                    <a:pt x="9949" y="199"/>
                  </a:lnTo>
                  <a:cubicBezTo>
                    <a:pt x="9930" y="189"/>
                    <a:pt x="9960" y="163"/>
                    <a:pt x="9934" y="163"/>
                  </a:cubicBezTo>
                  <a:cubicBezTo>
                    <a:pt x="9929" y="163"/>
                    <a:pt x="9923" y="164"/>
                    <a:pt x="9916" y="166"/>
                  </a:cubicBezTo>
                  <a:cubicBezTo>
                    <a:pt x="9930" y="157"/>
                    <a:pt x="9946" y="148"/>
                    <a:pt x="9961" y="139"/>
                  </a:cubicBezTo>
                  <a:lnTo>
                    <a:pt x="9961" y="139"/>
                  </a:lnTo>
                  <a:cubicBezTo>
                    <a:pt x="9954" y="142"/>
                    <a:pt x="9948" y="142"/>
                    <a:pt x="9943" y="142"/>
                  </a:cubicBezTo>
                  <a:cubicBezTo>
                    <a:pt x="9930" y="142"/>
                    <a:pt x="9921" y="138"/>
                    <a:pt x="9916" y="133"/>
                  </a:cubicBezTo>
                  <a:lnTo>
                    <a:pt x="9949" y="111"/>
                  </a:lnTo>
                  <a:cubicBezTo>
                    <a:pt x="9943" y="108"/>
                    <a:pt x="9938" y="107"/>
                    <a:pt x="9931" y="107"/>
                  </a:cubicBezTo>
                  <a:cubicBezTo>
                    <a:pt x="9874" y="107"/>
                    <a:pt x="9787" y="191"/>
                    <a:pt x="9717" y="221"/>
                  </a:cubicBezTo>
                  <a:lnTo>
                    <a:pt x="9740" y="177"/>
                  </a:lnTo>
                  <a:lnTo>
                    <a:pt x="9662" y="243"/>
                  </a:lnTo>
                  <a:cubicBezTo>
                    <a:pt x="9651" y="243"/>
                    <a:pt x="9629" y="232"/>
                    <a:pt x="9662" y="210"/>
                  </a:cubicBezTo>
                  <a:lnTo>
                    <a:pt x="9662" y="210"/>
                  </a:lnTo>
                  <a:cubicBezTo>
                    <a:pt x="9596" y="221"/>
                    <a:pt x="9618" y="243"/>
                    <a:pt x="9563" y="243"/>
                  </a:cubicBezTo>
                  <a:lnTo>
                    <a:pt x="9508" y="276"/>
                  </a:lnTo>
                  <a:cubicBezTo>
                    <a:pt x="9518" y="266"/>
                    <a:pt x="9494" y="257"/>
                    <a:pt x="9516" y="247"/>
                  </a:cubicBezTo>
                  <a:lnTo>
                    <a:pt x="9516" y="247"/>
                  </a:lnTo>
                  <a:cubicBezTo>
                    <a:pt x="9416" y="281"/>
                    <a:pt x="9374" y="342"/>
                    <a:pt x="9332" y="342"/>
                  </a:cubicBezTo>
                  <a:lnTo>
                    <a:pt x="9332" y="331"/>
                  </a:lnTo>
                  <a:cubicBezTo>
                    <a:pt x="9200" y="408"/>
                    <a:pt x="9332" y="364"/>
                    <a:pt x="9244" y="441"/>
                  </a:cubicBezTo>
                  <a:lnTo>
                    <a:pt x="9145" y="419"/>
                  </a:lnTo>
                  <a:lnTo>
                    <a:pt x="9145" y="441"/>
                  </a:lnTo>
                  <a:lnTo>
                    <a:pt x="9101" y="452"/>
                  </a:lnTo>
                  <a:cubicBezTo>
                    <a:pt x="9078" y="474"/>
                    <a:pt x="9081" y="477"/>
                    <a:pt x="9087" y="477"/>
                  </a:cubicBezTo>
                  <a:cubicBezTo>
                    <a:pt x="9089" y="477"/>
                    <a:pt x="9091" y="477"/>
                    <a:pt x="9092" y="477"/>
                  </a:cubicBezTo>
                  <a:cubicBezTo>
                    <a:pt x="9096" y="477"/>
                    <a:pt x="9097" y="478"/>
                    <a:pt x="9090" y="485"/>
                  </a:cubicBezTo>
                  <a:cubicBezTo>
                    <a:pt x="9027" y="494"/>
                    <a:pt x="8950" y="554"/>
                    <a:pt x="8905" y="564"/>
                  </a:cubicBezTo>
                  <a:lnTo>
                    <a:pt x="8905" y="564"/>
                  </a:lnTo>
                  <a:cubicBezTo>
                    <a:pt x="8905" y="564"/>
                    <a:pt x="8904" y="564"/>
                    <a:pt x="8904" y="564"/>
                  </a:cubicBezTo>
                  <a:cubicBezTo>
                    <a:pt x="8902" y="564"/>
                    <a:pt x="8898" y="565"/>
                    <a:pt x="8894" y="566"/>
                  </a:cubicBezTo>
                  <a:lnTo>
                    <a:pt x="8894" y="566"/>
                  </a:lnTo>
                  <a:cubicBezTo>
                    <a:pt x="8897" y="566"/>
                    <a:pt x="8901" y="565"/>
                    <a:pt x="8905" y="564"/>
                  </a:cubicBezTo>
                  <a:lnTo>
                    <a:pt x="8905" y="564"/>
                  </a:lnTo>
                  <a:cubicBezTo>
                    <a:pt x="8906" y="566"/>
                    <a:pt x="8900" y="571"/>
                    <a:pt x="8880" y="584"/>
                  </a:cubicBezTo>
                  <a:cubicBezTo>
                    <a:pt x="8875" y="582"/>
                    <a:pt x="8869" y="580"/>
                    <a:pt x="8864" y="580"/>
                  </a:cubicBezTo>
                  <a:cubicBezTo>
                    <a:pt x="8827" y="580"/>
                    <a:pt x="8794" y="641"/>
                    <a:pt x="8726" y="650"/>
                  </a:cubicBezTo>
                  <a:cubicBezTo>
                    <a:pt x="8735" y="623"/>
                    <a:pt x="8781" y="603"/>
                    <a:pt x="8755" y="603"/>
                  </a:cubicBezTo>
                  <a:cubicBezTo>
                    <a:pt x="8749" y="603"/>
                    <a:pt x="8740" y="604"/>
                    <a:pt x="8726" y="606"/>
                  </a:cubicBezTo>
                  <a:cubicBezTo>
                    <a:pt x="8715" y="661"/>
                    <a:pt x="8605" y="661"/>
                    <a:pt x="8561" y="694"/>
                  </a:cubicBezTo>
                  <a:lnTo>
                    <a:pt x="8539" y="683"/>
                  </a:lnTo>
                  <a:lnTo>
                    <a:pt x="8528" y="728"/>
                  </a:lnTo>
                  <a:cubicBezTo>
                    <a:pt x="8495" y="750"/>
                    <a:pt x="8417" y="783"/>
                    <a:pt x="8362" y="816"/>
                  </a:cubicBezTo>
                  <a:cubicBezTo>
                    <a:pt x="8362" y="815"/>
                    <a:pt x="8362" y="815"/>
                    <a:pt x="8360" y="815"/>
                  </a:cubicBezTo>
                  <a:cubicBezTo>
                    <a:pt x="8340" y="815"/>
                    <a:pt x="8181" y="884"/>
                    <a:pt x="8109" y="915"/>
                  </a:cubicBezTo>
                  <a:lnTo>
                    <a:pt x="8109" y="904"/>
                  </a:lnTo>
                  <a:cubicBezTo>
                    <a:pt x="8098" y="937"/>
                    <a:pt x="8021" y="981"/>
                    <a:pt x="7955" y="1014"/>
                  </a:cubicBezTo>
                  <a:cubicBezTo>
                    <a:pt x="7955" y="992"/>
                    <a:pt x="7955" y="981"/>
                    <a:pt x="7988" y="959"/>
                  </a:cubicBezTo>
                  <a:lnTo>
                    <a:pt x="7988" y="959"/>
                  </a:lnTo>
                  <a:lnTo>
                    <a:pt x="7933" y="992"/>
                  </a:lnTo>
                  <a:cubicBezTo>
                    <a:pt x="7922" y="1003"/>
                    <a:pt x="7911" y="1014"/>
                    <a:pt x="7867" y="1036"/>
                  </a:cubicBezTo>
                  <a:lnTo>
                    <a:pt x="7878" y="1014"/>
                  </a:lnTo>
                  <a:lnTo>
                    <a:pt x="7878" y="1014"/>
                  </a:lnTo>
                  <a:cubicBezTo>
                    <a:pt x="7801" y="1047"/>
                    <a:pt x="7734" y="1113"/>
                    <a:pt x="7624" y="1146"/>
                  </a:cubicBezTo>
                  <a:cubicBezTo>
                    <a:pt x="7635" y="1168"/>
                    <a:pt x="7734" y="1168"/>
                    <a:pt x="7635" y="1234"/>
                  </a:cubicBezTo>
                  <a:cubicBezTo>
                    <a:pt x="7627" y="1226"/>
                    <a:pt x="7618" y="1210"/>
                    <a:pt x="7625" y="1199"/>
                  </a:cubicBezTo>
                  <a:lnTo>
                    <a:pt x="7625" y="1199"/>
                  </a:lnTo>
                  <a:cubicBezTo>
                    <a:pt x="7617" y="1205"/>
                    <a:pt x="7604" y="1212"/>
                    <a:pt x="7591" y="1212"/>
                  </a:cubicBezTo>
                  <a:lnTo>
                    <a:pt x="7624" y="1179"/>
                  </a:lnTo>
                  <a:lnTo>
                    <a:pt x="7624" y="1179"/>
                  </a:lnTo>
                  <a:cubicBezTo>
                    <a:pt x="7580" y="1190"/>
                    <a:pt x="7613" y="1201"/>
                    <a:pt x="7569" y="1223"/>
                  </a:cubicBezTo>
                  <a:lnTo>
                    <a:pt x="7536" y="1212"/>
                  </a:lnTo>
                  <a:lnTo>
                    <a:pt x="7580" y="1190"/>
                  </a:lnTo>
                  <a:lnTo>
                    <a:pt x="7580" y="1190"/>
                  </a:lnTo>
                  <a:cubicBezTo>
                    <a:pt x="7553" y="1199"/>
                    <a:pt x="7512" y="1215"/>
                    <a:pt x="7486" y="1215"/>
                  </a:cubicBezTo>
                  <a:cubicBezTo>
                    <a:pt x="7480" y="1215"/>
                    <a:pt x="7474" y="1214"/>
                    <a:pt x="7470" y="1212"/>
                  </a:cubicBezTo>
                  <a:lnTo>
                    <a:pt x="7470" y="1212"/>
                  </a:lnTo>
                  <a:cubicBezTo>
                    <a:pt x="7470" y="1223"/>
                    <a:pt x="7481" y="1234"/>
                    <a:pt x="7448" y="1256"/>
                  </a:cubicBezTo>
                  <a:cubicBezTo>
                    <a:pt x="7424" y="1270"/>
                    <a:pt x="7412" y="1274"/>
                    <a:pt x="7405" y="1274"/>
                  </a:cubicBezTo>
                  <a:cubicBezTo>
                    <a:pt x="7393" y="1274"/>
                    <a:pt x="7395" y="1262"/>
                    <a:pt x="7381" y="1262"/>
                  </a:cubicBezTo>
                  <a:cubicBezTo>
                    <a:pt x="7376" y="1262"/>
                    <a:pt x="7370" y="1263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97" y="1326"/>
                    <a:pt x="7291" y="1327"/>
                    <a:pt x="7286" y="1327"/>
                  </a:cubicBezTo>
                  <a:cubicBezTo>
                    <a:pt x="7275" y="1327"/>
                    <a:pt x="7268" y="1322"/>
                    <a:pt x="7261" y="1322"/>
                  </a:cubicBezTo>
                  <a:cubicBezTo>
                    <a:pt x="7228" y="1355"/>
                    <a:pt x="7084" y="1422"/>
                    <a:pt x="7139" y="1422"/>
                  </a:cubicBezTo>
                  <a:cubicBezTo>
                    <a:pt x="7029" y="1510"/>
                    <a:pt x="6864" y="1543"/>
                    <a:pt x="6743" y="1631"/>
                  </a:cubicBezTo>
                  <a:lnTo>
                    <a:pt x="6743" y="1620"/>
                  </a:lnTo>
                  <a:cubicBezTo>
                    <a:pt x="6677" y="1664"/>
                    <a:pt x="6578" y="1708"/>
                    <a:pt x="6534" y="1752"/>
                  </a:cubicBezTo>
                  <a:cubicBezTo>
                    <a:pt x="6523" y="1763"/>
                    <a:pt x="6506" y="1769"/>
                    <a:pt x="6494" y="1769"/>
                  </a:cubicBezTo>
                  <a:cubicBezTo>
                    <a:pt x="6481" y="1769"/>
                    <a:pt x="6473" y="1763"/>
                    <a:pt x="6478" y="1752"/>
                  </a:cubicBezTo>
                  <a:lnTo>
                    <a:pt x="6478" y="1752"/>
                  </a:lnTo>
                  <a:cubicBezTo>
                    <a:pt x="6423" y="1796"/>
                    <a:pt x="6412" y="1807"/>
                    <a:pt x="6324" y="1840"/>
                  </a:cubicBezTo>
                  <a:cubicBezTo>
                    <a:pt x="6352" y="1818"/>
                    <a:pt x="6346" y="1818"/>
                    <a:pt x="6344" y="1818"/>
                  </a:cubicBezTo>
                  <a:cubicBezTo>
                    <a:pt x="6341" y="1818"/>
                    <a:pt x="6341" y="1818"/>
                    <a:pt x="6379" y="1796"/>
                  </a:cubicBezTo>
                  <a:lnTo>
                    <a:pt x="6379" y="1796"/>
                  </a:lnTo>
                  <a:cubicBezTo>
                    <a:pt x="6302" y="1829"/>
                    <a:pt x="6280" y="1829"/>
                    <a:pt x="6214" y="1895"/>
                  </a:cubicBezTo>
                  <a:cubicBezTo>
                    <a:pt x="6217" y="1882"/>
                    <a:pt x="6211" y="1876"/>
                    <a:pt x="6200" y="1876"/>
                  </a:cubicBezTo>
                  <a:cubicBezTo>
                    <a:pt x="6176" y="1876"/>
                    <a:pt x="6127" y="1902"/>
                    <a:pt x="6104" y="1917"/>
                  </a:cubicBezTo>
                  <a:lnTo>
                    <a:pt x="6170" y="1906"/>
                  </a:lnTo>
                  <a:lnTo>
                    <a:pt x="6170" y="1906"/>
                  </a:lnTo>
                  <a:cubicBezTo>
                    <a:pt x="6126" y="1928"/>
                    <a:pt x="6093" y="1950"/>
                    <a:pt x="6060" y="1961"/>
                  </a:cubicBezTo>
                  <a:lnTo>
                    <a:pt x="6060" y="1928"/>
                  </a:lnTo>
                  <a:cubicBezTo>
                    <a:pt x="5895" y="1983"/>
                    <a:pt x="5817" y="2138"/>
                    <a:pt x="5663" y="2149"/>
                  </a:cubicBezTo>
                  <a:cubicBezTo>
                    <a:pt x="5659" y="2156"/>
                    <a:pt x="5660" y="2158"/>
                    <a:pt x="5666" y="2158"/>
                  </a:cubicBezTo>
                  <a:cubicBezTo>
                    <a:pt x="5680" y="2158"/>
                    <a:pt x="5722" y="2139"/>
                    <a:pt x="5732" y="2139"/>
                  </a:cubicBezTo>
                  <a:cubicBezTo>
                    <a:pt x="5736" y="2139"/>
                    <a:pt x="5736" y="2142"/>
                    <a:pt x="5729" y="2149"/>
                  </a:cubicBezTo>
                  <a:cubicBezTo>
                    <a:pt x="5663" y="2193"/>
                    <a:pt x="5564" y="2193"/>
                    <a:pt x="5542" y="2204"/>
                  </a:cubicBezTo>
                  <a:cubicBezTo>
                    <a:pt x="5443" y="2248"/>
                    <a:pt x="5476" y="2292"/>
                    <a:pt x="5366" y="2336"/>
                  </a:cubicBezTo>
                  <a:cubicBezTo>
                    <a:pt x="5388" y="2336"/>
                    <a:pt x="5410" y="2358"/>
                    <a:pt x="5344" y="2402"/>
                  </a:cubicBezTo>
                  <a:cubicBezTo>
                    <a:pt x="5317" y="2417"/>
                    <a:pt x="5296" y="2423"/>
                    <a:pt x="5281" y="2423"/>
                  </a:cubicBezTo>
                  <a:cubicBezTo>
                    <a:pt x="5253" y="2423"/>
                    <a:pt x="5249" y="2402"/>
                    <a:pt x="5278" y="2380"/>
                  </a:cubicBezTo>
                  <a:lnTo>
                    <a:pt x="5300" y="2380"/>
                  </a:lnTo>
                  <a:cubicBezTo>
                    <a:pt x="5318" y="2362"/>
                    <a:pt x="5343" y="2344"/>
                    <a:pt x="5334" y="2344"/>
                  </a:cubicBezTo>
                  <a:cubicBezTo>
                    <a:pt x="5332" y="2344"/>
                    <a:pt x="5328" y="2345"/>
                    <a:pt x="5322" y="2347"/>
                  </a:cubicBezTo>
                  <a:lnTo>
                    <a:pt x="5311" y="2358"/>
                  </a:lnTo>
                  <a:cubicBezTo>
                    <a:pt x="5283" y="2367"/>
                    <a:pt x="5209" y="2407"/>
                    <a:pt x="5192" y="2407"/>
                  </a:cubicBezTo>
                  <a:cubicBezTo>
                    <a:pt x="5189" y="2407"/>
                    <a:pt x="5188" y="2406"/>
                    <a:pt x="5189" y="2402"/>
                  </a:cubicBezTo>
                  <a:lnTo>
                    <a:pt x="5189" y="2402"/>
                  </a:lnTo>
                  <a:cubicBezTo>
                    <a:pt x="5167" y="2419"/>
                    <a:pt x="5165" y="2424"/>
                    <a:pt x="5173" y="2424"/>
                  </a:cubicBezTo>
                  <a:cubicBezTo>
                    <a:pt x="5181" y="2424"/>
                    <a:pt x="5200" y="2419"/>
                    <a:pt x="5223" y="2413"/>
                  </a:cubicBezTo>
                  <a:lnTo>
                    <a:pt x="5223" y="2413"/>
                  </a:lnTo>
                  <a:cubicBezTo>
                    <a:pt x="5125" y="2446"/>
                    <a:pt x="5081" y="2489"/>
                    <a:pt x="4985" y="2532"/>
                  </a:cubicBezTo>
                  <a:lnTo>
                    <a:pt x="4985" y="2532"/>
                  </a:lnTo>
                  <a:cubicBezTo>
                    <a:pt x="4990" y="2530"/>
                    <a:pt x="4995" y="2529"/>
                    <a:pt x="4998" y="2529"/>
                  </a:cubicBezTo>
                  <a:cubicBezTo>
                    <a:pt x="5007" y="2529"/>
                    <a:pt x="5010" y="2534"/>
                    <a:pt x="5002" y="2534"/>
                  </a:cubicBezTo>
                  <a:cubicBezTo>
                    <a:pt x="4859" y="2600"/>
                    <a:pt x="4947" y="2589"/>
                    <a:pt x="4859" y="2644"/>
                  </a:cubicBezTo>
                  <a:cubicBezTo>
                    <a:pt x="4854" y="2646"/>
                    <a:pt x="4849" y="2646"/>
                    <a:pt x="4846" y="2646"/>
                  </a:cubicBezTo>
                  <a:cubicBezTo>
                    <a:pt x="4827" y="2646"/>
                    <a:pt x="4832" y="2633"/>
                    <a:pt x="4826" y="2633"/>
                  </a:cubicBezTo>
                  <a:cubicBezTo>
                    <a:pt x="4822" y="2633"/>
                    <a:pt x="4812" y="2641"/>
                    <a:pt x="4782" y="2667"/>
                  </a:cubicBezTo>
                  <a:cubicBezTo>
                    <a:pt x="4769" y="2671"/>
                    <a:pt x="4760" y="2673"/>
                    <a:pt x="4754" y="2673"/>
                  </a:cubicBezTo>
                  <a:cubicBezTo>
                    <a:pt x="4734" y="2673"/>
                    <a:pt x="4745" y="2654"/>
                    <a:pt x="4759" y="2642"/>
                  </a:cubicBezTo>
                  <a:lnTo>
                    <a:pt x="4759" y="2642"/>
                  </a:lnTo>
                  <a:cubicBezTo>
                    <a:pt x="4685" y="2691"/>
                    <a:pt x="4603" y="2712"/>
                    <a:pt x="4550" y="2733"/>
                  </a:cubicBezTo>
                  <a:lnTo>
                    <a:pt x="4553" y="2731"/>
                  </a:lnTo>
                  <a:lnTo>
                    <a:pt x="4553" y="2731"/>
                  </a:lnTo>
                  <a:cubicBezTo>
                    <a:pt x="4545" y="2736"/>
                    <a:pt x="4537" y="2740"/>
                    <a:pt x="4528" y="2744"/>
                  </a:cubicBezTo>
                  <a:lnTo>
                    <a:pt x="4561" y="2744"/>
                  </a:lnTo>
                  <a:cubicBezTo>
                    <a:pt x="4539" y="2755"/>
                    <a:pt x="4517" y="2766"/>
                    <a:pt x="4506" y="2766"/>
                  </a:cubicBezTo>
                  <a:cubicBezTo>
                    <a:pt x="4484" y="2788"/>
                    <a:pt x="4550" y="2777"/>
                    <a:pt x="4506" y="2832"/>
                  </a:cubicBezTo>
                  <a:cubicBezTo>
                    <a:pt x="4470" y="2841"/>
                    <a:pt x="4425" y="2881"/>
                    <a:pt x="4392" y="2881"/>
                  </a:cubicBezTo>
                  <a:cubicBezTo>
                    <a:pt x="4386" y="2881"/>
                    <a:pt x="4380" y="2879"/>
                    <a:pt x="4374" y="2876"/>
                  </a:cubicBezTo>
                  <a:cubicBezTo>
                    <a:pt x="4482" y="2827"/>
                    <a:pt x="4380" y="2856"/>
                    <a:pt x="4419" y="2824"/>
                  </a:cubicBezTo>
                  <a:lnTo>
                    <a:pt x="4419" y="2824"/>
                  </a:lnTo>
                  <a:cubicBezTo>
                    <a:pt x="4408" y="2830"/>
                    <a:pt x="4393" y="2837"/>
                    <a:pt x="4374" y="2843"/>
                  </a:cubicBezTo>
                  <a:lnTo>
                    <a:pt x="4385" y="2832"/>
                  </a:lnTo>
                  <a:lnTo>
                    <a:pt x="4385" y="2832"/>
                  </a:lnTo>
                  <a:cubicBezTo>
                    <a:pt x="4264" y="2876"/>
                    <a:pt x="4352" y="2887"/>
                    <a:pt x="4242" y="2953"/>
                  </a:cubicBezTo>
                  <a:cubicBezTo>
                    <a:pt x="4247" y="2944"/>
                    <a:pt x="4240" y="2940"/>
                    <a:pt x="4229" y="2940"/>
                  </a:cubicBezTo>
                  <a:cubicBezTo>
                    <a:pt x="4214" y="2940"/>
                    <a:pt x="4193" y="2947"/>
                    <a:pt x="4187" y="2953"/>
                  </a:cubicBezTo>
                  <a:cubicBezTo>
                    <a:pt x="4197" y="2948"/>
                    <a:pt x="4204" y="2946"/>
                    <a:pt x="4209" y="2946"/>
                  </a:cubicBezTo>
                  <a:cubicBezTo>
                    <a:pt x="4225" y="2946"/>
                    <a:pt x="4213" y="2971"/>
                    <a:pt x="4187" y="2997"/>
                  </a:cubicBezTo>
                  <a:cubicBezTo>
                    <a:pt x="4110" y="3030"/>
                    <a:pt x="4121" y="3041"/>
                    <a:pt x="4077" y="3063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21" y="3063"/>
                    <a:pt x="4090" y="3084"/>
                    <a:pt x="4039" y="3115"/>
                  </a:cubicBezTo>
                  <a:lnTo>
                    <a:pt x="4039" y="3115"/>
                  </a:lnTo>
                  <a:cubicBezTo>
                    <a:pt x="3996" y="3150"/>
                    <a:pt x="3914" y="3147"/>
                    <a:pt x="3856" y="3195"/>
                  </a:cubicBezTo>
                  <a:cubicBezTo>
                    <a:pt x="3850" y="3197"/>
                    <a:pt x="3845" y="3198"/>
                    <a:pt x="3841" y="3198"/>
                  </a:cubicBezTo>
                  <a:cubicBezTo>
                    <a:pt x="3822" y="3198"/>
                    <a:pt x="3826" y="3182"/>
                    <a:pt x="3813" y="3182"/>
                  </a:cubicBezTo>
                  <a:cubicBezTo>
                    <a:pt x="3810" y="3182"/>
                    <a:pt x="3806" y="3183"/>
                    <a:pt x="3801" y="3184"/>
                  </a:cubicBezTo>
                  <a:cubicBezTo>
                    <a:pt x="3735" y="3250"/>
                    <a:pt x="3702" y="3217"/>
                    <a:pt x="3625" y="3294"/>
                  </a:cubicBezTo>
                  <a:cubicBezTo>
                    <a:pt x="3634" y="3294"/>
                    <a:pt x="3641" y="3294"/>
                    <a:pt x="3645" y="3294"/>
                  </a:cubicBezTo>
                  <a:cubicBezTo>
                    <a:pt x="3654" y="3294"/>
                    <a:pt x="3646" y="3299"/>
                    <a:pt x="3614" y="3339"/>
                  </a:cubicBezTo>
                  <a:lnTo>
                    <a:pt x="3746" y="3239"/>
                  </a:lnTo>
                  <a:lnTo>
                    <a:pt x="3669" y="3317"/>
                  </a:lnTo>
                  <a:cubicBezTo>
                    <a:pt x="3713" y="3294"/>
                    <a:pt x="3757" y="3250"/>
                    <a:pt x="3779" y="3239"/>
                  </a:cubicBezTo>
                  <a:lnTo>
                    <a:pt x="3779" y="3239"/>
                  </a:lnTo>
                  <a:cubicBezTo>
                    <a:pt x="3746" y="3283"/>
                    <a:pt x="3746" y="3272"/>
                    <a:pt x="3779" y="3283"/>
                  </a:cubicBezTo>
                  <a:cubicBezTo>
                    <a:pt x="3702" y="3283"/>
                    <a:pt x="3669" y="3361"/>
                    <a:pt x="3592" y="3383"/>
                  </a:cubicBezTo>
                  <a:lnTo>
                    <a:pt x="3570" y="3339"/>
                  </a:lnTo>
                  <a:cubicBezTo>
                    <a:pt x="3449" y="3383"/>
                    <a:pt x="3405" y="3471"/>
                    <a:pt x="3261" y="3548"/>
                  </a:cubicBezTo>
                  <a:lnTo>
                    <a:pt x="3306" y="3526"/>
                  </a:lnTo>
                  <a:lnTo>
                    <a:pt x="3306" y="3526"/>
                  </a:lnTo>
                  <a:cubicBezTo>
                    <a:pt x="3295" y="3559"/>
                    <a:pt x="3228" y="3581"/>
                    <a:pt x="3184" y="3614"/>
                  </a:cubicBezTo>
                  <a:cubicBezTo>
                    <a:pt x="3184" y="3603"/>
                    <a:pt x="3176" y="3600"/>
                    <a:pt x="3165" y="3600"/>
                  </a:cubicBezTo>
                  <a:cubicBezTo>
                    <a:pt x="3154" y="3600"/>
                    <a:pt x="3140" y="3603"/>
                    <a:pt x="3129" y="3603"/>
                  </a:cubicBezTo>
                  <a:cubicBezTo>
                    <a:pt x="3140" y="3614"/>
                    <a:pt x="3030" y="3669"/>
                    <a:pt x="3041" y="3702"/>
                  </a:cubicBezTo>
                  <a:lnTo>
                    <a:pt x="2964" y="3724"/>
                  </a:lnTo>
                  <a:cubicBezTo>
                    <a:pt x="2854" y="3779"/>
                    <a:pt x="2865" y="3834"/>
                    <a:pt x="2766" y="3900"/>
                  </a:cubicBezTo>
                  <a:cubicBezTo>
                    <a:pt x="2788" y="3867"/>
                    <a:pt x="2733" y="3878"/>
                    <a:pt x="2799" y="3823"/>
                  </a:cubicBezTo>
                  <a:lnTo>
                    <a:pt x="2799" y="3823"/>
                  </a:lnTo>
                  <a:cubicBezTo>
                    <a:pt x="2755" y="3845"/>
                    <a:pt x="2733" y="3867"/>
                    <a:pt x="2733" y="3878"/>
                  </a:cubicBezTo>
                  <a:cubicBezTo>
                    <a:pt x="2711" y="3878"/>
                    <a:pt x="2656" y="3956"/>
                    <a:pt x="2611" y="3956"/>
                  </a:cubicBezTo>
                  <a:cubicBezTo>
                    <a:pt x="2600" y="3978"/>
                    <a:pt x="2600" y="3989"/>
                    <a:pt x="2567" y="4011"/>
                  </a:cubicBezTo>
                  <a:lnTo>
                    <a:pt x="2556" y="4011"/>
                  </a:lnTo>
                  <a:cubicBezTo>
                    <a:pt x="2567" y="4011"/>
                    <a:pt x="2512" y="4055"/>
                    <a:pt x="2545" y="4055"/>
                  </a:cubicBezTo>
                  <a:cubicBezTo>
                    <a:pt x="2413" y="4077"/>
                    <a:pt x="2259" y="4242"/>
                    <a:pt x="2149" y="4264"/>
                  </a:cubicBezTo>
                  <a:cubicBezTo>
                    <a:pt x="2072" y="4308"/>
                    <a:pt x="1983" y="4374"/>
                    <a:pt x="1917" y="4418"/>
                  </a:cubicBezTo>
                  <a:lnTo>
                    <a:pt x="1928" y="4407"/>
                  </a:lnTo>
                  <a:lnTo>
                    <a:pt x="1928" y="4407"/>
                  </a:lnTo>
                  <a:cubicBezTo>
                    <a:pt x="1829" y="4451"/>
                    <a:pt x="1895" y="4484"/>
                    <a:pt x="1785" y="4539"/>
                  </a:cubicBezTo>
                  <a:cubicBezTo>
                    <a:pt x="1780" y="4540"/>
                    <a:pt x="1776" y="4541"/>
                    <a:pt x="1773" y="4541"/>
                  </a:cubicBezTo>
                  <a:cubicBezTo>
                    <a:pt x="1748" y="4541"/>
                    <a:pt x="1781" y="4516"/>
                    <a:pt x="1796" y="4506"/>
                  </a:cubicBezTo>
                  <a:lnTo>
                    <a:pt x="1796" y="4506"/>
                  </a:lnTo>
                  <a:cubicBezTo>
                    <a:pt x="1796" y="4506"/>
                    <a:pt x="1796" y="4506"/>
                    <a:pt x="1796" y="4506"/>
                  </a:cubicBezTo>
                  <a:cubicBezTo>
                    <a:pt x="1801" y="4503"/>
                    <a:pt x="1803" y="4502"/>
                    <a:pt x="1803" y="4502"/>
                  </a:cubicBezTo>
                  <a:lnTo>
                    <a:pt x="1803" y="4502"/>
                  </a:lnTo>
                  <a:cubicBezTo>
                    <a:pt x="1802" y="4502"/>
                    <a:pt x="1800" y="4503"/>
                    <a:pt x="1796" y="4506"/>
                  </a:cubicBezTo>
                  <a:lnTo>
                    <a:pt x="1796" y="4506"/>
                  </a:lnTo>
                  <a:cubicBezTo>
                    <a:pt x="1790" y="4500"/>
                    <a:pt x="1783" y="4497"/>
                    <a:pt x="1776" y="4497"/>
                  </a:cubicBezTo>
                  <a:cubicBezTo>
                    <a:pt x="1730" y="4497"/>
                    <a:pt x="1663" y="4598"/>
                    <a:pt x="1587" y="4617"/>
                  </a:cubicBezTo>
                  <a:lnTo>
                    <a:pt x="1598" y="4595"/>
                  </a:lnTo>
                  <a:lnTo>
                    <a:pt x="1598" y="4595"/>
                  </a:lnTo>
                  <a:cubicBezTo>
                    <a:pt x="1532" y="4617"/>
                    <a:pt x="1477" y="4705"/>
                    <a:pt x="1389" y="4760"/>
                  </a:cubicBezTo>
                  <a:lnTo>
                    <a:pt x="1389" y="4749"/>
                  </a:lnTo>
                  <a:cubicBezTo>
                    <a:pt x="1345" y="4815"/>
                    <a:pt x="1234" y="4892"/>
                    <a:pt x="1157" y="4958"/>
                  </a:cubicBezTo>
                  <a:cubicBezTo>
                    <a:pt x="1168" y="4925"/>
                    <a:pt x="1190" y="4925"/>
                    <a:pt x="1157" y="4914"/>
                  </a:cubicBezTo>
                  <a:lnTo>
                    <a:pt x="1157" y="4914"/>
                  </a:lnTo>
                  <a:cubicBezTo>
                    <a:pt x="1124" y="4947"/>
                    <a:pt x="1190" y="4936"/>
                    <a:pt x="1113" y="4991"/>
                  </a:cubicBezTo>
                  <a:cubicBezTo>
                    <a:pt x="1088" y="4999"/>
                    <a:pt x="1050" y="5021"/>
                    <a:pt x="1024" y="5021"/>
                  </a:cubicBezTo>
                  <a:cubicBezTo>
                    <a:pt x="1015" y="5021"/>
                    <a:pt x="1008" y="5018"/>
                    <a:pt x="1003" y="5013"/>
                  </a:cubicBezTo>
                  <a:lnTo>
                    <a:pt x="1080" y="4969"/>
                  </a:lnTo>
                  <a:cubicBezTo>
                    <a:pt x="1025" y="4969"/>
                    <a:pt x="981" y="5035"/>
                    <a:pt x="948" y="5046"/>
                  </a:cubicBezTo>
                  <a:lnTo>
                    <a:pt x="937" y="5035"/>
                  </a:lnTo>
                  <a:cubicBezTo>
                    <a:pt x="838" y="5112"/>
                    <a:pt x="849" y="5145"/>
                    <a:pt x="739" y="5222"/>
                  </a:cubicBezTo>
                  <a:lnTo>
                    <a:pt x="750" y="5222"/>
                  </a:lnTo>
                  <a:cubicBezTo>
                    <a:pt x="706" y="5289"/>
                    <a:pt x="683" y="5245"/>
                    <a:pt x="639" y="5311"/>
                  </a:cubicBezTo>
                  <a:lnTo>
                    <a:pt x="606" y="5289"/>
                  </a:lnTo>
                  <a:cubicBezTo>
                    <a:pt x="562" y="5333"/>
                    <a:pt x="474" y="5421"/>
                    <a:pt x="408" y="5476"/>
                  </a:cubicBezTo>
                  <a:cubicBezTo>
                    <a:pt x="430" y="5432"/>
                    <a:pt x="507" y="5355"/>
                    <a:pt x="551" y="5311"/>
                  </a:cubicBezTo>
                  <a:lnTo>
                    <a:pt x="551" y="5311"/>
                  </a:lnTo>
                  <a:cubicBezTo>
                    <a:pt x="518" y="5333"/>
                    <a:pt x="419" y="5410"/>
                    <a:pt x="408" y="5432"/>
                  </a:cubicBezTo>
                  <a:cubicBezTo>
                    <a:pt x="419" y="5421"/>
                    <a:pt x="441" y="5399"/>
                    <a:pt x="452" y="5388"/>
                  </a:cubicBezTo>
                  <a:lnTo>
                    <a:pt x="452" y="5388"/>
                  </a:lnTo>
                  <a:cubicBezTo>
                    <a:pt x="419" y="5454"/>
                    <a:pt x="364" y="5509"/>
                    <a:pt x="276" y="5564"/>
                  </a:cubicBezTo>
                  <a:cubicBezTo>
                    <a:pt x="274" y="5555"/>
                    <a:pt x="268" y="5551"/>
                    <a:pt x="260" y="5551"/>
                  </a:cubicBezTo>
                  <a:cubicBezTo>
                    <a:pt x="228" y="5551"/>
                    <a:pt x="158" y="5608"/>
                    <a:pt x="89" y="5652"/>
                  </a:cubicBezTo>
                  <a:lnTo>
                    <a:pt x="0" y="5707"/>
                  </a:lnTo>
                  <a:lnTo>
                    <a:pt x="89" y="5762"/>
                  </a:lnTo>
                  <a:cubicBezTo>
                    <a:pt x="144" y="5795"/>
                    <a:pt x="177" y="5817"/>
                    <a:pt x="199" y="5850"/>
                  </a:cubicBezTo>
                  <a:cubicBezTo>
                    <a:pt x="232" y="5872"/>
                    <a:pt x="276" y="5895"/>
                    <a:pt x="309" y="5917"/>
                  </a:cubicBezTo>
                  <a:cubicBezTo>
                    <a:pt x="353" y="5884"/>
                    <a:pt x="408" y="5850"/>
                    <a:pt x="452" y="5817"/>
                  </a:cubicBezTo>
                  <a:cubicBezTo>
                    <a:pt x="485" y="5795"/>
                    <a:pt x="518" y="5773"/>
                    <a:pt x="551" y="5751"/>
                  </a:cubicBezTo>
                  <a:cubicBezTo>
                    <a:pt x="617" y="5707"/>
                    <a:pt x="683" y="5674"/>
                    <a:pt x="761" y="5619"/>
                  </a:cubicBezTo>
                  <a:cubicBezTo>
                    <a:pt x="661" y="5619"/>
                    <a:pt x="805" y="5586"/>
                    <a:pt x="761" y="5542"/>
                  </a:cubicBezTo>
                  <a:cubicBezTo>
                    <a:pt x="805" y="5520"/>
                    <a:pt x="816" y="5509"/>
                    <a:pt x="816" y="5509"/>
                  </a:cubicBezTo>
                  <a:lnTo>
                    <a:pt x="827" y="5509"/>
                  </a:lnTo>
                  <a:lnTo>
                    <a:pt x="959" y="5443"/>
                  </a:lnTo>
                  <a:cubicBezTo>
                    <a:pt x="992" y="5443"/>
                    <a:pt x="926" y="5487"/>
                    <a:pt x="937" y="5487"/>
                  </a:cubicBezTo>
                  <a:cubicBezTo>
                    <a:pt x="970" y="5466"/>
                    <a:pt x="986" y="5461"/>
                    <a:pt x="997" y="5461"/>
                  </a:cubicBezTo>
                  <a:cubicBezTo>
                    <a:pt x="1007" y="5461"/>
                    <a:pt x="1012" y="5465"/>
                    <a:pt x="1022" y="5465"/>
                  </a:cubicBezTo>
                  <a:cubicBezTo>
                    <a:pt x="1030" y="5465"/>
                    <a:pt x="1040" y="5463"/>
                    <a:pt x="1058" y="5454"/>
                  </a:cubicBezTo>
                  <a:cubicBezTo>
                    <a:pt x="1036" y="5454"/>
                    <a:pt x="1069" y="5410"/>
                    <a:pt x="1124" y="5388"/>
                  </a:cubicBezTo>
                  <a:lnTo>
                    <a:pt x="1124" y="5388"/>
                  </a:lnTo>
                  <a:lnTo>
                    <a:pt x="1036" y="5410"/>
                  </a:lnTo>
                  <a:cubicBezTo>
                    <a:pt x="1146" y="5311"/>
                    <a:pt x="1168" y="5377"/>
                    <a:pt x="1278" y="5278"/>
                  </a:cubicBezTo>
                  <a:lnTo>
                    <a:pt x="1278" y="5278"/>
                  </a:lnTo>
                  <a:lnTo>
                    <a:pt x="1245" y="5311"/>
                  </a:lnTo>
                  <a:cubicBezTo>
                    <a:pt x="1300" y="5267"/>
                    <a:pt x="1477" y="5156"/>
                    <a:pt x="1521" y="5079"/>
                  </a:cubicBezTo>
                  <a:cubicBezTo>
                    <a:pt x="1532" y="5079"/>
                    <a:pt x="1554" y="5079"/>
                    <a:pt x="1532" y="5101"/>
                  </a:cubicBezTo>
                  <a:cubicBezTo>
                    <a:pt x="1686" y="5002"/>
                    <a:pt x="1840" y="4837"/>
                    <a:pt x="1972" y="4782"/>
                  </a:cubicBezTo>
                  <a:lnTo>
                    <a:pt x="1972" y="4804"/>
                  </a:lnTo>
                  <a:cubicBezTo>
                    <a:pt x="1995" y="4782"/>
                    <a:pt x="2006" y="4749"/>
                    <a:pt x="2050" y="4738"/>
                  </a:cubicBezTo>
                  <a:lnTo>
                    <a:pt x="2061" y="4749"/>
                  </a:lnTo>
                  <a:cubicBezTo>
                    <a:pt x="2072" y="4727"/>
                    <a:pt x="2116" y="4672"/>
                    <a:pt x="2160" y="4661"/>
                  </a:cubicBezTo>
                  <a:lnTo>
                    <a:pt x="2160" y="4661"/>
                  </a:lnTo>
                  <a:lnTo>
                    <a:pt x="2138" y="4694"/>
                  </a:lnTo>
                  <a:cubicBezTo>
                    <a:pt x="2292" y="4606"/>
                    <a:pt x="2347" y="4517"/>
                    <a:pt x="2468" y="4429"/>
                  </a:cubicBezTo>
                  <a:cubicBezTo>
                    <a:pt x="2472" y="4436"/>
                    <a:pt x="2480" y="4438"/>
                    <a:pt x="2491" y="4438"/>
                  </a:cubicBezTo>
                  <a:cubicBezTo>
                    <a:pt x="2535" y="4438"/>
                    <a:pt x="2624" y="4390"/>
                    <a:pt x="2678" y="4363"/>
                  </a:cubicBezTo>
                  <a:cubicBezTo>
                    <a:pt x="2854" y="4264"/>
                    <a:pt x="2953" y="4154"/>
                    <a:pt x="3107" y="4044"/>
                  </a:cubicBezTo>
                  <a:cubicBezTo>
                    <a:pt x="3228" y="4011"/>
                    <a:pt x="3460" y="3845"/>
                    <a:pt x="3636" y="3768"/>
                  </a:cubicBezTo>
                  <a:cubicBezTo>
                    <a:pt x="3603" y="3768"/>
                    <a:pt x="3625" y="3735"/>
                    <a:pt x="3647" y="3713"/>
                  </a:cubicBezTo>
                  <a:cubicBezTo>
                    <a:pt x="3683" y="3704"/>
                    <a:pt x="3727" y="3650"/>
                    <a:pt x="3748" y="3650"/>
                  </a:cubicBezTo>
                  <a:cubicBezTo>
                    <a:pt x="3752" y="3650"/>
                    <a:pt x="3755" y="3652"/>
                    <a:pt x="3757" y="3658"/>
                  </a:cubicBezTo>
                  <a:lnTo>
                    <a:pt x="3735" y="3669"/>
                  </a:lnTo>
                  <a:cubicBezTo>
                    <a:pt x="3740" y="3670"/>
                    <a:pt x="3745" y="3671"/>
                    <a:pt x="3750" y="3671"/>
                  </a:cubicBezTo>
                  <a:cubicBezTo>
                    <a:pt x="3802" y="3671"/>
                    <a:pt x="3862" y="3622"/>
                    <a:pt x="3923" y="3592"/>
                  </a:cubicBezTo>
                  <a:lnTo>
                    <a:pt x="3911" y="3548"/>
                  </a:lnTo>
                  <a:cubicBezTo>
                    <a:pt x="4099" y="3504"/>
                    <a:pt x="4319" y="3272"/>
                    <a:pt x="4440" y="3272"/>
                  </a:cubicBezTo>
                  <a:cubicBezTo>
                    <a:pt x="4473" y="3239"/>
                    <a:pt x="4517" y="3206"/>
                    <a:pt x="4550" y="3173"/>
                  </a:cubicBezTo>
                  <a:lnTo>
                    <a:pt x="4561" y="3206"/>
                  </a:lnTo>
                  <a:cubicBezTo>
                    <a:pt x="4672" y="3140"/>
                    <a:pt x="4727" y="3118"/>
                    <a:pt x="4859" y="3030"/>
                  </a:cubicBezTo>
                  <a:lnTo>
                    <a:pt x="4859" y="3030"/>
                  </a:lnTo>
                  <a:lnTo>
                    <a:pt x="4848" y="3063"/>
                  </a:lnTo>
                  <a:cubicBezTo>
                    <a:pt x="4925" y="3019"/>
                    <a:pt x="4903" y="2953"/>
                    <a:pt x="4980" y="2909"/>
                  </a:cubicBezTo>
                  <a:lnTo>
                    <a:pt x="5013" y="2931"/>
                  </a:lnTo>
                  <a:cubicBezTo>
                    <a:pt x="5145" y="2854"/>
                    <a:pt x="5300" y="2799"/>
                    <a:pt x="5410" y="2700"/>
                  </a:cubicBezTo>
                  <a:lnTo>
                    <a:pt x="5410" y="2700"/>
                  </a:lnTo>
                  <a:cubicBezTo>
                    <a:pt x="5410" y="2700"/>
                    <a:pt x="5410" y="2722"/>
                    <a:pt x="5399" y="2733"/>
                  </a:cubicBezTo>
                  <a:cubicBezTo>
                    <a:pt x="5452" y="2701"/>
                    <a:pt x="5638" y="2618"/>
                    <a:pt x="5602" y="2592"/>
                  </a:cubicBezTo>
                  <a:lnTo>
                    <a:pt x="5602" y="2592"/>
                  </a:lnTo>
                  <a:cubicBezTo>
                    <a:pt x="5603" y="2592"/>
                    <a:pt x="5605" y="2593"/>
                    <a:pt x="5606" y="2593"/>
                  </a:cubicBezTo>
                  <a:cubicBezTo>
                    <a:pt x="5642" y="2593"/>
                    <a:pt x="5747" y="2507"/>
                    <a:pt x="5806" y="2457"/>
                  </a:cubicBezTo>
                  <a:lnTo>
                    <a:pt x="5806" y="2490"/>
                  </a:lnTo>
                  <a:cubicBezTo>
                    <a:pt x="5850" y="2424"/>
                    <a:pt x="5850" y="2413"/>
                    <a:pt x="5928" y="2358"/>
                  </a:cubicBezTo>
                  <a:cubicBezTo>
                    <a:pt x="5950" y="2358"/>
                    <a:pt x="5961" y="2369"/>
                    <a:pt x="5928" y="2380"/>
                  </a:cubicBezTo>
                  <a:cubicBezTo>
                    <a:pt x="6005" y="2358"/>
                    <a:pt x="5972" y="2336"/>
                    <a:pt x="6060" y="2303"/>
                  </a:cubicBezTo>
                  <a:lnTo>
                    <a:pt x="6060" y="2303"/>
                  </a:lnTo>
                  <a:lnTo>
                    <a:pt x="6038" y="2325"/>
                  </a:lnTo>
                  <a:cubicBezTo>
                    <a:pt x="6104" y="2292"/>
                    <a:pt x="6093" y="2292"/>
                    <a:pt x="6126" y="2248"/>
                  </a:cubicBezTo>
                  <a:cubicBezTo>
                    <a:pt x="6160" y="2222"/>
                    <a:pt x="6221" y="2197"/>
                    <a:pt x="6256" y="2197"/>
                  </a:cubicBezTo>
                  <a:cubicBezTo>
                    <a:pt x="6267" y="2197"/>
                    <a:pt x="6275" y="2199"/>
                    <a:pt x="6280" y="2204"/>
                  </a:cubicBezTo>
                  <a:cubicBezTo>
                    <a:pt x="6291" y="2182"/>
                    <a:pt x="6313" y="2149"/>
                    <a:pt x="6357" y="2127"/>
                  </a:cubicBezTo>
                  <a:lnTo>
                    <a:pt x="6357" y="2127"/>
                  </a:lnTo>
                  <a:lnTo>
                    <a:pt x="6346" y="2149"/>
                  </a:lnTo>
                  <a:cubicBezTo>
                    <a:pt x="6478" y="2105"/>
                    <a:pt x="6512" y="2039"/>
                    <a:pt x="6600" y="2017"/>
                  </a:cubicBezTo>
                  <a:lnTo>
                    <a:pt x="6622" y="2017"/>
                  </a:lnTo>
                  <a:cubicBezTo>
                    <a:pt x="6534" y="2072"/>
                    <a:pt x="6456" y="2105"/>
                    <a:pt x="6456" y="2105"/>
                  </a:cubicBezTo>
                  <a:cubicBezTo>
                    <a:pt x="6458" y="2106"/>
                    <a:pt x="6462" y="2107"/>
                    <a:pt x="6467" y="2107"/>
                  </a:cubicBezTo>
                  <a:cubicBezTo>
                    <a:pt x="6476" y="2107"/>
                    <a:pt x="6489" y="2105"/>
                    <a:pt x="6499" y="2105"/>
                  </a:cubicBezTo>
                  <a:cubicBezTo>
                    <a:pt x="6514" y="2105"/>
                    <a:pt x="6523" y="2110"/>
                    <a:pt x="6501" y="2138"/>
                  </a:cubicBezTo>
                  <a:cubicBezTo>
                    <a:pt x="6556" y="2094"/>
                    <a:pt x="6644" y="2005"/>
                    <a:pt x="6721" y="1983"/>
                  </a:cubicBezTo>
                  <a:cubicBezTo>
                    <a:pt x="6743" y="1983"/>
                    <a:pt x="6754" y="1972"/>
                    <a:pt x="6765" y="1961"/>
                  </a:cubicBezTo>
                  <a:cubicBezTo>
                    <a:pt x="6798" y="1950"/>
                    <a:pt x="6809" y="1939"/>
                    <a:pt x="6831" y="1928"/>
                  </a:cubicBezTo>
                  <a:cubicBezTo>
                    <a:pt x="6835" y="1932"/>
                    <a:pt x="6839" y="1933"/>
                    <a:pt x="6845" y="1933"/>
                  </a:cubicBezTo>
                  <a:cubicBezTo>
                    <a:pt x="6874" y="1933"/>
                    <a:pt x="6926" y="1892"/>
                    <a:pt x="6963" y="1873"/>
                  </a:cubicBezTo>
                  <a:cubicBezTo>
                    <a:pt x="6952" y="1862"/>
                    <a:pt x="6996" y="1840"/>
                    <a:pt x="6941" y="1840"/>
                  </a:cubicBezTo>
                  <a:lnTo>
                    <a:pt x="6941" y="1840"/>
                  </a:lnTo>
                  <a:cubicBezTo>
                    <a:pt x="6952" y="1840"/>
                    <a:pt x="6941" y="1851"/>
                    <a:pt x="6908" y="1862"/>
                  </a:cubicBezTo>
                  <a:cubicBezTo>
                    <a:pt x="6919" y="1829"/>
                    <a:pt x="6930" y="1807"/>
                    <a:pt x="6941" y="1796"/>
                  </a:cubicBezTo>
                  <a:cubicBezTo>
                    <a:pt x="6998" y="1796"/>
                    <a:pt x="7087" y="1772"/>
                    <a:pt x="7125" y="1772"/>
                  </a:cubicBezTo>
                  <a:cubicBezTo>
                    <a:pt x="7131" y="1772"/>
                    <a:pt x="7136" y="1773"/>
                    <a:pt x="7139" y="1774"/>
                  </a:cubicBezTo>
                  <a:cubicBezTo>
                    <a:pt x="7250" y="1708"/>
                    <a:pt x="7404" y="1631"/>
                    <a:pt x="7459" y="1554"/>
                  </a:cubicBezTo>
                  <a:cubicBezTo>
                    <a:pt x="7470" y="1543"/>
                    <a:pt x="7481" y="1540"/>
                    <a:pt x="7491" y="1540"/>
                  </a:cubicBezTo>
                  <a:cubicBezTo>
                    <a:pt x="7500" y="1540"/>
                    <a:pt x="7509" y="1543"/>
                    <a:pt x="7514" y="1543"/>
                  </a:cubicBezTo>
                  <a:cubicBezTo>
                    <a:pt x="7492" y="1554"/>
                    <a:pt x="7470" y="1565"/>
                    <a:pt x="7470" y="1576"/>
                  </a:cubicBezTo>
                  <a:cubicBezTo>
                    <a:pt x="7525" y="1532"/>
                    <a:pt x="7657" y="1477"/>
                    <a:pt x="7657" y="1444"/>
                  </a:cubicBezTo>
                  <a:cubicBezTo>
                    <a:pt x="7674" y="1437"/>
                    <a:pt x="7683" y="1435"/>
                    <a:pt x="7688" y="1435"/>
                  </a:cubicBezTo>
                  <a:cubicBezTo>
                    <a:pt x="7700" y="1435"/>
                    <a:pt x="7682" y="1449"/>
                    <a:pt x="7685" y="1449"/>
                  </a:cubicBezTo>
                  <a:cubicBezTo>
                    <a:pt x="7687" y="1449"/>
                    <a:pt x="7699" y="1443"/>
                    <a:pt x="7734" y="1422"/>
                  </a:cubicBezTo>
                  <a:lnTo>
                    <a:pt x="7734" y="1422"/>
                  </a:lnTo>
                  <a:lnTo>
                    <a:pt x="7723" y="1444"/>
                  </a:lnTo>
                  <a:cubicBezTo>
                    <a:pt x="7977" y="1378"/>
                    <a:pt x="8054" y="1190"/>
                    <a:pt x="8329" y="1124"/>
                  </a:cubicBezTo>
                  <a:lnTo>
                    <a:pt x="8296" y="1124"/>
                  </a:lnTo>
                  <a:cubicBezTo>
                    <a:pt x="8594" y="1014"/>
                    <a:pt x="8869" y="816"/>
                    <a:pt x="9167" y="716"/>
                  </a:cubicBezTo>
                  <a:cubicBezTo>
                    <a:pt x="9255" y="683"/>
                    <a:pt x="9255" y="661"/>
                    <a:pt x="9299" y="628"/>
                  </a:cubicBezTo>
                  <a:lnTo>
                    <a:pt x="9321" y="639"/>
                  </a:lnTo>
                  <a:lnTo>
                    <a:pt x="9398" y="573"/>
                  </a:lnTo>
                  <a:cubicBezTo>
                    <a:pt x="9508" y="496"/>
                    <a:pt x="9629" y="529"/>
                    <a:pt x="9762" y="430"/>
                  </a:cubicBezTo>
                  <a:lnTo>
                    <a:pt x="9729" y="419"/>
                  </a:lnTo>
                  <a:cubicBezTo>
                    <a:pt x="9785" y="400"/>
                    <a:pt x="9875" y="349"/>
                    <a:pt x="9899" y="349"/>
                  </a:cubicBezTo>
                  <a:cubicBezTo>
                    <a:pt x="9903" y="349"/>
                    <a:pt x="9905" y="350"/>
                    <a:pt x="9905" y="353"/>
                  </a:cubicBezTo>
                  <a:cubicBezTo>
                    <a:pt x="9905" y="342"/>
                    <a:pt x="9905" y="331"/>
                    <a:pt x="9938" y="331"/>
                  </a:cubicBezTo>
                  <a:lnTo>
                    <a:pt x="9938" y="342"/>
                  </a:lnTo>
                  <a:lnTo>
                    <a:pt x="10070" y="254"/>
                  </a:lnTo>
                  <a:cubicBezTo>
                    <a:pt x="10089" y="245"/>
                    <a:pt x="10101" y="242"/>
                    <a:pt x="10109" y="242"/>
                  </a:cubicBezTo>
                  <a:cubicBezTo>
                    <a:pt x="10130" y="242"/>
                    <a:pt x="10119" y="266"/>
                    <a:pt x="10146" y="266"/>
                  </a:cubicBezTo>
                  <a:cubicBezTo>
                    <a:pt x="10160" y="266"/>
                    <a:pt x="10183" y="260"/>
                    <a:pt x="10224" y="243"/>
                  </a:cubicBezTo>
                  <a:cubicBezTo>
                    <a:pt x="10279" y="210"/>
                    <a:pt x="10367" y="133"/>
                    <a:pt x="10345" y="133"/>
                  </a:cubicBezTo>
                  <a:lnTo>
                    <a:pt x="10345" y="133"/>
                  </a:lnTo>
                  <a:lnTo>
                    <a:pt x="10301" y="144"/>
                  </a:lnTo>
                  <a:lnTo>
                    <a:pt x="10301" y="122"/>
                  </a:lnTo>
                  <a:lnTo>
                    <a:pt x="10323" y="111"/>
                  </a:lnTo>
                  <a:cubicBezTo>
                    <a:pt x="10314" y="75"/>
                    <a:pt x="10327" y="39"/>
                    <a:pt x="10267" y="39"/>
                  </a:cubicBezTo>
                  <a:cubicBezTo>
                    <a:pt x="10253" y="39"/>
                    <a:pt x="10235" y="40"/>
                    <a:pt x="10213" y="44"/>
                  </a:cubicBezTo>
                  <a:cubicBezTo>
                    <a:pt x="10191" y="33"/>
                    <a:pt x="10169" y="22"/>
                    <a:pt x="10147" y="11"/>
                  </a:cubicBezTo>
                  <a:lnTo>
                    <a:pt x="10125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 flipH="1">
              <a:off x="6106740" y="277995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1"/>
                  </a:moveTo>
                  <a:lnTo>
                    <a:pt x="22" y="0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 flipH="1">
              <a:off x="6096150" y="2759259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 flipH="1">
              <a:off x="6231889" y="2839884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 flipH="1">
              <a:off x="6019809" y="2725854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 flipH="1">
              <a:off x="6238820" y="2844649"/>
              <a:ext cx="1059" cy="77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0"/>
                  </a:moveTo>
                  <a:cubicBezTo>
                    <a:pt x="14" y="8"/>
                    <a:pt x="1" y="16"/>
                    <a:pt x="5" y="16"/>
                  </a:cubicBezTo>
                  <a:cubicBezTo>
                    <a:pt x="7" y="16"/>
                    <a:pt x="12" y="15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 flipH="1">
              <a:off x="6175187" y="2805420"/>
              <a:ext cx="2166" cy="163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0"/>
                  </a:moveTo>
                  <a:lnTo>
                    <a:pt x="1" y="33"/>
                  </a:lnTo>
                  <a:cubicBezTo>
                    <a:pt x="23" y="22"/>
                    <a:pt x="45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 flipH="1">
              <a:off x="6002288" y="2712088"/>
              <a:ext cx="8520" cy="322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3" y="0"/>
                  </a:moveTo>
                  <a:cubicBezTo>
                    <a:pt x="0" y="44"/>
                    <a:pt x="177" y="11"/>
                    <a:pt x="44" y="66"/>
                  </a:cubicBezTo>
                  <a:lnTo>
                    <a:pt x="143" y="33"/>
                  </a:lnTo>
                  <a:cubicBezTo>
                    <a:pt x="121" y="33"/>
                    <a:pt x="99" y="33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 flipH="1">
              <a:off x="6022697" y="2721089"/>
              <a:ext cx="2840" cy="1300"/>
            </a:xfrm>
            <a:custGeom>
              <a:avLst/>
              <a:gdLst/>
              <a:ahLst/>
              <a:cxnLst/>
              <a:rect l="l" t="t" r="r" b="b"/>
              <a:pathLst>
                <a:path w="59" h="27" extrusionOk="0">
                  <a:moveTo>
                    <a:pt x="31" y="0"/>
                  </a:moveTo>
                  <a:cubicBezTo>
                    <a:pt x="7" y="16"/>
                    <a:pt x="0" y="27"/>
                    <a:pt x="11" y="27"/>
                  </a:cubicBezTo>
                  <a:cubicBezTo>
                    <a:pt x="15" y="27"/>
                    <a:pt x="22" y="25"/>
                    <a:pt x="31" y="22"/>
                  </a:cubicBezTo>
                  <a:cubicBezTo>
                    <a:pt x="58" y="6"/>
                    <a:pt x="58" y="3"/>
                    <a:pt x="51" y="3"/>
                  </a:cubicBezTo>
                  <a:cubicBezTo>
                    <a:pt x="48" y="3"/>
                    <a:pt x="43" y="4"/>
                    <a:pt x="39" y="4"/>
                  </a:cubicBezTo>
                  <a:cubicBezTo>
                    <a:pt x="34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flipH="1">
              <a:off x="6129555" y="2774662"/>
              <a:ext cx="2166" cy="1107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0" y="22"/>
                    <a:pt x="44" y="11"/>
                    <a:pt x="44" y="22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flipH="1">
              <a:off x="6161372" y="2790017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flipH="1">
              <a:off x="6331431" y="2891677"/>
              <a:ext cx="1829" cy="1252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5" y="1"/>
                  </a:moveTo>
                  <a:cubicBezTo>
                    <a:pt x="20" y="1"/>
                    <a:pt x="11" y="4"/>
                    <a:pt x="1" y="15"/>
                  </a:cubicBezTo>
                  <a:lnTo>
                    <a:pt x="23" y="26"/>
                  </a:lnTo>
                  <a:cubicBezTo>
                    <a:pt x="38" y="18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flipH="1">
              <a:off x="6404258" y="2941159"/>
              <a:ext cx="4284" cy="216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cubicBezTo>
                    <a:pt x="67" y="0"/>
                    <a:pt x="22" y="22"/>
                    <a:pt x="0" y="45"/>
                  </a:cubicBezTo>
                  <a:cubicBezTo>
                    <a:pt x="33" y="22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 flipH="1">
              <a:off x="6245704" y="2860004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23" y="12"/>
                  </a:lnTo>
                  <a:lnTo>
                    <a:pt x="1" y="4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flipH="1">
              <a:off x="6030399" y="2616060"/>
              <a:ext cx="1107" cy="1155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 flipH="1">
              <a:off x="6030928" y="2612883"/>
              <a:ext cx="4284" cy="216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12"/>
                    <a:pt x="11" y="23"/>
                    <a:pt x="0" y="45"/>
                  </a:cubicBezTo>
                  <a:cubicBezTo>
                    <a:pt x="34" y="34"/>
                    <a:pt x="22" y="45"/>
                    <a:pt x="56" y="23"/>
                  </a:cubicBezTo>
                  <a:lnTo>
                    <a:pt x="56" y="45"/>
                  </a:lnTo>
                  <a:lnTo>
                    <a:pt x="89" y="45"/>
                  </a:lnTo>
                  <a:cubicBezTo>
                    <a:pt x="89" y="29"/>
                    <a:pt x="77" y="19"/>
                    <a:pt x="62" y="19"/>
                  </a:cubicBezTo>
                  <a:cubicBezTo>
                    <a:pt x="56" y="19"/>
                    <a:pt x="50" y="20"/>
                    <a:pt x="45" y="23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 flipH="1">
              <a:off x="6077041" y="2583713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3"/>
                  </a:moveTo>
                  <a:lnTo>
                    <a:pt x="0" y="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 flipH="1">
              <a:off x="6039929" y="2611824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 flipH="1">
              <a:off x="6063274" y="2590645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flipH="1">
              <a:off x="6029340" y="2613412"/>
              <a:ext cx="48" cy="110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 flipH="1">
              <a:off x="6025104" y="2539189"/>
              <a:ext cx="2696" cy="216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cubicBezTo>
                    <a:pt x="34" y="12"/>
                    <a:pt x="1" y="23"/>
                    <a:pt x="12" y="45"/>
                  </a:cubicBezTo>
                  <a:cubicBezTo>
                    <a:pt x="1" y="12"/>
                    <a:pt x="56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 flipH="1">
              <a:off x="6078100" y="2552426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flipH="1">
              <a:off x="6070158" y="254872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flipH="1">
              <a:off x="5989051" y="2602293"/>
              <a:ext cx="1155" cy="818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" y="1"/>
                  </a:moveTo>
                  <a:cubicBezTo>
                    <a:pt x="10" y="8"/>
                    <a:pt x="1" y="16"/>
                    <a:pt x="7" y="16"/>
                  </a:cubicBezTo>
                  <a:cubicBezTo>
                    <a:pt x="9" y="16"/>
                    <a:pt x="14" y="15"/>
                    <a:pt x="24" y="1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flipH="1">
              <a:off x="6040459" y="2611824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flipH="1">
              <a:off x="6075452" y="254183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flipH="1">
              <a:off x="6102504" y="256730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flipH="1">
              <a:off x="5940770" y="2525423"/>
              <a:ext cx="181421" cy="93382"/>
            </a:xfrm>
            <a:custGeom>
              <a:avLst/>
              <a:gdLst/>
              <a:ahLst/>
              <a:cxnLst/>
              <a:rect l="l" t="t" r="r" b="b"/>
              <a:pathLst>
                <a:path w="3769" h="1940" extrusionOk="0">
                  <a:moveTo>
                    <a:pt x="408" y="859"/>
                  </a:moveTo>
                  <a:cubicBezTo>
                    <a:pt x="397" y="859"/>
                    <a:pt x="395" y="862"/>
                    <a:pt x="395" y="866"/>
                  </a:cubicBezTo>
                  <a:lnTo>
                    <a:pt x="395" y="866"/>
                  </a:lnTo>
                  <a:lnTo>
                    <a:pt x="408" y="859"/>
                  </a:lnTo>
                  <a:close/>
                  <a:moveTo>
                    <a:pt x="3292" y="1111"/>
                  </a:moveTo>
                  <a:cubicBezTo>
                    <a:pt x="3281" y="1118"/>
                    <a:pt x="3273" y="1124"/>
                    <a:pt x="3273" y="1124"/>
                  </a:cubicBezTo>
                  <a:lnTo>
                    <a:pt x="3295" y="1113"/>
                  </a:lnTo>
                  <a:cubicBezTo>
                    <a:pt x="3295" y="1113"/>
                    <a:pt x="3294" y="1112"/>
                    <a:pt x="3292" y="1111"/>
                  </a:cubicBezTo>
                  <a:close/>
                  <a:moveTo>
                    <a:pt x="3063" y="1256"/>
                  </a:moveTo>
                  <a:lnTo>
                    <a:pt x="3063" y="1260"/>
                  </a:lnTo>
                  <a:lnTo>
                    <a:pt x="3063" y="1260"/>
                  </a:lnTo>
                  <a:lnTo>
                    <a:pt x="3072" y="1259"/>
                  </a:lnTo>
                  <a:lnTo>
                    <a:pt x="3074" y="1256"/>
                  </a:lnTo>
                  <a:close/>
                  <a:moveTo>
                    <a:pt x="3218" y="1355"/>
                  </a:moveTo>
                  <a:lnTo>
                    <a:pt x="3240" y="1366"/>
                  </a:lnTo>
                  <a:lnTo>
                    <a:pt x="3218" y="1366"/>
                  </a:lnTo>
                  <a:lnTo>
                    <a:pt x="3218" y="1355"/>
                  </a:lnTo>
                  <a:close/>
                  <a:moveTo>
                    <a:pt x="1405" y="1482"/>
                  </a:moveTo>
                  <a:lnTo>
                    <a:pt x="1400" y="1487"/>
                  </a:lnTo>
                  <a:lnTo>
                    <a:pt x="1400" y="1487"/>
                  </a:lnTo>
                  <a:lnTo>
                    <a:pt x="1405" y="1482"/>
                  </a:lnTo>
                  <a:close/>
                  <a:moveTo>
                    <a:pt x="2584" y="1698"/>
                  </a:moveTo>
                  <a:cubicBezTo>
                    <a:pt x="2586" y="1702"/>
                    <a:pt x="2587" y="1706"/>
                    <a:pt x="2588" y="1710"/>
                  </a:cubicBezTo>
                  <a:lnTo>
                    <a:pt x="2588" y="1710"/>
                  </a:lnTo>
                  <a:cubicBezTo>
                    <a:pt x="2589" y="1705"/>
                    <a:pt x="2589" y="1700"/>
                    <a:pt x="2584" y="1698"/>
                  </a:cubicBezTo>
                  <a:close/>
                  <a:moveTo>
                    <a:pt x="2588" y="1710"/>
                  </a:moveTo>
                  <a:cubicBezTo>
                    <a:pt x="2586" y="1719"/>
                    <a:pt x="2579" y="1730"/>
                    <a:pt x="2579" y="1730"/>
                  </a:cubicBezTo>
                  <a:cubicBezTo>
                    <a:pt x="2588" y="1725"/>
                    <a:pt x="2589" y="1718"/>
                    <a:pt x="2588" y="1710"/>
                  </a:cubicBezTo>
                  <a:close/>
                  <a:moveTo>
                    <a:pt x="2037" y="1916"/>
                  </a:moveTo>
                  <a:cubicBezTo>
                    <a:pt x="2036" y="1917"/>
                    <a:pt x="2036" y="1917"/>
                    <a:pt x="2036" y="1918"/>
                  </a:cubicBezTo>
                  <a:lnTo>
                    <a:pt x="2036" y="1918"/>
                  </a:lnTo>
                  <a:lnTo>
                    <a:pt x="2039" y="1917"/>
                  </a:lnTo>
                  <a:lnTo>
                    <a:pt x="2037" y="1916"/>
                  </a:lnTo>
                  <a:close/>
                  <a:moveTo>
                    <a:pt x="2036" y="1918"/>
                  </a:moveTo>
                  <a:lnTo>
                    <a:pt x="2006" y="1928"/>
                  </a:lnTo>
                  <a:cubicBezTo>
                    <a:pt x="2010" y="1930"/>
                    <a:pt x="2014" y="1931"/>
                    <a:pt x="2017" y="1931"/>
                  </a:cubicBezTo>
                  <a:cubicBezTo>
                    <a:pt x="2026" y="1931"/>
                    <a:pt x="2032" y="1925"/>
                    <a:pt x="2036" y="1918"/>
                  </a:cubicBezTo>
                  <a:close/>
                  <a:moveTo>
                    <a:pt x="1796" y="0"/>
                  </a:moveTo>
                  <a:lnTo>
                    <a:pt x="1763" y="11"/>
                  </a:lnTo>
                  <a:cubicBezTo>
                    <a:pt x="1719" y="33"/>
                    <a:pt x="1675" y="44"/>
                    <a:pt x="1653" y="55"/>
                  </a:cubicBezTo>
                  <a:cubicBezTo>
                    <a:pt x="1587" y="66"/>
                    <a:pt x="1532" y="77"/>
                    <a:pt x="1477" y="99"/>
                  </a:cubicBezTo>
                  <a:cubicBezTo>
                    <a:pt x="1436" y="109"/>
                    <a:pt x="1480" y="167"/>
                    <a:pt x="1435" y="167"/>
                  </a:cubicBezTo>
                  <a:cubicBezTo>
                    <a:pt x="1431" y="167"/>
                    <a:pt x="1427" y="166"/>
                    <a:pt x="1422" y="165"/>
                  </a:cubicBezTo>
                  <a:lnTo>
                    <a:pt x="1422" y="132"/>
                  </a:lnTo>
                  <a:cubicBezTo>
                    <a:pt x="1356" y="198"/>
                    <a:pt x="1257" y="198"/>
                    <a:pt x="1190" y="264"/>
                  </a:cubicBezTo>
                  <a:lnTo>
                    <a:pt x="1202" y="242"/>
                  </a:lnTo>
                  <a:cubicBezTo>
                    <a:pt x="1197" y="241"/>
                    <a:pt x="1192" y="240"/>
                    <a:pt x="1188" y="240"/>
                  </a:cubicBezTo>
                  <a:cubicBezTo>
                    <a:pt x="1160" y="240"/>
                    <a:pt x="1137" y="267"/>
                    <a:pt x="1146" y="287"/>
                  </a:cubicBezTo>
                  <a:lnTo>
                    <a:pt x="1124" y="264"/>
                  </a:lnTo>
                  <a:cubicBezTo>
                    <a:pt x="1107" y="264"/>
                    <a:pt x="1096" y="293"/>
                    <a:pt x="1087" y="293"/>
                  </a:cubicBezTo>
                  <a:cubicBezTo>
                    <a:pt x="1085" y="293"/>
                    <a:pt x="1083" y="291"/>
                    <a:pt x="1080" y="287"/>
                  </a:cubicBezTo>
                  <a:cubicBezTo>
                    <a:pt x="1069" y="298"/>
                    <a:pt x="1025" y="298"/>
                    <a:pt x="1047" y="320"/>
                  </a:cubicBezTo>
                  <a:cubicBezTo>
                    <a:pt x="1014" y="320"/>
                    <a:pt x="992" y="353"/>
                    <a:pt x="970" y="353"/>
                  </a:cubicBezTo>
                  <a:cubicBezTo>
                    <a:pt x="959" y="375"/>
                    <a:pt x="915" y="353"/>
                    <a:pt x="926" y="397"/>
                  </a:cubicBezTo>
                  <a:cubicBezTo>
                    <a:pt x="922" y="381"/>
                    <a:pt x="912" y="375"/>
                    <a:pt x="901" y="375"/>
                  </a:cubicBezTo>
                  <a:cubicBezTo>
                    <a:pt x="881" y="375"/>
                    <a:pt x="856" y="394"/>
                    <a:pt x="849" y="408"/>
                  </a:cubicBezTo>
                  <a:cubicBezTo>
                    <a:pt x="849" y="397"/>
                    <a:pt x="827" y="408"/>
                    <a:pt x="827" y="386"/>
                  </a:cubicBezTo>
                  <a:cubicBezTo>
                    <a:pt x="805" y="397"/>
                    <a:pt x="794" y="419"/>
                    <a:pt x="805" y="430"/>
                  </a:cubicBezTo>
                  <a:cubicBezTo>
                    <a:pt x="799" y="427"/>
                    <a:pt x="793" y="426"/>
                    <a:pt x="788" y="426"/>
                  </a:cubicBezTo>
                  <a:cubicBezTo>
                    <a:pt x="756" y="426"/>
                    <a:pt x="741" y="464"/>
                    <a:pt x="718" y="464"/>
                  </a:cubicBezTo>
                  <a:cubicBezTo>
                    <a:pt x="711" y="464"/>
                    <a:pt x="704" y="461"/>
                    <a:pt x="695" y="452"/>
                  </a:cubicBezTo>
                  <a:cubicBezTo>
                    <a:pt x="640" y="496"/>
                    <a:pt x="585" y="540"/>
                    <a:pt x="529" y="573"/>
                  </a:cubicBezTo>
                  <a:cubicBezTo>
                    <a:pt x="518" y="529"/>
                    <a:pt x="596" y="540"/>
                    <a:pt x="574" y="507"/>
                  </a:cubicBezTo>
                  <a:lnTo>
                    <a:pt x="574" y="507"/>
                  </a:lnTo>
                  <a:cubicBezTo>
                    <a:pt x="529" y="540"/>
                    <a:pt x="507" y="584"/>
                    <a:pt x="452" y="595"/>
                  </a:cubicBezTo>
                  <a:lnTo>
                    <a:pt x="452" y="573"/>
                  </a:lnTo>
                  <a:cubicBezTo>
                    <a:pt x="408" y="606"/>
                    <a:pt x="353" y="606"/>
                    <a:pt x="287" y="661"/>
                  </a:cubicBezTo>
                  <a:lnTo>
                    <a:pt x="287" y="650"/>
                  </a:lnTo>
                  <a:cubicBezTo>
                    <a:pt x="276" y="661"/>
                    <a:pt x="254" y="661"/>
                    <a:pt x="265" y="672"/>
                  </a:cubicBezTo>
                  <a:lnTo>
                    <a:pt x="276" y="661"/>
                  </a:lnTo>
                  <a:lnTo>
                    <a:pt x="276" y="661"/>
                  </a:lnTo>
                  <a:cubicBezTo>
                    <a:pt x="315" y="671"/>
                    <a:pt x="277" y="715"/>
                    <a:pt x="282" y="732"/>
                  </a:cubicBezTo>
                  <a:lnTo>
                    <a:pt x="282" y="732"/>
                  </a:lnTo>
                  <a:cubicBezTo>
                    <a:pt x="272" y="723"/>
                    <a:pt x="262" y="720"/>
                    <a:pt x="251" y="720"/>
                  </a:cubicBezTo>
                  <a:cubicBezTo>
                    <a:pt x="238" y="720"/>
                    <a:pt x="224" y="724"/>
                    <a:pt x="210" y="724"/>
                  </a:cubicBezTo>
                  <a:cubicBezTo>
                    <a:pt x="195" y="724"/>
                    <a:pt x="181" y="720"/>
                    <a:pt x="166" y="705"/>
                  </a:cubicBezTo>
                  <a:lnTo>
                    <a:pt x="166" y="705"/>
                  </a:lnTo>
                  <a:cubicBezTo>
                    <a:pt x="166" y="705"/>
                    <a:pt x="155" y="716"/>
                    <a:pt x="177" y="716"/>
                  </a:cubicBezTo>
                  <a:cubicBezTo>
                    <a:pt x="166" y="722"/>
                    <a:pt x="158" y="724"/>
                    <a:pt x="152" y="724"/>
                  </a:cubicBezTo>
                  <a:cubicBezTo>
                    <a:pt x="147" y="724"/>
                    <a:pt x="144" y="722"/>
                    <a:pt x="144" y="716"/>
                  </a:cubicBezTo>
                  <a:cubicBezTo>
                    <a:pt x="100" y="738"/>
                    <a:pt x="144" y="738"/>
                    <a:pt x="100" y="760"/>
                  </a:cubicBezTo>
                  <a:lnTo>
                    <a:pt x="78" y="749"/>
                  </a:lnTo>
                  <a:lnTo>
                    <a:pt x="78" y="749"/>
                  </a:lnTo>
                  <a:cubicBezTo>
                    <a:pt x="78" y="760"/>
                    <a:pt x="89" y="771"/>
                    <a:pt x="45" y="793"/>
                  </a:cubicBezTo>
                  <a:lnTo>
                    <a:pt x="23" y="782"/>
                  </a:lnTo>
                  <a:lnTo>
                    <a:pt x="1" y="804"/>
                  </a:lnTo>
                  <a:cubicBezTo>
                    <a:pt x="23" y="815"/>
                    <a:pt x="45" y="815"/>
                    <a:pt x="67" y="826"/>
                  </a:cubicBezTo>
                  <a:cubicBezTo>
                    <a:pt x="111" y="848"/>
                    <a:pt x="144" y="859"/>
                    <a:pt x="155" y="870"/>
                  </a:cubicBezTo>
                  <a:cubicBezTo>
                    <a:pt x="78" y="870"/>
                    <a:pt x="166" y="892"/>
                    <a:pt x="122" y="903"/>
                  </a:cubicBezTo>
                  <a:lnTo>
                    <a:pt x="166" y="925"/>
                  </a:lnTo>
                  <a:lnTo>
                    <a:pt x="177" y="903"/>
                  </a:lnTo>
                  <a:cubicBezTo>
                    <a:pt x="210" y="925"/>
                    <a:pt x="265" y="925"/>
                    <a:pt x="276" y="948"/>
                  </a:cubicBezTo>
                  <a:lnTo>
                    <a:pt x="243" y="948"/>
                  </a:lnTo>
                  <a:lnTo>
                    <a:pt x="298" y="970"/>
                  </a:lnTo>
                  <a:lnTo>
                    <a:pt x="276" y="948"/>
                  </a:lnTo>
                  <a:lnTo>
                    <a:pt x="276" y="948"/>
                  </a:lnTo>
                  <a:cubicBezTo>
                    <a:pt x="283" y="949"/>
                    <a:pt x="288" y="950"/>
                    <a:pt x="293" y="950"/>
                  </a:cubicBezTo>
                  <a:cubicBezTo>
                    <a:pt x="310" y="950"/>
                    <a:pt x="314" y="940"/>
                    <a:pt x="324" y="940"/>
                  </a:cubicBezTo>
                  <a:cubicBezTo>
                    <a:pt x="328" y="940"/>
                    <a:pt x="334" y="942"/>
                    <a:pt x="342" y="948"/>
                  </a:cubicBezTo>
                  <a:cubicBezTo>
                    <a:pt x="331" y="948"/>
                    <a:pt x="364" y="959"/>
                    <a:pt x="364" y="981"/>
                  </a:cubicBezTo>
                  <a:lnTo>
                    <a:pt x="408" y="992"/>
                  </a:lnTo>
                  <a:lnTo>
                    <a:pt x="386" y="1036"/>
                  </a:lnTo>
                  <a:cubicBezTo>
                    <a:pt x="391" y="1031"/>
                    <a:pt x="396" y="1029"/>
                    <a:pt x="402" y="1029"/>
                  </a:cubicBezTo>
                  <a:cubicBezTo>
                    <a:pt x="417" y="1029"/>
                    <a:pt x="435" y="1042"/>
                    <a:pt x="454" y="1042"/>
                  </a:cubicBezTo>
                  <a:cubicBezTo>
                    <a:pt x="460" y="1042"/>
                    <a:pt x="467" y="1040"/>
                    <a:pt x="474" y="1036"/>
                  </a:cubicBezTo>
                  <a:lnTo>
                    <a:pt x="474" y="1036"/>
                  </a:lnTo>
                  <a:lnTo>
                    <a:pt x="452" y="1058"/>
                  </a:lnTo>
                  <a:lnTo>
                    <a:pt x="474" y="1047"/>
                  </a:lnTo>
                  <a:lnTo>
                    <a:pt x="474" y="1069"/>
                  </a:lnTo>
                  <a:cubicBezTo>
                    <a:pt x="478" y="1072"/>
                    <a:pt x="480" y="1073"/>
                    <a:pt x="482" y="1073"/>
                  </a:cubicBezTo>
                  <a:cubicBezTo>
                    <a:pt x="490" y="1073"/>
                    <a:pt x="490" y="1053"/>
                    <a:pt x="496" y="1053"/>
                  </a:cubicBezTo>
                  <a:cubicBezTo>
                    <a:pt x="498" y="1053"/>
                    <a:pt x="502" y="1057"/>
                    <a:pt x="507" y="1069"/>
                  </a:cubicBezTo>
                  <a:lnTo>
                    <a:pt x="496" y="1069"/>
                  </a:lnTo>
                  <a:cubicBezTo>
                    <a:pt x="529" y="1102"/>
                    <a:pt x="574" y="1102"/>
                    <a:pt x="596" y="1124"/>
                  </a:cubicBezTo>
                  <a:cubicBezTo>
                    <a:pt x="596" y="1134"/>
                    <a:pt x="592" y="1137"/>
                    <a:pt x="588" y="1137"/>
                  </a:cubicBezTo>
                  <a:cubicBezTo>
                    <a:pt x="583" y="1137"/>
                    <a:pt x="575" y="1133"/>
                    <a:pt x="570" y="1133"/>
                  </a:cubicBezTo>
                  <a:cubicBezTo>
                    <a:pt x="566" y="1133"/>
                    <a:pt x="563" y="1136"/>
                    <a:pt x="563" y="1146"/>
                  </a:cubicBezTo>
                  <a:cubicBezTo>
                    <a:pt x="618" y="1168"/>
                    <a:pt x="684" y="1168"/>
                    <a:pt x="728" y="1201"/>
                  </a:cubicBezTo>
                  <a:lnTo>
                    <a:pt x="717" y="1190"/>
                  </a:lnTo>
                  <a:cubicBezTo>
                    <a:pt x="723" y="1184"/>
                    <a:pt x="727" y="1182"/>
                    <a:pt x="731" y="1182"/>
                  </a:cubicBezTo>
                  <a:cubicBezTo>
                    <a:pt x="746" y="1182"/>
                    <a:pt x="745" y="1224"/>
                    <a:pt x="766" y="1224"/>
                  </a:cubicBezTo>
                  <a:cubicBezTo>
                    <a:pt x="768" y="1224"/>
                    <a:pt x="770" y="1224"/>
                    <a:pt x="772" y="1223"/>
                  </a:cubicBezTo>
                  <a:lnTo>
                    <a:pt x="772" y="1223"/>
                  </a:lnTo>
                  <a:lnTo>
                    <a:pt x="761" y="1245"/>
                  </a:lnTo>
                  <a:cubicBezTo>
                    <a:pt x="783" y="1267"/>
                    <a:pt x="827" y="1267"/>
                    <a:pt x="882" y="1289"/>
                  </a:cubicBezTo>
                  <a:lnTo>
                    <a:pt x="871" y="1289"/>
                  </a:lnTo>
                  <a:cubicBezTo>
                    <a:pt x="882" y="1311"/>
                    <a:pt x="915" y="1322"/>
                    <a:pt x="926" y="1344"/>
                  </a:cubicBezTo>
                  <a:cubicBezTo>
                    <a:pt x="948" y="1333"/>
                    <a:pt x="948" y="1344"/>
                    <a:pt x="959" y="1322"/>
                  </a:cubicBezTo>
                  <a:cubicBezTo>
                    <a:pt x="981" y="1421"/>
                    <a:pt x="1091" y="1366"/>
                    <a:pt x="1113" y="1443"/>
                  </a:cubicBezTo>
                  <a:lnTo>
                    <a:pt x="1102" y="1443"/>
                  </a:lnTo>
                  <a:lnTo>
                    <a:pt x="1157" y="1465"/>
                  </a:lnTo>
                  <a:cubicBezTo>
                    <a:pt x="1157" y="1443"/>
                    <a:pt x="1157" y="1443"/>
                    <a:pt x="1146" y="1432"/>
                  </a:cubicBezTo>
                  <a:lnTo>
                    <a:pt x="1190" y="1432"/>
                  </a:lnTo>
                  <a:cubicBezTo>
                    <a:pt x="1168" y="1432"/>
                    <a:pt x="1179" y="1454"/>
                    <a:pt x="1179" y="1476"/>
                  </a:cubicBezTo>
                  <a:lnTo>
                    <a:pt x="1190" y="1454"/>
                  </a:lnTo>
                  <a:cubicBezTo>
                    <a:pt x="1190" y="1465"/>
                    <a:pt x="1192" y="1468"/>
                    <a:pt x="1194" y="1468"/>
                  </a:cubicBezTo>
                  <a:cubicBezTo>
                    <a:pt x="1199" y="1468"/>
                    <a:pt x="1208" y="1451"/>
                    <a:pt x="1219" y="1451"/>
                  </a:cubicBezTo>
                  <a:cubicBezTo>
                    <a:pt x="1224" y="1451"/>
                    <a:pt x="1229" y="1455"/>
                    <a:pt x="1235" y="1465"/>
                  </a:cubicBezTo>
                  <a:lnTo>
                    <a:pt x="1224" y="1476"/>
                  </a:lnTo>
                  <a:lnTo>
                    <a:pt x="1268" y="1476"/>
                  </a:lnTo>
                  <a:cubicBezTo>
                    <a:pt x="1268" y="1487"/>
                    <a:pt x="1265" y="1487"/>
                    <a:pt x="1261" y="1487"/>
                  </a:cubicBezTo>
                  <a:cubicBezTo>
                    <a:pt x="1257" y="1487"/>
                    <a:pt x="1251" y="1487"/>
                    <a:pt x="1246" y="1498"/>
                  </a:cubicBezTo>
                  <a:cubicBezTo>
                    <a:pt x="1249" y="1500"/>
                    <a:pt x="1253" y="1501"/>
                    <a:pt x="1257" y="1501"/>
                  </a:cubicBezTo>
                  <a:cubicBezTo>
                    <a:pt x="1269" y="1501"/>
                    <a:pt x="1282" y="1494"/>
                    <a:pt x="1293" y="1494"/>
                  </a:cubicBezTo>
                  <a:cubicBezTo>
                    <a:pt x="1301" y="1494"/>
                    <a:pt x="1308" y="1498"/>
                    <a:pt x="1312" y="1509"/>
                  </a:cubicBezTo>
                  <a:lnTo>
                    <a:pt x="1279" y="1509"/>
                  </a:lnTo>
                  <a:cubicBezTo>
                    <a:pt x="1279" y="1542"/>
                    <a:pt x="1290" y="1531"/>
                    <a:pt x="1301" y="1542"/>
                  </a:cubicBezTo>
                  <a:lnTo>
                    <a:pt x="1290" y="1542"/>
                  </a:lnTo>
                  <a:lnTo>
                    <a:pt x="1312" y="1564"/>
                  </a:lnTo>
                  <a:cubicBezTo>
                    <a:pt x="1326" y="1553"/>
                    <a:pt x="1337" y="1549"/>
                    <a:pt x="1346" y="1549"/>
                  </a:cubicBezTo>
                  <a:cubicBezTo>
                    <a:pt x="1365" y="1549"/>
                    <a:pt x="1376" y="1569"/>
                    <a:pt x="1400" y="1569"/>
                  </a:cubicBezTo>
                  <a:cubicBezTo>
                    <a:pt x="1402" y="1569"/>
                    <a:pt x="1403" y="1569"/>
                    <a:pt x="1404" y="1569"/>
                  </a:cubicBezTo>
                  <a:lnTo>
                    <a:pt x="1404" y="1569"/>
                  </a:lnTo>
                  <a:cubicBezTo>
                    <a:pt x="1375" y="1578"/>
                    <a:pt x="1398" y="1588"/>
                    <a:pt x="1389" y="1598"/>
                  </a:cubicBezTo>
                  <a:lnTo>
                    <a:pt x="1400" y="1631"/>
                  </a:lnTo>
                  <a:cubicBezTo>
                    <a:pt x="1402" y="1629"/>
                    <a:pt x="1404" y="1629"/>
                    <a:pt x="1406" y="1629"/>
                  </a:cubicBezTo>
                  <a:cubicBezTo>
                    <a:pt x="1417" y="1629"/>
                    <a:pt x="1416" y="1648"/>
                    <a:pt x="1428" y="1648"/>
                  </a:cubicBezTo>
                  <a:cubicBezTo>
                    <a:pt x="1432" y="1648"/>
                    <a:pt x="1437" y="1646"/>
                    <a:pt x="1444" y="1642"/>
                  </a:cubicBezTo>
                  <a:lnTo>
                    <a:pt x="1455" y="1675"/>
                  </a:lnTo>
                  <a:cubicBezTo>
                    <a:pt x="1477" y="1675"/>
                    <a:pt x="1455" y="1653"/>
                    <a:pt x="1455" y="1653"/>
                  </a:cubicBezTo>
                  <a:cubicBezTo>
                    <a:pt x="1458" y="1652"/>
                    <a:pt x="1461" y="1652"/>
                    <a:pt x="1463" y="1652"/>
                  </a:cubicBezTo>
                  <a:cubicBezTo>
                    <a:pt x="1498" y="1652"/>
                    <a:pt x="1512" y="1709"/>
                    <a:pt x="1564" y="1709"/>
                  </a:cubicBezTo>
                  <a:cubicBezTo>
                    <a:pt x="1567" y="1709"/>
                    <a:pt x="1572" y="1708"/>
                    <a:pt x="1576" y="1708"/>
                  </a:cubicBezTo>
                  <a:cubicBezTo>
                    <a:pt x="1585" y="1710"/>
                    <a:pt x="1594" y="1711"/>
                    <a:pt x="1601" y="1711"/>
                  </a:cubicBezTo>
                  <a:cubicBezTo>
                    <a:pt x="1623" y="1711"/>
                    <a:pt x="1640" y="1705"/>
                    <a:pt x="1661" y="1705"/>
                  </a:cubicBezTo>
                  <a:cubicBezTo>
                    <a:pt x="1669" y="1705"/>
                    <a:pt x="1677" y="1705"/>
                    <a:pt x="1686" y="1708"/>
                  </a:cubicBezTo>
                  <a:cubicBezTo>
                    <a:pt x="1686" y="1730"/>
                    <a:pt x="1653" y="1730"/>
                    <a:pt x="1653" y="1730"/>
                  </a:cubicBezTo>
                  <a:cubicBezTo>
                    <a:pt x="1675" y="1752"/>
                    <a:pt x="1686" y="1752"/>
                    <a:pt x="1708" y="1763"/>
                  </a:cubicBezTo>
                  <a:lnTo>
                    <a:pt x="1697" y="1785"/>
                  </a:lnTo>
                  <a:cubicBezTo>
                    <a:pt x="1712" y="1785"/>
                    <a:pt x="1722" y="1775"/>
                    <a:pt x="1730" y="1775"/>
                  </a:cubicBezTo>
                  <a:cubicBezTo>
                    <a:pt x="1734" y="1775"/>
                    <a:pt x="1738" y="1777"/>
                    <a:pt x="1741" y="1785"/>
                  </a:cubicBezTo>
                  <a:lnTo>
                    <a:pt x="1708" y="1807"/>
                  </a:lnTo>
                  <a:lnTo>
                    <a:pt x="1774" y="1807"/>
                  </a:lnTo>
                  <a:lnTo>
                    <a:pt x="1741" y="1818"/>
                  </a:lnTo>
                  <a:cubicBezTo>
                    <a:pt x="1752" y="1829"/>
                    <a:pt x="1774" y="1829"/>
                    <a:pt x="1796" y="1829"/>
                  </a:cubicBezTo>
                  <a:cubicBezTo>
                    <a:pt x="1774" y="1829"/>
                    <a:pt x="1774" y="1807"/>
                    <a:pt x="1774" y="1796"/>
                  </a:cubicBezTo>
                  <a:lnTo>
                    <a:pt x="1774" y="1796"/>
                  </a:lnTo>
                  <a:lnTo>
                    <a:pt x="1796" y="1807"/>
                  </a:lnTo>
                  <a:cubicBezTo>
                    <a:pt x="1807" y="1752"/>
                    <a:pt x="1741" y="1785"/>
                    <a:pt x="1719" y="1763"/>
                  </a:cubicBezTo>
                  <a:lnTo>
                    <a:pt x="1741" y="1741"/>
                  </a:lnTo>
                  <a:lnTo>
                    <a:pt x="1741" y="1741"/>
                  </a:lnTo>
                  <a:lnTo>
                    <a:pt x="1708" y="1752"/>
                  </a:lnTo>
                  <a:lnTo>
                    <a:pt x="1719" y="1719"/>
                  </a:lnTo>
                  <a:cubicBezTo>
                    <a:pt x="1719" y="1712"/>
                    <a:pt x="1717" y="1710"/>
                    <a:pt x="1715" y="1710"/>
                  </a:cubicBezTo>
                  <a:cubicBezTo>
                    <a:pt x="1712" y="1710"/>
                    <a:pt x="1708" y="1712"/>
                    <a:pt x="1705" y="1712"/>
                  </a:cubicBezTo>
                  <a:cubicBezTo>
                    <a:pt x="1701" y="1712"/>
                    <a:pt x="1697" y="1710"/>
                    <a:pt x="1697" y="1697"/>
                  </a:cubicBezTo>
                  <a:lnTo>
                    <a:pt x="1675" y="1697"/>
                  </a:lnTo>
                  <a:lnTo>
                    <a:pt x="1697" y="1675"/>
                  </a:lnTo>
                  <a:cubicBezTo>
                    <a:pt x="1686" y="1658"/>
                    <a:pt x="1670" y="1658"/>
                    <a:pt x="1656" y="1658"/>
                  </a:cubicBezTo>
                  <a:cubicBezTo>
                    <a:pt x="1642" y="1658"/>
                    <a:pt x="1631" y="1658"/>
                    <a:pt x="1631" y="1642"/>
                  </a:cubicBezTo>
                  <a:lnTo>
                    <a:pt x="1642" y="1642"/>
                  </a:lnTo>
                  <a:cubicBezTo>
                    <a:pt x="1635" y="1640"/>
                    <a:pt x="1629" y="1639"/>
                    <a:pt x="1624" y="1639"/>
                  </a:cubicBezTo>
                  <a:cubicBezTo>
                    <a:pt x="1595" y="1639"/>
                    <a:pt x="1614" y="1665"/>
                    <a:pt x="1576" y="1675"/>
                  </a:cubicBezTo>
                  <a:lnTo>
                    <a:pt x="1587" y="1598"/>
                  </a:lnTo>
                  <a:lnTo>
                    <a:pt x="1565" y="1620"/>
                  </a:lnTo>
                  <a:lnTo>
                    <a:pt x="1565" y="1609"/>
                  </a:lnTo>
                  <a:cubicBezTo>
                    <a:pt x="1532" y="1609"/>
                    <a:pt x="1554" y="1620"/>
                    <a:pt x="1543" y="1620"/>
                  </a:cubicBezTo>
                  <a:cubicBezTo>
                    <a:pt x="1532" y="1587"/>
                    <a:pt x="1477" y="1598"/>
                    <a:pt x="1488" y="1564"/>
                  </a:cubicBezTo>
                  <a:lnTo>
                    <a:pt x="1488" y="1564"/>
                  </a:lnTo>
                  <a:cubicBezTo>
                    <a:pt x="1477" y="1576"/>
                    <a:pt x="1499" y="1587"/>
                    <a:pt x="1477" y="1587"/>
                  </a:cubicBezTo>
                  <a:cubicBezTo>
                    <a:pt x="1488" y="1542"/>
                    <a:pt x="1444" y="1576"/>
                    <a:pt x="1433" y="1542"/>
                  </a:cubicBezTo>
                  <a:cubicBezTo>
                    <a:pt x="1438" y="1540"/>
                    <a:pt x="1443" y="1539"/>
                    <a:pt x="1447" y="1539"/>
                  </a:cubicBezTo>
                  <a:cubicBezTo>
                    <a:pt x="1451" y="1539"/>
                    <a:pt x="1454" y="1540"/>
                    <a:pt x="1456" y="1540"/>
                  </a:cubicBezTo>
                  <a:cubicBezTo>
                    <a:pt x="1460" y="1540"/>
                    <a:pt x="1460" y="1537"/>
                    <a:pt x="1455" y="1520"/>
                  </a:cubicBezTo>
                  <a:cubicBezTo>
                    <a:pt x="1448" y="1527"/>
                    <a:pt x="1443" y="1530"/>
                    <a:pt x="1439" y="1530"/>
                  </a:cubicBezTo>
                  <a:cubicBezTo>
                    <a:pt x="1421" y="1530"/>
                    <a:pt x="1417" y="1487"/>
                    <a:pt x="1400" y="1487"/>
                  </a:cubicBezTo>
                  <a:lnTo>
                    <a:pt x="1400" y="1487"/>
                  </a:lnTo>
                  <a:lnTo>
                    <a:pt x="1389" y="1498"/>
                  </a:lnTo>
                  <a:cubicBezTo>
                    <a:pt x="1367" y="1498"/>
                    <a:pt x="1345" y="1476"/>
                    <a:pt x="1323" y="1476"/>
                  </a:cubicBezTo>
                  <a:cubicBezTo>
                    <a:pt x="1334" y="1465"/>
                    <a:pt x="1279" y="1421"/>
                    <a:pt x="1268" y="1399"/>
                  </a:cubicBezTo>
                  <a:cubicBezTo>
                    <a:pt x="1260" y="1407"/>
                    <a:pt x="1253" y="1409"/>
                    <a:pt x="1246" y="1409"/>
                  </a:cubicBezTo>
                  <a:cubicBezTo>
                    <a:pt x="1231" y="1409"/>
                    <a:pt x="1216" y="1399"/>
                    <a:pt x="1202" y="1399"/>
                  </a:cubicBezTo>
                  <a:lnTo>
                    <a:pt x="1235" y="1377"/>
                  </a:lnTo>
                  <a:lnTo>
                    <a:pt x="1213" y="1366"/>
                  </a:lnTo>
                  <a:lnTo>
                    <a:pt x="1179" y="1366"/>
                  </a:lnTo>
                  <a:lnTo>
                    <a:pt x="1202" y="1344"/>
                  </a:lnTo>
                  <a:cubicBezTo>
                    <a:pt x="1168" y="1333"/>
                    <a:pt x="1135" y="1344"/>
                    <a:pt x="1113" y="1311"/>
                  </a:cubicBezTo>
                  <a:cubicBezTo>
                    <a:pt x="1102" y="1333"/>
                    <a:pt x="1102" y="1377"/>
                    <a:pt x="1069" y="1377"/>
                  </a:cubicBezTo>
                  <a:lnTo>
                    <a:pt x="1091" y="1344"/>
                  </a:lnTo>
                  <a:lnTo>
                    <a:pt x="1069" y="1344"/>
                  </a:lnTo>
                  <a:lnTo>
                    <a:pt x="1091" y="1333"/>
                  </a:lnTo>
                  <a:lnTo>
                    <a:pt x="1069" y="1333"/>
                  </a:lnTo>
                  <a:lnTo>
                    <a:pt x="1069" y="1311"/>
                  </a:lnTo>
                  <a:lnTo>
                    <a:pt x="1091" y="1311"/>
                  </a:lnTo>
                  <a:lnTo>
                    <a:pt x="1069" y="1278"/>
                  </a:lnTo>
                  <a:lnTo>
                    <a:pt x="1047" y="1289"/>
                  </a:lnTo>
                  <a:cubicBezTo>
                    <a:pt x="1025" y="1278"/>
                    <a:pt x="1047" y="1267"/>
                    <a:pt x="1036" y="1256"/>
                  </a:cubicBezTo>
                  <a:cubicBezTo>
                    <a:pt x="1029" y="1256"/>
                    <a:pt x="1022" y="1246"/>
                    <a:pt x="1014" y="1246"/>
                  </a:cubicBezTo>
                  <a:cubicBezTo>
                    <a:pt x="1011" y="1246"/>
                    <a:pt x="1007" y="1249"/>
                    <a:pt x="1003" y="1256"/>
                  </a:cubicBezTo>
                  <a:lnTo>
                    <a:pt x="1003" y="1234"/>
                  </a:lnTo>
                  <a:cubicBezTo>
                    <a:pt x="1001" y="1235"/>
                    <a:pt x="998" y="1236"/>
                    <a:pt x="995" y="1236"/>
                  </a:cubicBezTo>
                  <a:cubicBezTo>
                    <a:pt x="979" y="1236"/>
                    <a:pt x="959" y="1221"/>
                    <a:pt x="950" y="1221"/>
                  </a:cubicBezTo>
                  <a:cubicBezTo>
                    <a:pt x="946" y="1221"/>
                    <a:pt x="945" y="1225"/>
                    <a:pt x="948" y="1234"/>
                  </a:cubicBezTo>
                  <a:lnTo>
                    <a:pt x="948" y="1245"/>
                  </a:lnTo>
                  <a:cubicBezTo>
                    <a:pt x="893" y="1234"/>
                    <a:pt x="860" y="1179"/>
                    <a:pt x="816" y="1168"/>
                  </a:cubicBezTo>
                  <a:lnTo>
                    <a:pt x="827" y="1157"/>
                  </a:lnTo>
                  <a:cubicBezTo>
                    <a:pt x="794" y="1146"/>
                    <a:pt x="761" y="1135"/>
                    <a:pt x="739" y="1135"/>
                  </a:cubicBezTo>
                  <a:lnTo>
                    <a:pt x="739" y="1102"/>
                  </a:lnTo>
                  <a:cubicBezTo>
                    <a:pt x="717" y="1102"/>
                    <a:pt x="706" y="1102"/>
                    <a:pt x="684" y="1080"/>
                  </a:cubicBezTo>
                  <a:cubicBezTo>
                    <a:pt x="706" y="1080"/>
                    <a:pt x="703" y="1075"/>
                    <a:pt x="706" y="1075"/>
                  </a:cubicBezTo>
                  <a:cubicBezTo>
                    <a:pt x="707" y="1075"/>
                    <a:pt x="709" y="1076"/>
                    <a:pt x="717" y="1080"/>
                  </a:cubicBezTo>
                  <a:cubicBezTo>
                    <a:pt x="695" y="1058"/>
                    <a:pt x="695" y="1047"/>
                    <a:pt x="662" y="1047"/>
                  </a:cubicBezTo>
                  <a:cubicBezTo>
                    <a:pt x="673" y="1036"/>
                    <a:pt x="651" y="1014"/>
                    <a:pt x="640" y="1014"/>
                  </a:cubicBezTo>
                  <a:lnTo>
                    <a:pt x="640" y="1014"/>
                  </a:lnTo>
                  <a:lnTo>
                    <a:pt x="651" y="1036"/>
                  </a:lnTo>
                  <a:lnTo>
                    <a:pt x="607" y="1014"/>
                  </a:lnTo>
                  <a:lnTo>
                    <a:pt x="629" y="992"/>
                  </a:lnTo>
                  <a:cubicBezTo>
                    <a:pt x="596" y="937"/>
                    <a:pt x="518" y="992"/>
                    <a:pt x="507" y="925"/>
                  </a:cubicBezTo>
                  <a:lnTo>
                    <a:pt x="507" y="925"/>
                  </a:lnTo>
                  <a:cubicBezTo>
                    <a:pt x="485" y="937"/>
                    <a:pt x="529" y="948"/>
                    <a:pt x="496" y="959"/>
                  </a:cubicBezTo>
                  <a:cubicBezTo>
                    <a:pt x="485" y="948"/>
                    <a:pt x="474" y="892"/>
                    <a:pt x="474" y="892"/>
                  </a:cubicBezTo>
                  <a:cubicBezTo>
                    <a:pt x="468" y="883"/>
                    <a:pt x="461" y="880"/>
                    <a:pt x="454" y="880"/>
                  </a:cubicBezTo>
                  <a:cubicBezTo>
                    <a:pt x="438" y="880"/>
                    <a:pt x="422" y="894"/>
                    <a:pt x="413" y="894"/>
                  </a:cubicBezTo>
                  <a:cubicBezTo>
                    <a:pt x="411" y="894"/>
                    <a:pt x="410" y="894"/>
                    <a:pt x="408" y="892"/>
                  </a:cubicBezTo>
                  <a:cubicBezTo>
                    <a:pt x="399" y="901"/>
                    <a:pt x="390" y="917"/>
                    <a:pt x="370" y="917"/>
                  </a:cubicBezTo>
                  <a:cubicBezTo>
                    <a:pt x="365" y="917"/>
                    <a:pt x="360" y="917"/>
                    <a:pt x="353" y="914"/>
                  </a:cubicBezTo>
                  <a:cubicBezTo>
                    <a:pt x="342" y="903"/>
                    <a:pt x="375" y="881"/>
                    <a:pt x="386" y="881"/>
                  </a:cubicBezTo>
                  <a:lnTo>
                    <a:pt x="397" y="881"/>
                  </a:lnTo>
                  <a:cubicBezTo>
                    <a:pt x="397" y="876"/>
                    <a:pt x="395" y="870"/>
                    <a:pt x="395" y="866"/>
                  </a:cubicBezTo>
                  <a:lnTo>
                    <a:pt x="395" y="866"/>
                  </a:lnTo>
                  <a:lnTo>
                    <a:pt x="386" y="870"/>
                  </a:lnTo>
                  <a:lnTo>
                    <a:pt x="375" y="848"/>
                  </a:lnTo>
                  <a:lnTo>
                    <a:pt x="342" y="848"/>
                  </a:lnTo>
                  <a:cubicBezTo>
                    <a:pt x="342" y="843"/>
                    <a:pt x="331" y="843"/>
                    <a:pt x="317" y="843"/>
                  </a:cubicBezTo>
                  <a:cubicBezTo>
                    <a:pt x="304" y="843"/>
                    <a:pt x="287" y="843"/>
                    <a:pt x="276" y="837"/>
                  </a:cubicBezTo>
                  <a:cubicBezTo>
                    <a:pt x="287" y="832"/>
                    <a:pt x="306" y="832"/>
                    <a:pt x="317" y="832"/>
                  </a:cubicBezTo>
                  <a:cubicBezTo>
                    <a:pt x="328" y="832"/>
                    <a:pt x="331" y="832"/>
                    <a:pt x="309" y="826"/>
                  </a:cubicBezTo>
                  <a:lnTo>
                    <a:pt x="408" y="826"/>
                  </a:lnTo>
                  <a:cubicBezTo>
                    <a:pt x="386" y="815"/>
                    <a:pt x="342" y="815"/>
                    <a:pt x="320" y="804"/>
                  </a:cubicBezTo>
                  <a:cubicBezTo>
                    <a:pt x="335" y="804"/>
                    <a:pt x="335" y="799"/>
                    <a:pt x="343" y="799"/>
                  </a:cubicBezTo>
                  <a:cubicBezTo>
                    <a:pt x="347" y="799"/>
                    <a:pt x="353" y="801"/>
                    <a:pt x="364" y="804"/>
                  </a:cubicBezTo>
                  <a:cubicBezTo>
                    <a:pt x="342" y="804"/>
                    <a:pt x="408" y="815"/>
                    <a:pt x="408" y="826"/>
                  </a:cubicBezTo>
                  <a:lnTo>
                    <a:pt x="408" y="815"/>
                  </a:lnTo>
                  <a:lnTo>
                    <a:pt x="419" y="826"/>
                  </a:lnTo>
                  <a:cubicBezTo>
                    <a:pt x="426" y="828"/>
                    <a:pt x="429" y="829"/>
                    <a:pt x="431" y="829"/>
                  </a:cubicBezTo>
                  <a:cubicBezTo>
                    <a:pt x="443" y="829"/>
                    <a:pt x="388" y="804"/>
                    <a:pt x="397" y="804"/>
                  </a:cubicBezTo>
                  <a:lnTo>
                    <a:pt x="397" y="804"/>
                  </a:lnTo>
                  <a:lnTo>
                    <a:pt x="430" y="815"/>
                  </a:lnTo>
                  <a:lnTo>
                    <a:pt x="397" y="793"/>
                  </a:lnTo>
                  <a:cubicBezTo>
                    <a:pt x="419" y="793"/>
                    <a:pt x="397" y="782"/>
                    <a:pt x="408" y="771"/>
                  </a:cubicBezTo>
                  <a:lnTo>
                    <a:pt x="397" y="771"/>
                  </a:lnTo>
                  <a:lnTo>
                    <a:pt x="408" y="749"/>
                  </a:lnTo>
                  <a:lnTo>
                    <a:pt x="408" y="760"/>
                  </a:lnTo>
                  <a:cubicBezTo>
                    <a:pt x="408" y="755"/>
                    <a:pt x="410" y="754"/>
                    <a:pt x="414" y="754"/>
                  </a:cubicBezTo>
                  <a:cubicBezTo>
                    <a:pt x="421" y="754"/>
                    <a:pt x="435" y="762"/>
                    <a:pt x="447" y="762"/>
                  </a:cubicBezTo>
                  <a:cubicBezTo>
                    <a:pt x="454" y="762"/>
                    <a:pt x="460" y="759"/>
                    <a:pt x="463" y="749"/>
                  </a:cubicBezTo>
                  <a:lnTo>
                    <a:pt x="496" y="782"/>
                  </a:lnTo>
                  <a:cubicBezTo>
                    <a:pt x="505" y="769"/>
                    <a:pt x="512" y="767"/>
                    <a:pt x="519" y="767"/>
                  </a:cubicBezTo>
                  <a:cubicBezTo>
                    <a:pt x="525" y="767"/>
                    <a:pt x="531" y="768"/>
                    <a:pt x="538" y="768"/>
                  </a:cubicBezTo>
                  <a:cubicBezTo>
                    <a:pt x="545" y="768"/>
                    <a:pt x="553" y="767"/>
                    <a:pt x="563" y="760"/>
                  </a:cubicBezTo>
                  <a:cubicBezTo>
                    <a:pt x="540" y="738"/>
                    <a:pt x="540" y="749"/>
                    <a:pt x="552" y="716"/>
                  </a:cubicBezTo>
                  <a:lnTo>
                    <a:pt x="552" y="716"/>
                  </a:lnTo>
                  <a:lnTo>
                    <a:pt x="507" y="749"/>
                  </a:lnTo>
                  <a:lnTo>
                    <a:pt x="529" y="716"/>
                  </a:lnTo>
                  <a:lnTo>
                    <a:pt x="496" y="738"/>
                  </a:lnTo>
                  <a:cubicBezTo>
                    <a:pt x="506" y="719"/>
                    <a:pt x="507" y="717"/>
                    <a:pt x="494" y="709"/>
                  </a:cubicBezTo>
                  <a:lnTo>
                    <a:pt x="494" y="709"/>
                  </a:lnTo>
                  <a:cubicBezTo>
                    <a:pt x="496" y="710"/>
                    <a:pt x="498" y="710"/>
                    <a:pt x="500" y="710"/>
                  </a:cubicBezTo>
                  <a:cubicBezTo>
                    <a:pt x="517" y="710"/>
                    <a:pt x="523" y="682"/>
                    <a:pt x="543" y="682"/>
                  </a:cubicBezTo>
                  <a:cubicBezTo>
                    <a:pt x="546" y="682"/>
                    <a:pt x="548" y="682"/>
                    <a:pt x="552" y="683"/>
                  </a:cubicBezTo>
                  <a:lnTo>
                    <a:pt x="574" y="727"/>
                  </a:lnTo>
                  <a:cubicBezTo>
                    <a:pt x="578" y="728"/>
                    <a:pt x="581" y="729"/>
                    <a:pt x="585" y="729"/>
                  </a:cubicBezTo>
                  <a:cubicBezTo>
                    <a:pt x="620" y="729"/>
                    <a:pt x="634" y="682"/>
                    <a:pt x="684" y="672"/>
                  </a:cubicBezTo>
                  <a:lnTo>
                    <a:pt x="662" y="672"/>
                  </a:lnTo>
                  <a:cubicBezTo>
                    <a:pt x="662" y="650"/>
                    <a:pt x="695" y="650"/>
                    <a:pt x="706" y="639"/>
                  </a:cubicBezTo>
                  <a:lnTo>
                    <a:pt x="728" y="661"/>
                  </a:lnTo>
                  <a:cubicBezTo>
                    <a:pt x="728" y="650"/>
                    <a:pt x="761" y="650"/>
                    <a:pt x="761" y="617"/>
                  </a:cubicBezTo>
                  <a:lnTo>
                    <a:pt x="783" y="628"/>
                  </a:lnTo>
                  <a:cubicBezTo>
                    <a:pt x="827" y="617"/>
                    <a:pt x="805" y="562"/>
                    <a:pt x="849" y="562"/>
                  </a:cubicBezTo>
                  <a:cubicBezTo>
                    <a:pt x="849" y="573"/>
                    <a:pt x="871" y="584"/>
                    <a:pt x="849" y="606"/>
                  </a:cubicBezTo>
                  <a:lnTo>
                    <a:pt x="871" y="584"/>
                  </a:lnTo>
                  <a:cubicBezTo>
                    <a:pt x="872" y="585"/>
                    <a:pt x="873" y="586"/>
                    <a:pt x="875" y="586"/>
                  </a:cubicBezTo>
                  <a:cubicBezTo>
                    <a:pt x="883" y="586"/>
                    <a:pt x="892" y="560"/>
                    <a:pt x="900" y="560"/>
                  </a:cubicBezTo>
                  <a:cubicBezTo>
                    <a:pt x="902" y="560"/>
                    <a:pt x="903" y="561"/>
                    <a:pt x="904" y="562"/>
                  </a:cubicBezTo>
                  <a:lnTo>
                    <a:pt x="915" y="529"/>
                  </a:lnTo>
                  <a:lnTo>
                    <a:pt x="926" y="540"/>
                  </a:lnTo>
                  <a:cubicBezTo>
                    <a:pt x="915" y="529"/>
                    <a:pt x="937" y="518"/>
                    <a:pt x="926" y="507"/>
                  </a:cubicBezTo>
                  <a:lnTo>
                    <a:pt x="926" y="507"/>
                  </a:lnTo>
                  <a:cubicBezTo>
                    <a:pt x="936" y="513"/>
                    <a:pt x="946" y="515"/>
                    <a:pt x="955" y="515"/>
                  </a:cubicBezTo>
                  <a:cubicBezTo>
                    <a:pt x="991" y="515"/>
                    <a:pt x="1022" y="481"/>
                    <a:pt x="1052" y="481"/>
                  </a:cubicBezTo>
                  <a:cubicBezTo>
                    <a:pt x="1058" y="481"/>
                    <a:pt x="1064" y="482"/>
                    <a:pt x="1069" y="485"/>
                  </a:cubicBezTo>
                  <a:cubicBezTo>
                    <a:pt x="1102" y="474"/>
                    <a:pt x="1124" y="452"/>
                    <a:pt x="1157" y="441"/>
                  </a:cubicBezTo>
                  <a:lnTo>
                    <a:pt x="1157" y="441"/>
                  </a:lnTo>
                  <a:lnTo>
                    <a:pt x="1146" y="452"/>
                  </a:lnTo>
                  <a:cubicBezTo>
                    <a:pt x="1190" y="452"/>
                    <a:pt x="1146" y="397"/>
                    <a:pt x="1202" y="397"/>
                  </a:cubicBezTo>
                  <a:cubicBezTo>
                    <a:pt x="1224" y="408"/>
                    <a:pt x="1179" y="419"/>
                    <a:pt x="1202" y="419"/>
                  </a:cubicBezTo>
                  <a:cubicBezTo>
                    <a:pt x="1208" y="434"/>
                    <a:pt x="1214" y="439"/>
                    <a:pt x="1220" y="439"/>
                  </a:cubicBezTo>
                  <a:cubicBezTo>
                    <a:pt x="1233" y="439"/>
                    <a:pt x="1248" y="415"/>
                    <a:pt x="1266" y="415"/>
                  </a:cubicBezTo>
                  <a:cubicBezTo>
                    <a:pt x="1270" y="415"/>
                    <a:pt x="1274" y="416"/>
                    <a:pt x="1279" y="419"/>
                  </a:cubicBezTo>
                  <a:cubicBezTo>
                    <a:pt x="1281" y="420"/>
                    <a:pt x="1283" y="420"/>
                    <a:pt x="1284" y="420"/>
                  </a:cubicBezTo>
                  <a:cubicBezTo>
                    <a:pt x="1303" y="420"/>
                    <a:pt x="1315" y="375"/>
                    <a:pt x="1345" y="375"/>
                  </a:cubicBezTo>
                  <a:cubicBezTo>
                    <a:pt x="1356" y="342"/>
                    <a:pt x="1400" y="320"/>
                    <a:pt x="1422" y="298"/>
                  </a:cubicBezTo>
                  <a:lnTo>
                    <a:pt x="1422" y="298"/>
                  </a:lnTo>
                  <a:cubicBezTo>
                    <a:pt x="1422" y="320"/>
                    <a:pt x="1411" y="309"/>
                    <a:pt x="1433" y="331"/>
                  </a:cubicBezTo>
                  <a:cubicBezTo>
                    <a:pt x="1444" y="320"/>
                    <a:pt x="1411" y="298"/>
                    <a:pt x="1433" y="287"/>
                  </a:cubicBezTo>
                  <a:cubicBezTo>
                    <a:pt x="1455" y="287"/>
                    <a:pt x="1477" y="287"/>
                    <a:pt x="1488" y="309"/>
                  </a:cubicBezTo>
                  <a:lnTo>
                    <a:pt x="1466" y="320"/>
                  </a:lnTo>
                  <a:cubicBezTo>
                    <a:pt x="1471" y="325"/>
                    <a:pt x="1476" y="327"/>
                    <a:pt x="1481" y="327"/>
                  </a:cubicBezTo>
                  <a:cubicBezTo>
                    <a:pt x="1493" y="327"/>
                    <a:pt x="1502" y="309"/>
                    <a:pt x="1510" y="309"/>
                  </a:cubicBezTo>
                  <a:lnTo>
                    <a:pt x="1510" y="320"/>
                  </a:lnTo>
                  <a:cubicBezTo>
                    <a:pt x="1554" y="298"/>
                    <a:pt x="1543" y="264"/>
                    <a:pt x="1587" y="253"/>
                  </a:cubicBezTo>
                  <a:lnTo>
                    <a:pt x="1576" y="242"/>
                  </a:lnTo>
                  <a:cubicBezTo>
                    <a:pt x="1580" y="228"/>
                    <a:pt x="1583" y="224"/>
                    <a:pt x="1587" y="224"/>
                  </a:cubicBezTo>
                  <a:cubicBezTo>
                    <a:pt x="1591" y="224"/>
                    <a:pt x="1596" y="232"/>
                    <a:pt x="1601" y="232"/>
                  </a:cubicBezTo>
                  <a:cubicBezTo>
                    <a:pt x="1603" y="232"/>
                    <a:pt x="1606" y="229"/>
                    <a:pt x="1609" y="220"/>
                  </a:cubicBezTo>
                  <a:lnTo>
                    <a:pt x="1631" y="253"/>
                  </a:lnTo>
                  <a:cubicBezTo>
                    <a:pt x="1642" y="231"/>
                    <a:pt x="1675" y="198"/>
                    <a:pt x="1697" y="176"/>
                  </a:cubicBezTo>
                  <a:lnTo>
                    <a:pt x="1697" y="176"/>
                  </a:lnTo>
                  <a:cubicBezTo>
                    <a:pt x="1697" y="209"/>
                    <a:pt x="1664" y="231"/>
                    <a:pt x="1653" y="253"/>
                  </a:cubicBezTo>
                  <a:lnTo>
                    <a:pt x="1688" y="228"/>
                  </a:lnTo>
                  <a:lnTo>
                    <a:pt x="1688" y="228"/>
                  </a:lnTo>
                  <a:cubicBezTo>
                    <a:pt x="1687" y="229"/>
                    <a:pt x="1687" y="230"/>
                    <a:pt x="1686" y="231"/>
                  </a:cubicBezTo>
                  <a:lnTo>
                    <a:pt x="1697" y="220"/>
                  </a:lnTo>
                  <a:lnTo>
                    <a:pt x="1688" y="228"/>
                  </a:lnTo>
                  <a:lnTo>
                    <a:pt x="1688" y="228"/>
                  </a:lnTo>
                  <a:cubicBezTo>
                    <a:pt x="1699" y="197"/>
                    <a:pt x="1720" y="176"/>
                    <a:pt x="1741" y="165"/>
                  </a:cubicBezTo>
                  <a:cubicBezTo>
                    <a:pt x="1750" y="186"/>
                    <a:pt x="1761" y="190"/>
                    <a:pt x="1771" y="190"/>
                  </a:cubicBezTo>
                  <a:cubicBezTo>
                    <a:pt x="1777" y="190"/>
                    <a:pt x="1783" y="188"/>
                    <a:pt x="1787" y="188"/>
                  </a:cubicBezTo>
                  <a:cubicBezTo>
                    <a:pt x="1796" y="188"/>
                    <a:pt x="1801" y="193"/>
                    <a:pt x="1796" y="220"/>
                  </a:cubicBezTo>
                  <a:cubicBezTo>
                    <a:pt x="1841" y="220"/>
                    <a:pt x="1885" y="287"/>
                    <a:pt x="1940" y="320"/>
                  </a:cubicBezTo>
                  <a:cubicBezTo>
                    <a:pt x="1944" y="294"/>
                    <a:pt x="1948" y="288"/>
                    <a:pt x="1953" y="288"/>
                  </a:cubicBezTo>
                  <a:cubicBezTo>
                    <a:pt x="1957" y="288"/>
                    <a:pt x="1962" y="292"/>
                    <a:pt x="1967" y="292"/>
                  </a:cubicBezTo>
                  <a:cubicBezTo>
                    <a:pt x="1972" y="292"/>
                    <a:pt x="1977" y="289"/>
                    <a:pt x="1984" y="275"/>
                  </a:cubicBezTo>
                  <a:lnTo>
                    <a:pt x="2006" y="287"/>
                  </a:lnTo>
                  <a:lnTo>
                    <a:pt x="2028" y="342"/>
                  </a:lnTo>
                  <a:cubicBezTo>
                    <a:pt x="2028" y="350"/>
                    <a:pt x="2025" y="352"/>
                    <a:pt x="2021" y="352"/>
                  </a:cubicBezTo>
                  <a:cubicBezTo>
                    <a:pt x="2017" y="352"/>
                    <a:pt x="2012" y="349"/>
                    <a:pt x="2009" y="349"/>
                  </a:cubicBezTo>
                  <a:cubicBezTo>
                    <a:pt x="2007" y="349"/>
                    <a:pt x="2006" y="350"/>
                    <a:pt x="2006" y="353"/>
                  </a:cubicBezTo>
                  <a:cubicBezTo>
                    <a:pt x="2028" y="375"/>
                    <a:pt x="2006" y="375"/>
                    <a:pt x="2017" y="408"/>
                  </a:cubicBezTo>
                  <a:cubicBezTo>
                    <a:pt x="2023" y="395"/>
                    <a:pt x="2030" y="389"/>
                    <a:pt x="2038" y="389"/>
                  </a:cubicBezTo>
                  <a:cubicBezTo>
                    <a:pt x="2044" y="389"/>
                    <a:pt x="2052" y="392"/>
                    <a:pt x="2061" y="397"/>
                  </a:cubicBezTo>
                  <a:lnTo>
                    <a:pt x="2039" y="364"/>
                  </a:lnTo>
                  <a:cubicBezTo>
                    <a:pt x="2105" y="364"/>
                    <a:pt x="2061" y="430"/>
                    <a:pt x="2116" y="430"/>
                  </a:cubicBezTo>
                  <a:lnTo>
                    <a:pt x="2094" y="430"/>
                  </a:lnTo>
                  <a:cubicBezTo>
                    <a:pt x="2110" y="438"/>
                    <a:pt x="2144" y="464"/>
                    <a:pt x="2179" y="464"/>
                  </a:cubicBezTo>
                  <a:cubicBezTo>
                    <a:pt x="2191" y="464"/>
                    <a:pt x="2203" y="460"/>
                    <a:pt x="2215" y="452"/>
                  </a:cubicBezTo>
                  <a:lnTo>
                    <a:pt x="2215" y="452"/>
                  </a:lnTo>
                  <a:lnTo>
                    <a:pt x="2204" y="474"/>
                  </a:lnTo>
                  <a:cubicBezTo>
                    <a:pt x="2248" y="507"/>
                    <a:pt x="2336" y="507"/>
                    <a:pt x="2369" y="551"/>
                  </a:cubicBezTo>
                  <a:lnTo>
                    <a:pt x="2358" y="562"/>
                  </a:lnTo>
                  <a:cubicBezTo>
                    <a:pt x="2366" y="562"/>
                    <a:pt x="2373" y="557"/>
                    <a:pt x="2380" y="557"/>
                  </a:cubicBezTo>
                  <a:cubicBezTo>
                    <a:pt x="2384" y="557"/>
                    <a:pt x="2388" y="558"/>
                    <a:pt x="2391" y="562"/>
                  </a:cubicBezTo>
                  <a:lnTo>
                    <a:pt x="2380" y="573"/>
                  </a:lnTo>
                  <a:lnTo>
                    <a:pt x="2435" y="584"/>
                  </a:lnTo>
                  <a:lnTo>
                    <a:pt x="2413" y="595"/>
                  </a:lnTo>
                  <a:cubicBezTo>
                    <a:pt x="2435" y="617"/>
                    <a:pt x="2460" y="620"/>
                    <a:pt x="2485" y="620"/>
                  </a:cubicBezTo>
                  <a:cubicBezTo>
                    <a:pt x="2493" y="620"/>
                    <a:pt x="2502" y="619"/>
                    <a:pt x="2510" y="619"/>
                  </a:cubicBezTo>
                  <a:cubicBezTo>
                    <a:pt x="2526" y="619"/>
                    <a:pt x="2542" y="621"/>
                    <a:pt x="2557" y="628"/>
                  </a:cubicBezTo>
                  <a:cubicBezTo>
                    <a:pt x="2535" y="661"/>
                    <a:pt x="2568" y="694"/>
                    <a:pt x="2590" y="705"/>
                  </a:cubicBezTo>
                  <a:lnTo>
                    <a:pt x="2579" y="716"/>
                  </a:lnTo>
                  <a:cubicBezTo>
                    <a:pt x="2634" y="749"/>
                    <a:pt x="2700" y="738"/>
                    <a:pt x="2755" y="760"/>
                  </a:cubicBezTo>
                  <a:cubicBezTo>
                    <a:pt x="2777" y="815"/>
                    <a:pt x="2865" y="837"/>
                    <a:pt x="2909" y="892"/>
                  </a:cubicBezTo>
                  <a:lnTo>
                    <a:pt x="2931" y="870"/>
                  </a:lnTo>
                  <a:cubicBezTo>
                    <a:pt x="2942" y="881"/>
                    <a:pt x="2986" y="870"/>
                    <a:pt x="2964" y="892"/>
                  </a:cubicBezTo>
                  <a:cubicBezTo>
                    <a:pt x="2953" y="925"/>
                    <a:pt x="2986" y="937"/>
                    <a:pt x="3008" y="948"/>
                  </a:cubicBezTo>
                  <a:lnTo>
                    <a:pt x="3030" y="914"/>
                  </a:lnTo>
                  <a:cubicBezTo>
                    <a:pt x="3052" y="1003"/>
                    <a:pt x="3185" y="970"/>
                    <a:pt x="3185" y="1036"/>
                  </a:cubicBezTo>
                  <a:cubicBezTo>
                    <a:pt x="3196" y="1036"/>
                    <a:pt x="3218" y="1047"/>
                    <a:pt x="3240" y="1047"/>
                  </a:cubicBezTo>
                  <a:lnTo>
                    <a:pt x="3218" y="1069"/>
                  </a:lnTo>
                  <a:cubicBezTo>
                    <a:pt x="3246" y="1088"/>
                    <a:pt x="3282" y="1106"/>
                    <a:pt x="3292" y="1111"/>
                  </a:cubicBezTo>
                  <a:lnTo>
                    <a:pt x="3292" y="1111"/>
                  </a:lnTo>
                  <a:cubicBezTo>
                    <a:pt x="3313" y="1098"/>
                    <a:pt x="3347" y="1080"/>
                    <a:pt x="3361" y="1080"/>
                  </a:cubicBezTo>
                  <a:lnTo>
                    <a:pt x="3361" y="1080"/>
                  </a:lnTo>
                  <a:lnTo>
                    <a:pt x="3317" y="1102"/>
                  </a:lnTo>
                  <a:cubicBezTo>
                    <a:pt x="3333" y="1110"/>
                    <a:pt x="3313" y="1118"/>
                    <a:pt x="3329" y="1126"/>
                  </a:cubicBezTo>
                  <a:lnTo>
                    <a:pt x="3329" y="1126"/>
                  </a:lnTo>
                  <a:cubicBezTo>
                    <a:pt x="3327" y="1133"/>
                    <a:pt x="3283" y="1126"/>
                    <a:pt x="3372" y="1146"/>
                  </a:cubicBezTo>
                  <a:cubicBezTo>
                    <a:pt x="3356" y="1143"/>
                    <a:pt x="3348" y="1141"/>
                    <a:pt x="3345" y="1141"/>
                  </a:cubicBezTo>
                  <a:cubicBezTo>
                    <a:pt x="3339" y="1141"/>
                    <a:pt x="3361" y="1149"/>
                    <a:pt x="3361" y="1157"/>
                  </a:cubicBezTo>
                  <a:lnTo>
                    <a:pt x="3328" y="1146"/>
                  </a:lnTo>
                  <a:lnTo>
                    <a:pt x="3328" y="1146"/>
                  </a:lnTo>
                  <a:cubicBezTo>
                    <a:pt x="3361" y="1168"/>
                    <a:pt x="3372" y="1168"/>
                    <a:pt x="3361" y="1179"/>
                  </a:cubicBezTo>
                  <a:lnTo>
                    <a:pt x="3350" y="1179"/>
                  </a:lnTo>
                  <a:cubicBezTo>
                    <a:pt x="3345" y="1177"/>
                    <a:pt x="3343" y="1176"/>
                    <a:pt x="3342" y="1176"/>
                  </a:cubicBezTo>
                  <a:lnTo>
                    <a:pt x="3342" y="1176"/>
                  </a:lnTo>
                  <a:cubicBezTo>
                    <a:pt x="3339" y="1176"/>
                    <a:pt x="3356" y="1190"/>
                    <a:pt x="3339" y="1190"/>
                  </a:cubicBezTo>
                  <a:lnTo>
                    <a:pt x="3328" y="1179"/>
                  </a:lnTo>
                  <a:cubicBezTo>
                    <a:pt x="3317" y="1179"/>
                    <a:pt x="3328" y="1190"/>
                    <a:pt x="3328" y="1212"/>
                  </a:cubicBezTo>
                  <a:cubicBezTo>
                    <a:pt x="3328" y="1215"/>
                    <a:pt x="3324" y="1217"/>
                    <a:pt x="3318" y="1217"/>
                  </a:cubicBezTo>
                  <a:cubicBezTo>
                    <a:pt x="3305" y="1217"/>
                    <a:pt x="3281" y="1209"/>
                    <a:pt x="3273" y="1201"/>
                  </a:cubicBezTo>
                  <a:lnTo>
                    <a:pt x="3251" y="1234"/>
                  </a:lnTo>
                  <a:lnTo>
                    <a:pt x="3251" y="1212"/>
                  </a:lnTo>
                  <a:cubicBezTo>
                    <a:pt x="3211" y="1222"/>
                    <a:pt x="3207" y="1258"/>
                    <a:pt x="3183" y="1258"/>
                  </a:cubicBezTo>
                  <a:cubicBezTo>
                    <a:pt x="3180" y="1258"/>
                    <a:pt x="3177" y="1257"/>
                    <a:pt x="3174" y="1256"/>
                  </a:cubicBezTo>
                  <a:lnTo>
                    <a:pt x="3163" y="1245"/>
                  </a:lnTo>
                  <a:cubicBezTo>
                    <a:pt x="3196" y="1234"/>
                    <a:pt x="3218" y="1223"/>
                    <a:pt x="3218" y="1223"/>
                  </a:cubicBezTo>
                  <a:cubicBezTo>
                    <a:pt x="3207" y="1212"/>
                    <a:pt x="3185" y="1212"/>
                    <a:pt x="3185" y="1179"/>
                  </a:cubicBezTo>
                  <a:cubicBezTo>
                    <a:pt x="3174" y="1201"/>
                    <a:pt x="3152" y="1245"/>
                    <a:pt x="3118" y="1256"/>
                  </a:cubicBezTo>
                  <a:lnTo>
                    <a:pt x="3118" y="1245"/>
                  </a:lnTo>
                  <a:lnTo>
                    <a:pt x="3107" y="1256"/>
                  </a:lnTo>
                  <a:lnTo>
                    <a:pt x="3085" y="1256"/>
                  </a:lnTo>
                  <a:lnTo>
                    <a:pt x="3072" y="1259"/>
                  </a:lnTo>
                  <a:lnTo>
                    <a:pt x="3063" y="1267"/>
                  </a:lnTo>
                  <a:lnTo>
                    <a:pt x="3063" y="1260"/>
                  </a:lnTo>
                  <a:lnTo>
                    <a:pt x="3063" y="1260"/>
                  </a:lnTo>
                  <a:lnTo>
                    <a:pt x="3030" y="1267"/>
                  </a:lnTo>
                  <a:cubicBezTo>
                    <a:pt x="3041" y="1289"/>
                    <a:pt x="3030" y="1289"/>
                    <a:pt x="3052" y="1300"/>
                  </a:cubicBezTo>
                  <a:lnTo>
                    <a:pt x="3063" y="1289"/>
                  </a:lnTo>
                  <a:lnTo>
                    <a:pt x="3096" y="1278"/>
                  </a:lnTo>
                  <a:lnTo>
                    <a:pt x="3096" y="1278"/>
                  </a:lnTo>
                  <a:cubicBezTo>
                    <a:pt x="3085" y="1289"/>
                    <a:pt x="3085" y="1300"/>
                    <a:pt x="3063" y="1300"/>
                  </a:cubicBezTo>
                  <a:cubicBezTo>
                    <a:pt x="3063" y="1311"/>
                    <a:pt x="3063" y="1333"/>
                    <a:pt x="3063" y="1344"/>
                  </a:cubicBezTo>
                  <a:cubicBezTo>
                    <a:pt x="3030" y="1322"/>
                    <a:pt x="2986" y="1311"/>
                    <a:pt x="2975" y="1300"/>
                  </a:cubicBezTo>
                  <a:cubicBezTo>
                    <a:pt x="2942" y="1322"/>
                    <a:pt x="2887" y="1344"/>
                    <a:pt x="2887" y="1399"/>
                  </a:cubicBezTo>
                  <a:lnTo>
                    <a:pt x="2854" y="1388"/>
                  </a:lnTo>
                  <a:lnTo>
                    <a:pt x="2876" y="1366"/>
                  </a:lnTo>
                  <a:lnTo>
                    <a:pt x="2876" y="1366"/>
                  </a:lnTo>
                  <a:cubicBezTo>
                    <a:pt x="2854" y="1388"/>
                    <a:pt x="2810" y="1399"/>
                    <a:pt x="2810" y="1432"/>
                  </a:cubicBezTo>
                  <a:cubicBezTo>
                    <a:pt x="2785" y="1432"/>
                    <a:pt x="2804" y="1414"/>
                    <a:pt x="2796" y="1414"/>
                  </a:cubicBezTo>
                  <a:lnTo>
                    <a:pt x="2796" y="1414"/>
                  </a:lnTo>
                  <a:cubicBezTo>
                    <a:pt x="2793" y="1414"/>
                    <a:pt x="2788" y="1416"/>
                    <a:pt x="2777" y="1421"/>
                  </a:cubicBezTo>
                  <a:lnTo>
                    <a:pt x="2788" y="1410"/>
                  </a:lnTo>
                  <a:cubicBezTo>
                    <a:pt x="2784" y="1410"/>
                    <a:pt x="2781" y="1410"/>
                    <a:pt x="2777" y="1410"/>
                  </a:cubicBezTo>
                  <a:cubicBezTo>
                    <a:pt x="2698" y="1410"/>
                    <a:pt x="2687" y="1514"/>
                    <a:pt x="2610" y="1514"/>
                  </a:cubicBezTo>
                  <a:cubicBezTo>
                    <a:pt x="2600" y="1514"/>
                    <a:pt x="2590" y="1513"/>
                    <a:pt x="2579" y="1509"/>
                  </a:cubicBezTo>
                  <a:lnTo>
                    <a:pt x="2579" y="1509"/>
                  </a:lnTo>
                  <a:lnTo>
                    <a:pt x="2601" y="1520"/>
                  </a:lnTo>
                  <a:cubicBezTo>
                    <a:pt x="2491" y="1531"/>
                    <a:pt x="2413" y="1631"/>
                    <a:pt x="2303" y="1631"/>
                  </a:cubicBezTo>
                  <a:cubicBezTo>
                    <a:pt x="2270" y="1631"/>
                    <a:pt x="2270" y="1653"/>
                    <a:pt x="2259" y="1675"/>
                  </a:cubicBezTo>
                  <a:lnTo>
                    <a:pt x="2248" y="1653"/>
                  </a:lnTo>
                  <a:lnTo>
                    <a:pt x="2226" y="1686"/>
                  </a:lnTo>
                  <a:cubicBezTo>
                    <a:pt x="2220" y="1698"/>
                    <a:pt x="2210" y="1702"/>
                    <a:pt x="2198" y="1702"/>
                  </a:cubicBezTo>
                  <a:cubicBezTo>
                    <a:pt x="2183" y="1702"/>
                    <a:pt x="2164" y="1695"/>
                    <a:pt x="2146" y="1695"/>
                  </a:cubicBezTo>
                  <a:cubicBezTo>
                    <a:pt x="2131" y="1695"/>
                    <a:pt x="2116" y="1700"/>
                    <a:pt x="2105" y="1719"/>
                  </a:cubicBezTo>
                  <a:lnTo>
                    <a:pt x="2116" y="1730"/>
                  </a:lnTo>
                  <a:cubicBezTo>
                    <a:pt x="2098" y="1739"/>
                    <a:pt x="2073" y="1755"/>
                    <a:pt x="2064" y="1755"/>
                  </a:cubicBezTo>
                  <a:cubicBezTo>
                    <a:pt x="2062" y="1755"/>
                    <a:pt x="2061" y="1754"/>
                    <a:pt x="2061" y="1752"/>
                  </a:cubicBezTo>
                  <a:lnTo>
                    <a:pt x="2050" y="1763"/>
                  </a:lnTo>
                  <a:lnTo>
                    <a:pt x="2039" y="1752"/>
                  </a:lnTo>
                  <a:lnTo>
                    <a:pt x="2006" y="1785"/>
                  </a:lnTo>
                  <a:cubicBezTo>
                    <a:pt x="2003" y="1786"/>
                    <a:pt x="2000" y="1786"/>
                    <a:pt x="1998" y="1786"/>
                  </a:cubicBezTo>
                  <a:cubicBezTo>
                    <a:pt x="1978" y="1786"/>
                    <a:pt x="1987" y="1750"/>
                    <a:pt x="1953" y="1750"/>
                  </a:cubicBezTo>
                  <a:cubicBezTo>
                    <a:pt x="1949" y="1750"/>
                    <a:pt x="1945" y="1751"/>
                    <a:pt x="1940" y="1752"/>
                  </a:cubicBezTo>
                  <a:cubicBezTo>
                    <a:pt x="1929" y="1774"/>
                    <a:pt x="1907" y="1818"/>
                    <a:pt x="1918" y="1818"/>
                  </a:cubicBezTo>
                  <a:lnTo>
                    <a:pt x="1940" y="1829"/>
                  </a:lnTo>
                  <a:lnTo>
                    <a:pt x="1929" y="1851"/>
                  </a:lnTo>
                  <a:cubicBezTo>
                    <a:pt x="1940" y="1884"/>
                    <a:pt x="1940" y="1928"/>
                    <a:pt x="1995" y="1939"/>
                  </a:cubicBezTo>
                  <a:lnTo>
                    <a:pt x="2017" y="1906"/>
                  </a:lnTo>
                  <a:lnTo>
                    <a:pt x="2037" y="1916"/>
                  </a:lnTo>
                  <a:lnTo>
                    <a:pt x="2037" y="1916"/>
                  </a:lnTo>
                  <a:cubicBezTo>
                    <a:pt x="2038" y="1912"/>
                    <a:pt x="2039" y="1909"/>
                    <a:pt x="2039" y="1906"/>
                  </a:cubicBezTo>
                  <a:lnTo>
                    <a:pt x="2061" y="1917"/>
                  </a:lnTo>
                  <a:lnTo>
                    <a:pt x="2072" y="1873"/>
                  </a:lnTo>
                  <a:cubicBezTo>
                    <a:pt x="2083" y="1884"/>
                    <a:pt x="2072" y="1906"/>
                    <a:pt x="2094" y="1906"/>
                  </a:cubicBezTo>
                  <a:cubicBezTo>
                    <a:pt x="2105" y="1884"/>
                    <a:pt x="2072" y="1873"/>
                    <a:pt x="2083" y="1862"/>
                  </a:cubicBezTo>
                  <a:lnTo>
                    <a:pt x="2083" y="1862"/>
                  </a:lnTo>
                  <a:cubicBezTo>
                    <a:pt x="2096" y="1868"/>
                    <a:pt x="2101" y="1875"/>
                    <a:pt x="2105" y="1875"/>
                  </a:cubicBezTo>
                  <a:cubicBezTo>
                    <a:pt x="2109" y="1875"/>
                    <a:pt x="2111" y="1871"/>
                    <a:pt x="2116" y="1862"/>
                  </a:cubicBezTo>
                  <a:lnTo>
                    <a:pt x="2116" y="1884"/>
                  </a:lnTo>
                  <a:cubicBezTo>
                    <a:pt x="2127" y="1873"/>
                    <a:pt x="2160" y="1862"/>
                    <a:pt x="2160" y="1840"/>
                  </a:cubicBezTo>
                  <a:cubicBezTo>
                    <a:pt x="2163" y="1842"/>
                    <a:pt x="2167" y="1842"/>
                    <a:pt x="2170" y="1842"/>
                  </a:cubicBezTo>
                  <a:cubicBezTo>
                    <a:pt x="2181" y="1842"/>
                    <a:pt x="2191" y="1836"/>
                    <a:pt x="2200" y="1836"/>
                  </a:cubicBezTo>
                  <a:cubicBezTo>
                    <a:pt x="2206" y="1836"/>
                    <a:pt x="2211" y="1839"/>
                    <a:pt x="2215" y="1851"/>
                  </a:cubicBezTo>
                  <a:lnTo>
                    <a:pt x="2237" y="1807"/>
                  </a:lnTo>
                  <a:cubicBezTo>
                    <a:pt x="2237" y="1823"/>
                    <a:pt x="2242" y="1828"/>
                    <a:pt x="2248" y="1828"/>
                  </a:cubicBezTo>
                  <a:cubicBezTo>
                    <a:pt x="2259" y="1828"/>
                    <a:pt x="2276" y="1815"/>
                    <a:pt x="2289" y="1815"/>
                  </a:cubicBezTo>
                  <a:cubicBezTo>
                    <a:pt x="2295" y="1815"/>
                    <a:pt x="2301" y="1818"/>
                    <a:pt x="2303" y="1829"/>
                  </a:cubicBezTo>
                  <a:cubicBezTo>
                    <a:pt x="2303" y="1790"/>
                    <a:pt x="2354" y="1786"/>
                    <a:pt x="2381" y="1763"/>
                  </a:cubicBezTo>
                  <a:lnTo>
                    <a:pt x="2381" y="1763"/>
                  </a:lnTo>
                  <a:cubicBezTo>
                    <a:pt x="2403" y="1763"/>
                    <a:pt x="2414" y="1774"/>
                    <a:pt x="2424" y="1774"/>
                  </a:cubicBezTo>
                  <a:cubicBezTo>
                    <a:pt x="2413" y="1741"/>
                    <a:pt x="2435" y="1719"/>
                    <a:pt x="2446" y="1697"/>
                  </a:cubicBezTo>
                  <a:cubicBezTo>
                    <a:pt x="2479" y="1719"/>
                    <a:pt x="2446" y="1741"/>
                    <a:pt x="2468" y="1763"/>
                  </a:cubicBezTo>
                  <a:cubicBezTo>
                    <a:pt x="2457" y="1741"/>
                    <a:pt x="2502" y="1719"/>
                    <a:pt x="2480" y="1708"/>
                  </a:cubicBezTo>
                  <a:lnTo>
                    <a:pt x="2480" y="1708"/>
                  </a:lnTo>
                  <a:cubicBezTo>
                    <a:pt x="2502" y="1719"/>
                    <a:pt x="2502" y="1708"/>
                    <a:pt x="2524" y="1730"/>
                  </a:cubicBezTo>
                  <a:cubicBezTo>
                    <a:pt x="2502" y="1686"/>
                    <a:pt x="2535" y="1719"/>
                    <a:pt x="2535" y="1686"/>
                  </a:cubicBezTo>
                  <a:cubicBezTo>
                    <a:pt x="2557" y="1693"/>
                    <a:pt x="2559" y="1706"/>
                    <a:pt x="2565" y="1706"/>
                  </a:cubicBezTo>
                  <a:cubicBezTo>
                    <a:pt x="2568" y="1706"/>
                    <a:pt x="2572" y="1704"/>
                    <a:pt x="2579" y="1697"/>
                  </a:cubicBezTo>
                  <a:cubicBezTo>
                    <a:pt x="2581" y="1697"/>
                    <a:pt x="2583" y="1697"/>
                    <a:pt x="2584" y="1698"/>
                  </a:cubicBezTo>
                  <a:lnTo>
                    <a:pt x="2584" y="1698"/>
                  </a:lnTo>
                  <a:cubicBezTo>
                    <a:pt x="2581" y="1690"/>
                    <a:pt x="2579" y="1682"/>
                    <a:pt x="2579" y="1675"/>
                  </a:cubicBezTo>
                  <a:cubicBezTo>
                    <a:pt x="2587" y="1669"/>
                    <a:pt x="2592" y="1667"/>
                    <a:pt x="2596" y="1667"/>
                  </a:cubicBezTo>
                  <a:cubicBezTo>
                    <a:pt x="2608" y="1667"/>
                    <a:pt x="2606" y="1688"/>
                    <a:pt x="2623" y="1697"/>
                  </a:cubicBezTo>
                  <a:cubicBezTo>
                    <a:pt x="2634" y="1686"/>
                    <a:pt x="2645" y="1653"/>
                    <a:pt x="2656" y="1642"/>
                  </a:cubicBezTo>
                  <a:lnTo>
                    <a:pt x="2667" y="1653"/>
                  </a:lnTo>
                  <a:cubicBezTo>
                    <a:pt x="2678" y="1620"/>
                    <a:pt x="2722" y="1631"/>
                    <a:pt x="2744" y="1587"/>
                  </a:cubicBezTo>
                  <a:lnTo>
                    <a:pt x="2722" y="1553"/>
                  </a:lnTo>
                  <a:cubicBezTo>
                    <a:pt x="2729" y="1546"/>
                    <a:pt x="2737" y="1533"/>
                    <a:pt x="2745" y="1533"/>
                  </a:cubicBezTo>
                  <a:cubicBezTo>
                    <a:pt x="2748" y="1533"/>
                    <a:pt x="2752" y="1536"/>
                    <a:pt x="2755" y="1542"/>
                  </a:cubicBezTo>
                  <a:cubicBezTo>
                    <a:pt x="2777" y="1564"/>
                    <a:pt x="2744" y="1564"/>
                    <a:pt x="2755" y="1587"/>
                  </a:cubicBezTo>
                  <a:cubicBezTo>
                    <a:pt x="2766" y="1564"/>
                    <a:pt x="2788" y="1531"/>
                    <a:pt x="2810" y="1531"/>
                  </a:cubicBezTo>
                  <a:cubicBezTo>
                    <a:pt x="2832" y="1553"/>
                    <a:pt x="2777" y="1553"/>
                    <a:pt x="2810" y="1564"/>
                  </a:cubicBezTo>
                  <a:lnTo>
                    <a:pt x="2777" y="1576"/>
                  </a:lnTo>
                  <a:cubicBezTo>
                    <a:pt x="2793" y="1592"/>
                    <a:pt x="2788" y="1592"/>
                    <a:pt x="2784" y="1592"/>
                  </a:cubicBezTo>
                  <a:cubicBezTo>
                    <a:pt x="2780" y="1592"/>
                    <a:pt x="2777" y="1592"/>
                    <a:pt x="2799" y="1609"/>
                  </a:cubicBezTo>
                  <a:cubicBezTo>
                    <a:pt x="2832" y="1609"/>
                    <a:pt x="2832" y="1587"/>
                    <a:pt x="2876" y="1576"/>
                  </a:cubicBezTo>
                  <a:cubicBezTo>
                    <a:pt x="2876" y="1553"/>
                    <a:pt x="2865" y="1553"/>
                    <a:pt x="2865" y="1531"/>
                  </a:cubicBezTo>
                  <a:cubicBezTo>
                    <a:pt x="2874" y="1523"/>
                    <a:pt x="2882" y="1520"/>
                    <a:pt x="2889" y="1520"/>
                  </a:cubicBezTo>
                  <a:cubicBezTo>
                    <a:pt x="2912" y="1520"/>
                    <a:pt x="2932" y="1549"/>
                    <a:pt x="2947" y="1549"/>
                  </a:cubicBezTo>
                  <a:cubicBezTo>
                    <a:pt x="2954" y="1549"/>
                    <a:pt x="2959" y="1544"/>
                    <a:pt x="2964" y="1531"/>
                  </a:cubicBezTo>
                  <a:cubicBezTo>
                    <a:pt x="2964" y="1512"/>
                    <a:pt x="2955" y="1475"/>
                    <a:pt x="2985" y="1475"/>
                  </a:cubicBezTo>
                  <a:cubicBezTo>
                    <a:pt x="2988" y="1475"/>
                    <a:pt x="2993" y="1475"/>
                    <a:pt x="2997" y="1476"/>
                  </a:cubicBezTo>
                  <a:lnTo>
                    <a:pt x="2997" y="1509"/>
                  </a:lnTo>
                  <a:cubicBezTo>
                    <a:pt x="3027" y="1500"/>
                    <a:pt x="3004" y="1464"/>
                    <a:pt x="3029" y="1464"/>
                  </a:cubicBezTo>
                  <a:cubicBezTo>
                    <a:pt x="3033" y="1464"/>
                    <a:pt x="3037" y="1464"/>
                    <a:pt x="3041" y="1465"/>
                  </a:cubicBezTo>
                  <a:lnTo>
                    <a:pt x="3030" y="1487"/>
                  </a:lnTo>
                  <a:cubicBezTo>
                    <a:pt x="3034" y="1489"/>
                    <a:pt x="3037" y="1489"/>
                    <a:pt x="3039" y="1489"/>
                  </a:cubicBezTo>
                  <a:cubicBezTo>
                    <a:pt x="3059" y="1489"/>
                    <a:pt x="3044" y="1454"/>
                    <a:pt x="3063" y="1454"/>
                  </a:cubicBezTo>
                  <a:lnTo>
                    <a:pt x="3074" y="1476"/>
                  </a:lnTo>
                  <a:cubicBezTo>
                    <a:pt x="3107" y="1454"/>
                    <a:pt x="3152" y="1421"/>
                    <a:pt x="3196" y="1388"/>
                  </a:cubicBezTo>
                  <a:lnTo>
                    <a:pt x="3207" y="1421"/>
                  </a:lnTo>
                  <a:cubicBezTo>
                    <a:pt x="3262" y="1377"/>
                    <a:pt x="3317" y="1377"/>
                    <a:pt x="3394" y="1355"/>
                  </a:cubicBezTo>
                  <a:lnTo>
                    <a:pt x="3416" y="1322"/>
                  </a:lnTo>
                  <a:lnTo>
                    <a:pt x="3438" y="1333"/>
                  </a:lnTo>
                  <a:cubicBezTo>
                    <a:pt x="3482" y="1322"/>
                    <a:pt x="3427" y="1322"/>
                    <a:pt x="3438" y="1300"/>
                  </a:cubicBezTo>
                  <a:cubicBezTo>
                    <a:pt x="3441" y="1297"/>
                    <a:pt x="3445" y="1296"/>
                    <a:pt x="3450" y="1296"/>
                  </a:cubicBezTo>
                  <a:cubicBezTo>
                    <a:pt x="3460" y="1296"/>
                    <a:pt x="3471" y="1303"/>
                    <a:pt x="3471" y="1311"/>
                  </a:cubicBezTo>
                  <a:cubicBezTo>
                    <a:pt x="3526" y="1267"/>
                    <a:pt x="3581" y="1212"/>
                    <a:pt x="3691" y="1201"/>
                  </a:cubicBezTo>
                  <a:cubicBezTo>
                    <a:pt x="3768" y="1179"/>
                    <a:pt x="3647" y="1168"/>
                    <a:pt x="3735" y="1157"/>
                  </a:cubicBezTo>
                  <a:cubicBezTo>
                    <a:pt x="3724" y="1135"/>
                    <a:pt x="3647" y="1102"/>
                    <a:pt x="3603" y="1080"/>
                  </a:cubicBezTo>
                  <a:cubicBezTo>
                    <a:pt x="3559" y="1047"/>
                    <a:pt x="3526" y="1025"/>
                    <a:pt x="3504" y="981"/>
                  </a:cubicBezTo>
                  <a:cubicBezTo>
                    <a:pt x="3499" y="983"/>
                    <a:pt x="3494" y="984"/>
                    <a:pt x="3489" y="984"/>
                  </a:cubicBezTo>
                  <a:cubicBezTo>
                    <a:pt x="3455" y="984"/>
                    <a:pt x="3418" y="940"/>
                    <a:pt x="3389" y="940"/>
                  </a:cubicBezTo>
                  <a:cubicBezTo>
                    <a:pt x="3383" y="940"/>
                    <a:pt x="3377" y="942"/>
                    <a:pt x="3372" y="948"/>
                  </a:cubicBezTo>
                  <a:cubicBezTo>
                    <a:pt x="3350" y="914"/>
                    <a:pt x="3361" y="903"/>
                    <a:pt x="3317" y="859"/>
                  </a:cubicBezTo>
                  <a:cubicBezTo>
                    <a:pt x="3315" y="858"/>
                    <a:pt x="3313" y="857"/>
                    <a:pt x="3311" y="857"/>
                  </a:cubicBezTo>
                  <a:cubicBezTo>
                    <a:pt x="3301" y="857"/>
                    <a:pt x="3287" y="873"/>
                    <a:pt x="3271" y="873"/>
                  </a:cubicBezTo>
                  <a:cubicBezTo>
                    <a:pt x="3268" y="873"/>
                    <a:pt x="3265" y="872"/>
                    <a:pt x="3262" y="870"/>
                  </a:cubicBezTo>
                  <a:lnTo>
                    <a:pt x="3284" y="848"/>
                  </a:lnTo>
                  <a:lnTo>
                    <a:pt x="3240" y="859"/>
                  </a:lnTo>
                  <a:lnTo>
                    <a:pt x="3251" y="826"/>
                  </a:lnTo>
                  <a:lnTo>
                    <a:pt x="3229" y="826"/>
                  </a:lnTo>
                  <a:lnTo>
                    <a:pt x="3229" y="848"/>
                  </a:lnTo>
                  <a:cubicBezTo>
                    <a:pt x="3196" y="848"/>
                    <a:pt x="3185" y="793"/>
                    <a:pt x="3185" y="782"/>
                  </a:cubicBezTo>
                  <a:lnTo>
                    <a:pt x="3118" y="771"/>
                  </a:lnTo>
                  <a:lnTo>
                    <a:pt x="3141" y="760"/>
                  </a:lnTo>
                  <a:lnTo>
                    <a:pt x="3141" y="760"/>
                  </a:lnTo>
                  <a:cubicBezTo>
                    <a:pt x="3134" y="762"/>
                    <a:pt x="3130" y="762"/>
                    <a:pt x="3127" y="762"/>
                  </a:cubicBezTo>
                  <a:cubicBezTo>
                    <a:pt x="3110" y="762"/>
                    <a:pt x="3147" y="738"/>
                    <a:pt x="3118" y="738"/>
                  </a:cubicBezTo>
                  <a:lnTo>
                    <a:pt x="3096" y="760"/>
                  </a:lnTo>
                  <a:cubicBezTo>
                    <a:pt x="3096" y="738"/>
                    <a:pt x="3063" y="716"/>
                    <a:pt x="3030" y="705"/>
                  </a:cubicBezTo>
                  <a:lnTo>
                    <a:pt x="3052" y="694"/>
                  </a:lnTo>
                  <a:cubicBezTo>
                    <a:pt x="3008" y="672"/>
                    <a:pt x="2953" y="650"/>
                    <a:pt x="2909" y="628"/>
                  </a:cubicBezTo>
                  <a:lnTo>
                    <a:pt x="2909" y="628"/>
                  </a:lnTo>
                  <a:cubicBezTo>
                    <a:pt x="2919" y="638"/>
                    <a:pt x="2904" y="663"/>
                    <a:pt x="2892" y="663"/>
                  </a:cubicBezTo>
                  <a:cubicBezTo>
                    <a:pt x="2890" y="663"/>
                    <a:pt x="2889" y="663"/>
                    <a:pt x="2887" y="661"/>
                  </a:cubicBezTo>
                  <a:lnTo>
                    <a:pt x="2898" y="639"/>
                  </a:lnTo>
                  <a:cubicBezTo>
                    <a:pt x="2876" y="639"/>
                    <a:pt x="2898" y="650"/>
                    <a:pt x="2876" y="661"/>
                  </a:cubicBezTo>
                  <a:lnTo>
                    <a:pt x="2887" y="628"/>
                  </a:lnTo>
                  <a:lnTo>
                    <a:pt x="2865" y="617"/>
                  </a:lnTo>
                  <a:lnTo>
                    <a:pt x="2887" y="606"/>
                  </a:lnTo>
                  <a:cubicBezTo>
                    <a:pt x="2869" y="606"/>
                    <a:pt x="2858" y="568"/>
                    <a:pt x="2842" y="568"/>
                  </a:cubicBezTo>
                  <a:cubicBezTo>
                    <a:pt x="2839" y="568"/>
                    <a:pt x="2836" y="569"/>
                    <a:pt x="2832" y="573"/>
                  </a:cubicBezTo>
                  <a:lnTo>
                    <a:pt x="2832" y="562"/>
                  </a:lnTo>
                  <a:cubicBezTo>
                    <a:pt x="2788" y="540"/>
                    <a:pt x="2755" y="529"/>
                    <a:pt x="2722" y="518"/>
                  </a:cubicBezTo>
                  <a:cubicBezTo>
                    <a:pt x="2716" y="523"/>
                    <a:pt x="2708" y="523"/>
                    <a:pt x="2698" y="523"/>
                  </a:cubicBezTo>
                  <a:cubicBezTo>
                    <a:pt x="2689" y="523"/>
                    <a:pt x="2678" y="523"/>
                    <a:pt x="2667" y="529"/>
                  </a:cubicBezTo>
                  <a:cubicBezTo>
                    <a:pt x="2645" y="507"/>
                    <a:pt x="2623" y="474"/>
                    <a:pt x="2590" y="452"/>
                  </a:cubicBezTo>
                  <a:cubicBezTo>
                    <a:pt x="2557" y="452"/>
                    <a:pt x="2568" y="463"/>
                    <a:pt x="2557" y="474"/>
                  </a:cubicBezTo>
                  <a:cubicBezTo>
                    <a:pt x="2568" y="452"/>
                    <a:pt x="2524" y="430"/>
                    <a:pt x="2557" y="430"/>
                  </a:cubicBezTo>
                  <a:cubicBezTo>
                    <a:pt x="2513" y="408"/>
                    <a:pt x="2502" y="408"/>
                    <a:pt x="2435" y="386"/>
                  </a:cubicBezTo>
                  <a:lnTo>
                    <a:pt x="2435" y="408"/>
                  </a:lnTo>
                  <a:lnTo>
                    <a:pt x="2424" y="386"/>
                  </a:lnTo>
                  <a:cubicBezTo>
                    <a:pt x="2361" y="375"/>
                    <a:pt x="2328" y="264"/>
                    <a:pt x="2268" y="264"/>
                  </a:cubicBezTo>
                  <a:cubicBezTo>
                    <a:pt x="2265" y="264"/>
                    <a:pt x="2262" y="264"/>
                    <a:pt x="2259" y="264"/>
                  </a:cubicBezTo>
                  <a:lnTo>
                    <a:pt x="2193" y="253"/>
                  </a:lnTo>
                  <a:cubicBezTo>
                    <a:pt x="2182" y="242"/>
                    <a:pt x="2215" y="242"/>
                    <a:pt x="2204" y="220"/>
                  </a:cubicBezTo>
                  <a:lnTo>
                    <a:pt x="2204" y="220"/>
                  </a:lnTo>
                  <a:cubicBezTo>
                    <a:pt x="2198" y="221"/>
                    <a:pt x="2193" y="222"/>
                    <a:pt x="2187" y="222"/>
                  </a:cubicBezTo>
                  <a:cubicBezTo>
                    <a:pt x="2136" y="222"/>
                    <a:pt x="2122" y="175"/>
                    <a:pt x="2072" y="165"/>
                  </a:cubicBezTo>
                  <a:cubicBezTo>
                    <a:pt x="2072" y="88"/>
                    <a:pt x="1951" y="99"/>
                    <a:pt x="1929" y="44"/>
                  </a:cubicBezTo>
                  <a:lnTo>
                    <a:pt x="1929" y="55"/>
                  </a:lnTo>
                  <a:cubicBezTo>
                    <a:pt x="1924" y="57"/>
                    <a:pt x="1921" y="58"/>
                    <a:pt x="1919" y="58"/>
                  </a:cubicBezTo>
                  <a:cubicBezTo>
                    <a:pt x="1910" y="58"/>
                    <a:pt x="1913" y="42"/>
                    <a:pt x="1896" y="33"/>
                  </a:cubicBezTo>
                  <a:lnTo>
                    <a:pt x="1896" y="33"/>
                  </a:lnTo>
                  <a:cubicBezTo>
                    <a:pt x="1896" y="44"/>
                    <a:pt x="1918" y="55"/>
                    <a:pt x="1896" y="55"/>
                  </a:cubicBezTo>
                  <a:cubicBezTo>
                    <a:pt x="1874" y="44"/>
                    <a:pt x="1852" y="33"/>
                    <a:pt x="1829" y="22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 flipH="1">
              <a:off x="6035693" y="2613412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 flipH="1">
              <a:off x="6034635" y="2612353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 flipH="1">
              <a:off x="5974707" y="2587468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 flipH="1">
              <a:off x="6076511" y="2584772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 flipH="1">
              <a:off x="5964118" y="2566241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 flipH="1">
              <a:off x="6055332" y="260229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 flipH="1">
              <a:off x="6107799" y="2556710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flipH="1">
              <a:off x="6104622" y="2572594"/>
              <a:ext cx="1107" cy="4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 flipH="1">
              <a:off x="6082384" y="2543955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 flipH="1">
              <a:off x="6036223" y="2614471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 flipH="1">
              <a:off x="6042577" y="2609706"/>
              <a:ext cx="1637" cy="163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34"/>
                  </a:moveTo>
                  <a:lnTo>
                    <a:pt x="0" y="1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 flipH="1">
              <a:off x="6046812" y="2600464"/>
              <a:ext cx="2166" cy="1877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34" y="1"/>
                  </a:moveTo>
                  <a:cubicBezTo>
                    <a:pt x="30" y="1"/>
                    <a:pt x="31" y="15"/>
                    <a:pt x="20" y="15"/>
                  </a:cubicBezTo>
                  <a:cubicBezTo>
                    <a:pt x="16" y="15"/>
                    <a:pt x="10" y="13"/>
                    <a:pt x="0" y="5"/>
                  </a:cubicBezTo>
                  <a:lnTo>
                    <a:pt x="0" y="5"/>
                  </a:lnTo>
                  <a:lnTo>
                    <a:pt x="33" y="39"/>
                  </a:lnTo>
                  <a:lnTo>
                    <a:pt x="44" y="17"/>
                  </a:lnTo>
                  <a:cubicBezTo>
                    <a:pt x="38" y="5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 flipH="1">
              <a:off x="6052348" y="2596999"/>
              <a:ext cx="915" cy="72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2" y="0"/>
                  </a:moveTo>
                  <a:lnTo>
                    <a:pt x="1" y="11"/>
                  </a:lnTo>
                  <a:cubicBezTo>
                    <a:pt x="5" y="14"/>
                    <a:pt x="8" y="14"/>
                    <a:pt x="10" y="14"/>
                  </a:cubicBezTo>
                  <a:cubicBezTo>
                    <a:pt x="19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 flipH="1">
              <a:off x="6086090" y="257736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 flipH="1">
              <a:off x="6095091" y="2578948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12" y="23"/>
                  </a:lnTo>
                  <a:lnTo>
                    <a:pt x="23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 flipH="1">
              <a:off x="6095621" y="256994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flipH="1">
              <a:off x="6071217" y="2549249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23"/>
                  </a:moveTo>
                  <a:lnTo>
                    <a:pt x="0" y="1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flipH="1">
              <a:off x="6044165" y="2538130"/>
              <a:ext cx="1637" cy="48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flipH="1">
              <a:off x="5975766" y="2571535"/>
              <a:ext cx="1107" cy="4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 flipH="1">
              <a:off x="5914780" y="2683977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 flipH="1">
              <a:off x="5914780" y="2680800"/>
              <a:ext cx="4284" cy="216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5" y="0"/>
                  </a:moveTo>
                  <a:cubicBezTo>
                    <a:pt x="33" y="11"/>
                    <a:pt x="11" y="22"/>
                    <a:pt x="0" y="44"/>
                  </a:cubicBezTo>
                  <a:cubicBezTo>
                    <a:pt x="22" y="33"/>
                    <a:pt x="22" y="44"/>
                    <a:pt x="55" y="22"/>
                  </a:cubicBezTo>
                  <a:lnTo>
                    <a:pt x="55" y="44"/>
                  </a:lnTo>
                  <a:lnTo>
                    <a:pt x="88" y="44"/>
                  </a:lnTo>
                  <a:cubicBezTo>
                    <a:pt x="80" y="28"/>
                    <a:pt x="72" y="18"/>
                    <a:pt x="60" y="18"/>
                  </a:cubicBezTo>
                  <a:cubicBezTo>
                    <a:pt x="55" y="18"/>
                    <a:pt x="50" y="19"/>
                    <a:pt x="44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 flipH="1">
              <a:off x="5961470" y="2651631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1"/>
                  </a:moveTo>
                  <a:lnTo>
                    <a:pt x="1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 flipH="1">
              <a:off x="5923781" y="2679741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 flipH="1">
              <a:off x="5947656" y="2658514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 flipH="1">
              <a:off x="5913192" y="2681330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 flipH="1">
              <a:off x="5908426" y="2606529"/>
              <a:ext cx="3225" cy="216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45" y="1"/>
                  </a:moveTo>
                  <a:cubicBezTo>
                    <a:pt x="45" y="12"/>
                    <a:pt x="0" y="23"/>
                    <a:pt x="22" y="45"/>
                  </a:cubicBezTo>
                  <a:cubicBezTo>
                    <a:pt x="11" y="12"/>
                    <a:pt x="67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 flipH="1">
              <a:off x="5962000" y="2619814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 flipH="1">
              <a:off x="5954009" y="2616060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 flipH="1">
              <a:off x="5872903" y="2669633"/>
              <a:ext cx="1155" cy="1348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" y="1"/>
                  </a:moveTo>
                  <a:cubicBezTo>
                    <a:pt x="10" y="17"/>
                    <a:pt x="0" y="27"/>
                    <a:pt x="7" y="27"/>
                  </a:cubicBezTo>
                  <a:cubicBezTo>
                    <a:pt x="10" y="27"/>
                    <a:pt x="15" y="26"/>
                    <a:pt x="24" y="2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 flipH="1">
              <a:off x="5924311" y="2679741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 flipH="1">
              <a:off x="5959352" y="2609176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23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 flipH="1">
              <a:off x="5919545" y="2681330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 flipH="1">
              <a:off x="5824622" y="2592955"/>
              <a:ext cx="181950" cy="93719"/>
            </a:xfrm>
            <a:custGeom>
              <a:avLst/>
              <a:gdLst/>
              <a:ahLst/>
              <a:cxnLst/>
              <a:rect l="l" t="t" r="r" b="b"/>
              <a:pathLst>
                <a:path w="3780" h="1947" extrusionOk="0">
                  <a:moveTo>
                    <a:pt x="1440" y="301"/>
                  </a:moveTo>
                  <a:cubicBezTo>
                    <a:pt x="1433" y="313"/>
                    <a:pt x="1434" y="308"/>
                    <a:pt x="1444" y="327"/>
                  </a:cubicBezTo>
                  <a:cubicBezTo>
                    <a:pt x="1450" y="320"/>
                    <a:pt x="1442" y="310"/>
                    <a:pt x="1440" y="301"/>
                  </a:cubicBezTo>
                  <a:close/>
                  <a:moveTo>
                    <a:pt x="356" y="797"/>
                  </a:moveTo>
                  <a:cubicBezTo>
                    <a:pt x="360" y="797"/>
                    <a:pt x="366" y="798"/>
                    <a:pt x="375" y="800"/>
                  </a:cubicBezTo>
                  <a:cubicBezTo>
                    <a:pt x="343" y="811"/>
                    <a:pt x="415" y="822"/>
                    <a:pt x="409" y="822"/>
                  </a:cubicBezTo>
                  <a:lnTo>
                    <a:pt x="409" y="822"/>
                  </a:lnTo>
                  <a:cubicBezTo>
                    <a:pt x="385" y="822"/>
                    <a:pt x="350" y="821"/>
                    <a:pt x="331" y="811"/>
                  </a:cubicBezTo>
                  <a:cubicBezTo>
                    <a:pt x="349" y="811"/>
                    <a:pt x="338" y="797"/>
                    <a:pt x="356" y="797"/>
                  </a:cubicBezTo>
                  <a:close/>
                  <a:moveTo>
                    <a:pt x="430" y="823"/>
                  </a:moveTo>
                  <a:lnTo>
                    <a:pt x="430" y="823"/>
                  </a:lnTo>
                  <a:cubicBezTo>
                    <a:pt x="435" y="824"/>
                    <a:pt x="438" y="826"/>
                    <a:pt x="438" y="826"/>
                  </a:cubicBezTo>
                  <a:cubicBezTo>
                    <a:pt x="439" y="826"/>
                    <a:pt x="436" y="825"/>
                    <a:pt x="430" y="823"/>
                  </a:cubicBezTo>
                  <a:close/>
                  <a:moveTo>
                    <a:pt x="232" y="944"/>
                  </a:moveTo>
                  <a:lnTo>
                    <a:pt x="298" y="977"/>
                  </a:lnTo>
                  <a:lnTo>
                    <a:pt x="298" y="977"/>
                  </a:lnTo>
                  <a:lnTo>
                    <a:pt x="276" y="955"/>
                  </a:lnTo>
                  <a:lnTo>
                    <a:pt x="232" y="944"/>
                  </a:lnTo>
                  <a:close/>
                  <a:moveTo>
                    <a:pt x="3313" y="1108"/>
                  </a:moveTo>
                  <a:cubicBezTo>
                    <a:pt x="3302" y="1115"/>
                    <a:pt x="3294" y="1120"/>
                    <a:pt x="3294" y="1120"/>
                  </a:cubicBezTo>
                  <a:lnTo>
                    <a:pt x="3317" y="1109"/>
                  </a:lnTo>
                  <a:cubicBezTo>
                    <a:pt x="3316" y="1109"/>
                    <a:pt x="3314" y="1109"/>
                    <a:pt x="3313" y="1108"/>
                  </a:cubicBezTo>
                  <a:close/>
                  <a:moveTo>
                    <a:pt x="3228" y="1351"/>
                  </a:moveTo>
                  <a:lnTo>
                    <a:pt x="3261" y="1362"/>
                  </a:lnTo>
                  <a:lnTo>
                    <a:pt x="3228" y="1373"/>
                  </a:lnTo>
                  <a:lnTo>
                    <a:pt x="3228" y="1351"/>
                  </a:lnTo>
                  <a:close/>
                  <a:moveTo>
                    <a:pt x="1752" y="1748"/>
                  </a:moveTo>
                  <a:lnTo>
                    <a:pt x="1708" y="1759"/>
                  </a:lnTo>
                  <a:lnTo>
                    <a:pt x="1708" y="1759"/>
                  </a:lnTo>
                  <a:cubicBezTo>
                    <a:pt x="1708" y="1759"/>
                    <a:pt x="1708" y="1759"/>
                    <a:pt x="1708" y="1759"/>
                  </a:cubicBez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cubicBezTo>
                    <a:pt x="1712" y="1759"/>
                    <a:pt x="1715" y="1759"/>
                    <a:pt x="1719" y="1759"/>
                  </a:cubicBezTo>
                  <a:lnTo>
                    <a:pt x="1708" y="1792"/>
                  </a:lnTo>
                  <a:cubicBezTo>
                    <a:pt x="1723" y="1792"/>
                    <a:pt x="1728" y="1782"/>
                    <a:pt x="1736" y="1782"/>
                  </a:cubicBezTo>
                  <a:cubicBezTo>
                    <a:pt x="1740" y="1782"/>
                    <a:pt x="1745" y="1785"/>
                    <a:pt x="1752" y="1792"/>
                  </a:cubicBezTo>
                  <a:lnTo>
                    <a:pt x="1719" y="1814"/>
                  </a:lnTo>
                  <a:cubicBezTo>
                    <a:pt x="1734" y="1814"/>
                    <a:pt x="1748" y="1809"/>
                    <a:pt x="1763" y="1809"/>
                  </a:cubicBezTo>
                  <a:cubicBezTo>
                    <a:pt x="1770" y="1809"/>
                    <a:pt x="1777" y="1810"/>
                    <a:pt x="1784" y="1813"/>
                  </a:cubicBezTo>
                  <a:lnTo>
                    <a:pt x="1784" y="1813"/>
                  </a:lnTo>
                  <a:cubicBezTo>
                    <a:pt x="1784" y="1810"/>
                    <a:pt x="1785" y="1806"/>
                    <a:pt x="1785" y="1803"/>
                  </a:cubicBezTo>
                  <a:lnTo>
                    <a:pt x="1785" y="1803"/>
                  </a:lnTo>
                  <a:lnTo>
                    <a:pt x="1796" y="1814"/>
                  </a:lnTo>
                  <a:cubicBezTo>
                    <a:pt x="1818" y="1759"/>
                    <a:pt x="1752" y="1792"/>
                    <a:pt x="1719" y="1770"/>
                  </a:cubicBezTo>
                  <a:lnTo>
                    <a:pt x="1752" y="1748"/>
                  </a:lnTo>
                  <a:close/>
                  <a:moveTo>
                    <a:pt x="1784" y="1813"/>
                  </a:moveTo>
                  <a:cubicBezTo>
                    <a:pt x="1784" y="1814"/>
                    <a:pt x="1784" y="1814"/>
                    <a:pt x="1783" y="1815"/>
                  </a:cubicBezTo>
                  <a:lnTo>
                    <a:pt x="1783" y="1815"/>
                  </a:lnTo>
                  <a:lnTo>
                    <a:pt x="1785" y="1814"/>
                  </a:lnTo>
                  <a:cubicBezTo>
                    <a:pt x="1785" y="1814"/>
                    <a:pt x="1784" y="1814"/>
                    <a:pt x="1784" y="1813"/>
                  </a:cubicBezTo>
                  <a:close/>
                  <a:moveTo>
                    <a:pt x="1783" y="1815"/>
                  </a:moveTo>
                  <a:lnTo>
                    <a:pt x="1752" y="1825"/>
                  </a:lnTo>
                  <a:cubicBezTo>
                    <a:pt x="1763" y="1836"/>
                    <a:pt x="1785" y="1836"/>
                    <a:pt x="1796" y="1836"/>
                  </a:cubicBezTo>
                  <a:cubicBezTo>
                    <a:pt x="1781" y="1836"/>
                    <a:pt x="1782" y="1825"/>
                    <a:pt x="1783" y="1815"/>
                  </a:cubicBezTo>
                  <a:close/>
                  <a:moveTo>
                    <a:pt x="1813" y="0"/>
                  </a:moveTo>
                  <a:cubicBezTo>
                    <a:pt x="1803" y="0"/>
                    <a:pt x="1794" y="3"/>
                    <a:pt x="1785" y="7"/>
                  </a:cubicBezTo>
                  <a:cubicBezTo>
                    <a:pt x="1730" y="29"/>
                    <a:pt x="1686" y="40"/>
                    <a:pt x="1664" y="51"/>
                  </a:cubicBezTo>
                  <a:cubicBezTo>
                    <a:pt x="1609" y="62"/>
                    <a:pt x="1543" y="73"/>
                    <a:pt x="1488" y="95"/>
                  </a:cubicBezTo>
                  <a:cubicBezTo>
                    <a:pt x="1447" y="106"/>
                    <a:pt x="1491" y="163"/>
                    <a:pt x="1446" y="163"/>
                  </a:cubicBezTo>
                  <a:cubicBezTo>
                    <a:pt x="1442" y="163"/>
                    <a:pt x="1438" y="162"/>
                    <a:pt x="1433" y="161"/>
                  </a:cubicBezTo>
                  <a:lnTo>
                    <a:pt x="1433" y="128"/>
                  </a:lnTo>
                  <a:cubicBezTo>
                    <a:pt x="1366" y="195"/>
                    <a:pt x="1267" y="195"/>
                    <a:pt x="1201" y="261"/>
                  </a:cubicBezTo>
                  <a:lnTo>
                    <a:pt x="1212" y="239"/>
                  </a:lnTo>
                  <a:cubicBezTo>
                    <a:pt x="1209" y="237"/>
                    <a:pt x="1206" y="236"/>
                    <a:pt x="1202" y="236"/>
                  </a:cubicBezTo>
                  <a:cubicBezTo>
                    <a:pt x="1179" y="236"/>
                    <a:pt x="1148" y="264"/>
                    <a:pt x="1157" y="283"/>
                  </a:cubicBezTo>
                  <a:lnTo>
                    <a:pt x="1135" y="261"/>
                  </a:lnTo>
                  <a:cubicBezTo>
                    <a:pt x="1116" y="261"/>
                    <a:pt x="1105" y="295"/>
                    <a:pt x="1095" y="295"/>
                  </a:cubicBezTo>
                  <a:cubicBezTo>
                    <a:pt x="1094" y="295"/>
                    <a:pt x="1092" y="295"/>
                    <a:pt x="1091" y="294"/>
                  </a:cubicBezTo>
                  <a:lnTo>
                    <a:pt x="1091" y="283"/>
                  </a:lnTo>
                  <a:cubicBezTo>
                    <a:pt x="1080" y="294"/>
                    <a:pt x="1036" y="294"/>
                    <a:pt x="1058" y="316"/>
                  </a:cubicBezTo>
                  <a:cubicBezTo>
                    <a:pt x="1025" y="316"/>
                    <a:pt x="1014" y="349"/>
                    <a:pt x="981" y="349"/>
                  </a:cubicBezTo>
                  <a:cubicBezTo>
                    <a:pt x="970" y="382"/>
                    <a:pt x="926" y="360"/>
                    <a:pt x="937" y="393"/>
                  </a:cubicBezTo>
                  <a:cubicBezTo>
                    <a:pt x="933" y="381"/>
                    <a:pt x="924" y="376"/>
                    <a:pt x="913" y="376"/>
                  </a:cubicBezTo>
                  <a:cubicBezTo>
                    <a:pt x="893" y="376"/>
                    <a:pt x="867" y="393"/>
                    <a:pt x="860" y="415"/>
                  </a:cubicBezTo>
                  <a:cubicBezTo>
                    <a:pt x="860" y="393"/>
                    <a:pt x="838" y="404"/>
                    <a:pt x="838" y="393"/>
                  </a:cubicBezTo>
                  <a:cubicBezTo>
                    <a:pt x="816" y="393"/>
                    <a:pt x="805" y="415"/>
                    <a:pt x="816" y="426"/>
                  </a:cubicBezTo>
                  <a:cubicBezTo>
                    <a:pt x="810" y="424"/>
                    <a:pt x="805" y="423"/>
                    <a:pt x="800" y="423"/>
                  </a:cubicBezTo>
                  <a:cubicBezTo>
                    <a:pt x="768" y="423"/>
                    <a:pt x="753" y="465"/>
                    <a:pt x="731" y="465"/>
                  </a:cubicBezTo>
                  <a:cubicBezTo>
                    <a:pt x="723" y="465"/>
                    <a:pt x="715" y="460"/>
                    <a:pt x="705" y="448"/>
                  </a:cubicBezTo>
                  <a:cubicBezTo>
                    <a:pt x="650" y="503"/>
                    <a:pt x="595" y="536"/>
                    <a:pt x="540" y="569"/>
                  </a:cubicBezTo>
                  <a:cubicBezTo>
                    <a:pt x="529" y="536"/>
                    <a:pt x="606" y="536"/>
                    <a:pt x="584" y="503"/>
                  </a:cubicBezTo>
                  <a:lnTo>
                    <a:pt x="584" y="503"/>
                  </a:lnTo>
                  <a:cubicBezTo>
                    <a:pt x="540" y="536"/>
                    <a:pt x="518" y="580"/>
                    <a:pt x="463" y="602"/>
                  </a:cubicBezTo>
                  <a:lnTo>
                    <a:pt x="463" y="569"/>
                  </a:lnTo>
                  <a:cubicBezTo>
                    <a:pt x="419" y="613"/>
                    <a:pt x="375" y="613"/>
                    <a:pt x="298" y="668"/>
                  </a:cubicBezTo>
                  <a:lnTo>
                    <a:pt x="298" y="646"/>
                  </a:lnTo>
                  <a:lnTo>
                    <a:pt x="276" y="668"/>
                  </a:lnTo>
                  <a:lnTo>
                    <a:pt x="287" y="668"/>
                  </a:lnTo>
                  <a:cubicBezTo>
                    <a:pt x="325" y="678"/>
                    <a:pt x="288" y="712"/>
                    <a:pt x="293" y="729"/>
                  </a:cubicBezTo>
                  <a:lnTo>
                    <a:pt x="293" y="729"/>
                  </a:lnTo>
                  <a:cubicBezTo>
                    <a:pt x="285" y="721"/>
                    <a:pt x="276" y="718"/>
                    <a:pt x="267" y="718"/>
                  </a:cubicBezTo>
                  <a:cubicBezTo>
                    <a:pt x="252" y="718"/>
                    <a:pt x="237" y="725"/>
                    <a:pt x="220" y="725"/>
                  </a:cubicBezTo>
                  <a:cubicBezTo>
                    <a:pt x="206" y="725"/>
                    <a:pt x="191" y="720"/>
                    <a:pt x="177" y="701"/>
                  </a:cubicBezTo>
                  <a:lnTo>
                    <a:pt x="177" y="701"/>
                  </a:lnTo>
                  <a:cubicBezTo>
                    <a:pt x="177" y="701"/>
                    <a:pt x="177" y="712"/>
                    <a:pt x="188" y="723"/>
                  </a:cubicBezTo>
                  <a:cubicBezTo>
                    <a:pt x="166" y="723"/>
                    <a:pt x="155" y="723"/>
                    <a:pt x="155" y="712"/>
                  </a:cubicBezTo>
                  <a:cubicBezTo>
                    <a:pt x="111" y="745"/>
                    <a:pt x="155" y="734"/>
                    <a:pt x="111" y="756"/>
                  </a:cubicBezTo>
                  <a:lnTo>
                    <a:pt x="89" y="745"/>
                  </a:lnTo>
                  <a:lnTo>
                    <a:pt x="89" y="745"/>
                  </a:lnTo>
                  <a:cubicBezTo>
                    <a:pt x="89" y="767"/>
                    <a:pt x="100" y="778"/>
                    <a:pt x="55" y="789"/>
                  </a:cubicBezTo>
                  <a:lnTo>
                    <a:pt x="33" y="778"/>
                  </a:lnTo>
                  <a:lnTo>
                    <a:pt x="0" y="800"/>
                  </a:lnTo>
                  <a:cubicBezTo>
                    <a:pt x="11" y="811"/>
                    <a:pt x="44" y="823"/>
                    <a:pt x="66" y="834"/>
                  </a:cubicBezTo>
                  <a:cubicBezTo>
                    <a:pt x="111" y="845"/>
                    <a:pt x="144" y="856"/>
                    <a:pt x="155" y="878"/>
                  </a:cubicBezTo>
                  <a:cubicBezTo>
                    <a:pt x="77" y="878"/>
                    <a:pt x="155" y="889"/>
                    <a:pt x="111" y="900"/>
                  </a:cubicBezTo>
                  <a:lnTo>
                    <a:pt x="166" y="922"/>
                  </a:lnTo>
                  <a:lnTo>
                    <a:pt x="177" y="911"/>
                  </a:lnTo>
                  <a:cubicBezTo>
                    <a:pt x="210" y="933"/>
                    <a:pt x="265" y="933"/>
                    <a:pt x="276" y="955"/>
                  </a:cubicBezTo>
                  <a:cubicBezTo>
                    <a:pt x="309" y="955"/>
                    <a:pt x="317" y="936"/>
                    <a:pt x="328" y="936"/>
                  </a:cubicBezTo>
                  <a:cubicBezTo>
                    <a:pt x="332" y="936"/>
                    <a:pt x="336" y="938"/>
                    <a:pt x="342" y="944"/>
                  </a:cubicBezTo>
                  <a:cubicBezTo>
                    <a:pt x="331" y="944"/>
                    <a:pt x="364" y="966"/>
                    <a:pt x="364" y="988"/>
                  </a:cubicBezTo>
                  <a:cubicBezTo>
                    <a:pt x="375" y="988"/>
                    <a:pt x="383" y="985"/>
                    <a:pt x="390" y="985"/>
                  </a:cubicBezTo>
                  <a:cubicBezTo>
                    <a:pt x="397" y="985"/>
                    <a:pt x="403" y="988"/>
                    <a:pt x="408" y="999"/>
                  </a:cubicBezTo>
                  <a:lnTo>
                    <a:pt x="386" y="1032"/>
                  </a:lnTo>
                  <a:cubicBezTo>
                    <a:pt x="389" y="1030"/>
                    <a:pt x="393" y="1030"/>
                    <a:pt x="396" y="1030"/>
                  </a:cubicBezTo>
                  <a:cubicBezTo>
                    <a:pt x="414" y="1030"/>
                    <a:pt x="436" y="1045"/>
                    <a:pt x="460" y="1045"/>
                  </a:cubicBezTo>
                  <a:cubicBezTo>
                    <a:pt x="464" y="1045"/>
                    <a:pt x="469" y="1044"/>
                    <a:pt x="474" y="1043"/>
                  </a:cubicBezTo>
                  <a:lnTo>
                    <a:pt x="474" y="1043"/>
                  </a:lnTo>
                  <a:lnTo>
                    <a:pt x="474" y="1043"/>
                  </a:lnTo>
                  <a:lnTo>
                    <a:pt x="474" y="1076"/>
                  </a:lnTo>
                  <a:cubicBezTo>
                    <a:pt x="477" y="1079"/>
                    <a:pt x="480" y="1081"/>
                    <a:pt x="482" y="1081"/>
                  </a:cubicBezTo>
                  <a:cubicBezTo>
                    <a:pt x="491" y="1081"/>
                    <a:pt x="490" y="1055"/>
                    <a:pt x="497" y="1055"/>
                  </a:cubicBezTo>
                  <a:cubicBezTo>
                    <a:pt x="499" y="1055"/>
                    <a:pt x="503" y="1058"/>
                    <a:pt x="507" y="1065"/>
                  </a:cubicBezTo>
                  <a:lnTo>
                    <a:pt x="496" y="1076"/>
                  </a:lnTo>
                  <a:cubicBezTo>
                    <a:pt x="529" y="1098"/>
                    <a:pt x="573" y="1098"/>
                    <a:pt x="606" y="1131"/>
                  </a:cubicBezTo>
                  <a:cubicBezTo>
                    <a:pt x="603" y="1141"/>
                    <a:pt x="598" y="1144"/>
                    <a:pt x="594" y="1144"/>
                  </a:cubicBezTo>
                  <a:cubicBezTo>
                    <a:pt x="588" y="1144"/>
                    <a:pt x="581" y="1140"/>
                    <a:pt x="575" y="1140"/>
                  </a:cubicBezTo>
                  <a:cubicBezTo>
                    <a:pt x="570" y="1140"/>
                    <a:pt x="566" y="1143"/>
                    <a:pt x="562" y="1153"/>
                  </a:cubicBezTo>
                  <a:cubicBezTo>
                    <a:pt x="617" y="1175"/>
                    <a:pt x="683" y="1175"/>
                    <a:pt x="728" y="1208"/>
                  </a:cubicBezTo>
                  <a:lnTo>
                    <a:pt x="716" y="1197"/>
                  </a:lnTo>
                  <a:cubicBezTo>
                    <a:pt x="722" y="1191"/>
                    <a:pt x="727" y="1189"/>
                    <a:pt x="730" y="1189"/>
                  </a:cubicBezTo>
                  <a:cubicBezTo>
                    <a:pt x="746" y="1189"/>
                    <a:pt x="745" y="1231"/>
                    <a:pt x="765" y="1231"/>
                  </a:cubicBezTo>
                  <a:cubicBezTo>
                    <a:pt x="767" y="1231"/>
                    <a:pt x="769" y="1231"/>
                    <a:pt x="772" y="1230"/>
                  </a:cubicBezTo>
                  <a:lnTo>
                    <a:pt x="772" y="1230"/>
                  </a:lnTo>
                  <a:lnTo>
                    <a:pt x="761" y="1241"/>
                  </a:lnTo>
                  <a:cubicBezTo>
                    <a:pt x="783" y="1274"/>
                    <a:pt x="827" y="1274"/>
                    <a:pt x="882" y="1285"/>
                  </a:cubicBezTo>
                  <a:lnTo>
                    <a:pt x="871" y="1296"/>
                  </a:lnTo>
                  <a:cubicBezTo>
                    <a:pt x="882" y="1318"/>
                    <a:pt x="915" y="1329"/>
                    <a:pt x="937" y="1340"/>
                  </a:cubicBezTo>
                  <a:cubicBezTo>
                    <a:pt x="942" y="1340"/>
                    <a:pt x="948" y="1343"/>
                    <a:pt x="952" y="1343"/>
                  </a:cubicBezTo>
                  <a:cubicBezTo>
                    <a:pt x="956" y="1343"/>
                    <a:pt x="959" y="1340"/>
                    <a:pt x="959" y="1329"/>
                  </a:cubicBezTo>
                  <a:cubicBezTo>
                    <a:pt x="992" y="1417"/>
                    <a:pt x="1091" y="1362"/>
                    <a:pt x="1124" y="1450"/>
                  </a:cubicBezTo>
                  <a:lnTo>
                    <a:pt x="1102" y="1450"/>
                  </a:lnTo>
                  <a:lnTo>
                    <a:pt x="1157" y="1473"/>
                  </a:lnTo>
                  <a:cubicBezTo>
                    <a:pt x="1168" y="1450"/>
                    <a:pt x="1157" y="1450"/>
                    <a:pt x="1157" y="1439"/>
                  </a:cubicBezTo>
                  <a:lnTo>
                    <a:pt x="1186" y="1432"/>
                  </a:lnTo>
                  <a:lnTo>
                    <a:pt x="1186" y="1432"/>
                  </a:lnTo>
                  <a:cubicBezTo>
                    <a:pt x="1172" y="1441"/>
                    <a:pt x="1179" y="1464"/>
                    <a:pt x="1179" y="1473"/>
                  </a:cubicBezTo>
                  <a:lnTo>
                    <a:pt x="1190" y="1462"/>
                  </a:lnTo>
                  <a:cubicBezTo>
                    <a:pt x="1193" y="1472"/>
                    <a:pt x="1196" y="1476"/>
                    <a:pt x="1200" y="1476"/>
                  </a:cubicBezTo>
                  <a:cubicBezTo>
                    <a:pt x="1208" y="1476"/>
                    <a:pt x="1217" y="1458"/>
                    <a:pt x="1225" y="1458"/>
                  </a:cubicBezTo>
                  <a:cubicBezTo>
                    <a:pt x="1228" y="1458"/>
                    <a:pt x="1232" y="1462"/>
                    <a:pt x="1234" y="1473"/>
                  </a:cubicBezTo>
                  <a:lnTo>
                    <a:pt x="1278" y="1484"/>
                  </a:lnTo>
                  <a:cubicBezTo>
                    <a:pt x="1273" y="1495"/>
                    <a:pt x="1267" y="1495"/>
                    <a:pt x="1262" y="1495"/>
                  </a:cubicBezTo>
                  <a:cubicBezTo>
                    <a:pt x="1256" y="1495"/>
                    <a:pt x="1251" y="1495"/>
                    <a:pt x="1245" y="1506"/>
                  </a:cubicBezTo>
                  <a:cubicBezTo>
                    <a:pt x="1249" y="1507"/>
                    <a:pt x="1253" y="1508"/>
                    <a:pt x="1257" y="1508"/>
                  </a:cubicBezTo>
                  <a:cubicBezTo>
                    <a:pt x="1270" y="1508"/>
                    <a:pt x="1286" y="1501"/>
                    <a:pt x="1298" y="1501"/>
                  </a:cubicBezTo>
                  <a:cubicBezTo>
                    <a:pt x="1306" y="1501"/>
                    <a:pt x="1311" y="1505"/>
                    <a:pt x="1311" y="1517"/>
                  </a:cubicBezTo>
                  <a:lnTo>
                    <a:pt x="1278" y="1506"/>
                  </a:lnTo>
                  <a:lnTo>
                    <a:pt x="1278" y="1506"/>
                  </a:lnTo>
                  <a:cubicBezTo>
                    <a:pt x="1289" y="1550"/>
                    <a:pt x="1289" y="1539"/>
                    <a:pt x="1300" y="1550"/>
                  </a:cubicBezTo>
                  <a:lnTo>
                    <a:pt x="1322" y="1583"/>
                  </a:lnTo>
                  <a:lnTo>
                    <a:pt x="1322" y="1572"/>
                  </a:lnTo>
                  <a:cubicBezTo>
                    <a:pt x="1339" y="1559"/>
                    <a:pt x="1350" y="1554"/>
                    <a:pt x="1360" y="1554"/>
                  </a:cubicBezTo>
                  <a:cubicBezTo>
                    <a:pt x="1379" y="1554"/>
                    <a:pt x="1390" y="1573"/>
                    <a:pt x="1418" y="1573"/>
                  </a:cubicBezTo>
                  <a:cubicBezTo>
                    <a:pt x="1423" y="1573"/>
                    <a:pt x="1427" y="1573"/>
                    <a:pt x="1433" y="1572"/>
                  </a:cubicBezTo>
                  <a:lnTo>
                    <a:pt x="1433" y="1572"/>
                  </a:lnTo>
                  <a:cubicBezTo>
                    <a:pt x="1378" y="1583"/>
                    <a:pt x="1411" y="1583"/>
                    <a:pt x="1400" y="1605"/>
                  </a:cubicBezTo>
                  <a:lnTo>
                    <a:pt x="1400" y="1638"/>
                  </a:lnTo>
                  <a:cubicBezTo>
                    <a:pt x="1402" y="1637"/>
                    <a:pt x="1404" y="1636"/>
                    <a:pt x="1406" y="1636"/>
                  </a:cubicBezTo>
                  <a:cubicBezTo>
                    <a:pt x="1418" y="1636"/>
                    <a:pt x="1423" y="1655"/>
                    <a:pt x="1438" y="1655"/>
                  </a:cubicBezTo>
                  <a:cubicBezTo>
                    <a:pt x="1442" y="1655"/>
                    <a:pt x="1448" y="1653"/>
                    <a:pt x="1455" y="1649"/>
                  </a:cubicBezTo>
                  <a:lnTo>
                    <a:pt x="1455" y="1682"/>
                  </a:lnTo>
                  <a:cubicBezTo>
                    <a:pt x="1477" y="1682"/>
                    <a:pt x="1455" y="1660"/>
                    <a:pt x="1466" y="1660"/>
                  </a:cubicBezTo>
                  <a:cubicBezTo>
                    <a:pt x="1469" y="1659"/>
                    <a:pt x="1471" y="1659"/>
                    <a:pt x="1474" y="1659"/>
                  </a:cubicBezTo>
                  <a:cubicBezTo>
                    <a:pt x="1509" y="1659"/>
                    <a:pt x="1523" y="1716"/>
                    <a:pt x="1574" y="1716"/>
                  </a:cubicBezTo>
                  <a:cubicBezTo>
                    <a:pt x="1578" y="1716"/>
                    <a:pt x="1582" y="1716"/>
                    <a:pt x="1587" y="1715"/>
                  </a:cubicBezTo>
                  <a:cubicBezTo>
                    <a:pt x="1596" y="1717"/>
                    <a:pt x="1604" y="1718"/>
                    <a:pt x="1612" y="1718"/>
                  </a:cubicBezTo>
                  <a:cubicBezTo>
                    <a:pt x="1633" y="1718"/>
                    <a:pt x="1649" y="1712"/>
                    <a:pt x="1666" y="1712"/>
                  </a:cubicBezTo>
                  <a:cubicBezTo>
                    <a:pt x="1673" y="1712"/>
                    <a:pt x="1679" y="1713"/>
                    <a:pt x="1686" y="1715"/>
                  </a:cubicBezTo>
                  <a:cubicBezTo>
                    <a:pt x="1697" y="1737"/>
                    <a:pt x="1664" y="1737"/>
                    <a:pt x="1664" y="1737"/>
                  </a:cubicBezTo>
                  <a:cubicBezTo>
                    <a:pt x="1673" y="1755"/>
                    <a:pt x="1690" y="1758"/>
                    <a:pt x="1708" y="1759"/>
                  </a:cubicBezTo>
                  <a:lnTo>
                    <a:pt x="1708" y="1759"/>
                  </a:lnTo>
                  <a:lnTo>
                    <a:pt x="1730" y="1726"/>
                  </a:lnTo>
                  <a:cubicBezTo>
                    <a:pt x="1725" y="1715"/>
                    <a:pt x="1719" y="1715"/>
                    <a:pt x="1715" y="1715"/>
                  </a:cubicBezTo>
                  <a:cubicBezTo>
                    <a:pt x="1711" y="1715"/>
                    <a:pt x="1708" y="1715"/>
                    <a:pt x="1708" y="1704"/>
                  </a:cubicBezTo>
                  <a:lnTo>
                    <a:pt x="1686" y="1704"/>
                  </a:lnTo>
                  <a:lnTo>
                    <a:pt x="1708" y="1682"/>
                  </a:lnTo>
                  <a:cubicBezTo>
                    <a:pt x="1697" y="1665"/>
                    <a:pt x="1680" y="1665"/>
                    <a:pt x="1667" y="1665"/>
                  </a:cubicBezTo>
                  <a:cubicBezTo>
                    <a:pt x="1653" y="1665"/>
                    <a:pt x="1642" y="1665"/>
                    <a:pt x="1642" y="1649"/>
                  </a:cubicBezTo>
                  <a:cubicBezTo>
                    <a:pt x="1636" y="1647"/>
                    <a:pt x="1631" y="1647"/>
                    <a:pt x="1628" y="1647"/>
                  </a:cubicBezTo>
                  <a:cubicBezTo>
                    <a:pt x="1605" y="1647"/>
                    <a:pt x="1623" y="1672"/>
                    <a:pt x="1576" y="1682"/>
                  </a:cubicBezTo>
                  <a:lnTo>
                    <a:pt x="1587" y="1605"/>
                  </a:lnTo>
                  <a:lnTo>
                    <a:pt x="1576" y="1627"/>
                  </a:lnTo>
                  <a:lnTo>
                    <a:pt x="1565" y="1605"/>
                  </a:lnTo>
                  <a:cubicBezTo>
                    <a:pt x="1543" y="1616"/>
                    <a:pt x="1565" y="1616"/>
                    <a:pt x="1543" y="1627"/>
                  </a:cubicBezTo>
                  <a:cubicBezTo>
                    <a:pt x="1532" y="1594"/>
                    <a:pt x="1477" y="1605"/>
                    <a:pt x="1499" y="1572"/>
                  </a:cubicBezTo>
                  <a:lnTo>
                    <a:pt x="1499" y="1572"/>
                  </a:lnTo>
                  <a:cubicBezTo>
                    <a:pt x="1477" y="1583"/>
                    <a:pt x="1510" y="1594"/>
                    <a:pt x="1477" y="1594"/>
                  </a:cubicBezTo>
                  <a:cubicBezTo>
                    <a:pt x="1499" y="1550"/>
                    <a:pt x="1455" y="1583"/>
                    <a:pt x="1444" y="1550"/>
                  </a:cubicBezTo>
                  <a:cubicBezTo>
                    <a:pt x="1446" y="1547"/>
                    <a:pt x="1449" y="1546"/>
                    <a:pt x="1452" y="1546"/>
                  </a:cubicBezTo>
                  <a:cubicBezTo>
                    <a:pt x="1454" y="1546"/>
                    <a:pt x="1457" y="1547"/>
                    <a:pt x="1459" y="1547"/>
                  </a:cubicBezTo>
                  <a:cubicBezTo>
                    <a:pt x="1463" y="1547"/>
                    <a:pt x="1466" y="1544"/>
                    <a:pt x="1466" y="1528"/>
                  </a:cubicBezTo>
                  <a:lnTo>
                    <a:pt x="1466" y="1528"/>
                  </a:lnTo>
                  <a:cubicBezTo>
                    <a:pt x="1460" y="1531"/>
                    <a:pt x="1456" y="1533"/>
                    <a:pt x="1452" y="1533"/>
                  </a:cubicBezTo>
                  <a:cubicBezTo>
                    <a:pt x="1432" y="1533"/>
                    <a:pt x="1429" y="1495"/>
                    <a:pt x="1411" y="1495"/>
                  </a:cubicBezTo>
                  <a:lnTo>
                    <a:pt x="1411" y="1484"/>
                  </a:lnTo>
                  <a:lnTo>
                    <a:pt x="1389" y="1506"/>
                  </a:lnTo>
                  <a:cubicBezTo>
                    <a:pt x="1378" y="1506"/>
                    <a:pt x="1355" y="1484"/>
                    <a:pt x="1333" y="1473"/>
                  </a:cubicBezTo>
                  <a:cubicBezTo>
                    <a:pt x="1333" y="1473"/>
                    <a:pt x="1289" y="1428"/>
                    <a:pt x="1267" y="1406"/>
                  </a:cubicBezTo>
                  <a:cubicBezTo>
                    <a:pt x="1261" y="1413"/>
                    <a:pt x="1254" y="1416"/>
                    <a:pt x="1247" y="1416"/>
                  </a:cubicBezTo>
                  <a:cubicBezTo>
                    <a:pt x="1232" y="1416"/>
                    <a:pt x="1216" y="1403"/>
                    <a:pt x="1201" y="1395"/>
                  </a:cubicBezTo>
                  <a:lnTo>
                    <a:pt x="1234" y="1384"/>
                  </a:lnTo>
                  <a:lnTo>
                    <a:pt x="1212" y="1373"/>
                  </a:lnTo>
                  <a:lnTo>
                    <a:pt x="1190" y="1373"/>
                  </a:lnTo>
                  <a:lnTo>
                    <a:pt x="1201" y="1351"/>
                  </a:lnTo>
                  <a:cubicBezTo>
                    <a:pt x="1179" y="1340"/>
                    <a:pt x="1135" y="1351"/>
                    <a:pt x="1113" y="1318"/>
                  </a:cubicBezTo>
                  <a:cubicBezTo>
                    <a:pt x="1103" y="1338"/>
                    <a:pt x="1111" y="1375"/>
                    <a:pt x="1082" y="1375"/>
                  </a:cubicBezTo>
                  <a:cubicBezTo>
                    <a:pt x="1078" y="1375"/>
                    <a:pt x="1074" y="1375"/>
                    <a:pt x="1069" y="1373"/>
                  </a:cubicBezTo>
                  <a:lnTo>
                    <a:pt x="1091" y="1351"/>
                  </a:lnTo>
                  <a:lnTo>
                    <a:pt x="1080" y="1340"/>
                  </a:lnTo>
                  <a:lnTo>
                    <a:pt x="1069" y="1340"/>
                  </a:lnTo>
                  <a:lnTo>
                    <a:pt x="1080" y="1307"/>
                  </a:lnTo>
                  <a:lnTo>
                    <a:pt x="1091" y="1318"/>
                  </a:lnTo>
                  <a:lnTo>
                    <a:pt x="1069" y="1274"/>
                  </a:lnTo>
                  <a:lnTo>
                    <a:pt x="1047" y="1296"/>
                  </a:lnTo>
                  <a:cubicBezTo>
                    <a:pt x="1025" y="1285"/>
                    <a:pt x="1058" y="1274"/>
                    <a:pt x="1047" y="1252"/>
                  </a:cubicBezTo>
                  <a:lnTo>
                    <a:pt x="1047" y="1252"/>
                  </a:lnTo>
                  <a:cubicBezTo>
                    <a:pt x="1045" y="1255"/>
                    <a:pt x="1042" y="1255"/>
                    <a:pt x="1039" y="1255"/>
                  </a:cubicBezTo>
                  <a:cubicBezTo>
                    <a:pt x="1035" y="1255"/>
                    <a:pt x="1030" y="1253"/>
                    <a:pt x="1023" y="1253"/>
                  </a:cubicBezTo>
                  <a:cubicBezTo>
                    <a:pt x="1018" y="1253"/>
                    <a:pt x="1011" y="1255"/>
                    <a:pt x="1003" y="1263"/>
                  </a:cubicBezTo>
                  <a:lnTo>
                    <a:pt x="1003" y="1241"/>
                  </a:lnTo>
                  <a:cubicBezTo>
                    <a:pt x="996" y="1241"/>
                    <a:pt x="974" y="1226"/>
                    <a:pt x="960" y="1226"/>
                  </a:cubicBezTo>
                  <a:cubicBezTo>
                    <a:pt x="953" y="1226"/>
                    <a:pt x="948" y="1230"/>
                    <a:pt x="948" y="1241"/>
                  </a:cubicBezTo>
                  <a:cubicBezTo>
                    <a:pt x="893" y="1241"/>
                    <a:pt x="871" y="1186"/>
                    <a:pt x="827" y="1164"/>
                  </a:cubicBezTo>
                  <a:cubicBezTo>
                    <a:pt x="800" y="1155"/>
                    <a:pt x="780" y="1139"/>
                    <a:pt x="756" y="1139"/>
                  </a:cubicBezTo>
                  <a:cubicBezTo>
                    <a:pt x="751" y="1139"/>
                    <a:pt x="745" y="1140"/>
                    <a:pt x="739" y="1142"/>
                  </a:cubicBezTo>
                  <a:lnTo>
                    <a:pt x="739" y="1109"/>
                  </a:lnTo>
                  <a:cubicBezTo>
                    <a:pt x="716" y="1098"/>
                    <a:pt x="716" y="1109"/>
                    <a:pt x="694" y="1087"/>
                  </a:cubicBezTo>
                  <a:cubicBezTo>
                    <a:pt x="707" y="1081"/>
                    <a:pt x="705" y="1074"/>
                    <a:pt x="706" y="1074"/>
                  </a:cubicBezTo>
                  <a:lnTo>
                    <a:pt x="706" y="1074"/>
                  </a:lnTo>
                  <a:cubicBezTo>
                    <a:pt x="706" y="1074"/>
                    <a:pt x="707" y="1078"/>
                    <a:pt x="716" y="1087"/>
                  </a:cubicBezTo>
                  <a:cubicBezTo>
                    <a:pt x="698" y="1069"/>
                    <a:pt x="695" y="1051"/>
                    <a:pt x="677" y="1051"/>
                  </a:cubicBezTo>
                  <a:cubicBezTo>
                    <a:pt x="672" y="1051"/>
                    <a:pt x="667" y="1052"/>
                    <a:pt x="661" y="1054"/>
                  </a:cubicBezTo>
                  <a:cubicBezTo>
                    <a:pt x="683" y="1043"/>
                    <a:pt x="650" y="1021"/>
                    <a:pt x="639" y="1021"/>
                  </a:cubicBezTo>
                  <a:lnTo>
                    <a:pt x="639" y="1021"/>
                  </a:lnTo>
                  <a:lnTo>
                    <a:pt x="650" y="1043"/>
                  </a:lnTo>
                  <a:lnTo>
                    <a:pt x="617" y="1021"/>
                  </a:lnTo>
                  <a:lnTo>
                    <a:pt x="639" y="999"/>
                  </a:lnTo>
                  <a:cubicBezTo>
                    <a:pt x="606" y="944"/>
                    <a:pt x="518" y="999"/>
                    <a:pt x="507" y="922"/>
                  </a:cubicBezTo>
                  <a:lnTo>
                    <a:pt x="507" y="922"/>
                  </a:lnTo>
                  <a:cubicBezTo>
                    <a:pt x="485" y="933"/>
                    <a:pt x="529" y="955"/>
                    <a:pt x="507" y="966"/>
                  </a:cubicBezTo>
                  <a:cubicBezTo>
                    <a:pt x="485" y="944"/>
                    <a:pt x="474" y="900"/>
                    <a:pt x="474" y="900"/>
                  </a:cubicBezTo>
                  <a:cubicBezTo>
                    <a:pt x="468" y="890"/>
                    <a:pt x="460" y="887"/>
                    <a:pt x="453" y="887"/>
                  </a:cubicBezTo>
                  <a:cubicBezTo>
                    <a:pt x="440" y="887"/>
                    <a:pt x="427" y="895"/>
                    <a:pt x="418" y="895"/>
                  </a:cubicBezTo>
                  <a:cubicBezTo>
                    <a:pt x="414" y="895"/>
                    <a:pt x="410" y="893"/>
                    <a:pt x="408" y="889"/>
                  </a:cubicBezTo>
                  <a:cubicBezTo>
                    <a:pt x="397" y="900"/>
                    <a:pt x="386" y="922"/>
                    <a:pt x="353" y="922"/>
                  </a:cubicBezTo>
                  <a:cubicBezTo>
                    <a:pt x="342" y="900"/>
                    <a:pt x="375" y="878"/>
                    <a:pt x="397" y="878"/>
                  </a:cubicBezTo>
                  <a:cubicBezTo>
                    <a:pt x="408" y="867"/>
                    <a:pt x="397" y="867"/>
                    <a:pt x="408" y="856"/>
                  </a:cubicBezTo>
                  <a:lnTo>
                    <a:pt x="408" y="856"/>
                  </a:lnTo>
                  <a:lnTo>
                    <a:pt x="386" y="867"/>
                  </a:lnTo>
                  <a:lnTo>
                    <a:pt x="375" y="845"/>
                  </a:lnTo>
                  <a:lnTo>
                    <a:pt x="342" y="856"/>
                  </a:lnTo>
                  <a:cubicBezTo>
                    <a:pt x="342" y="847"/>
                    <a:pt x="337" y="845"/>
                    <a:pt x="330" y="845"/>
                  </a:cubicBezTo>
                  <a:cubicBezTo>
                    <a:pt x="322" y="845"/>
                    <a:pt x="311" y="848"/>
                    <a:pt x="298" y="848"/>
                  </a:cubicBezTo>
                  <a:cubicBezTo>
                    <a:pt x="291" y="848"/>
                    <a:pt x="283" y="847"/>
                    <a:pt x="276" y="845"/>
                  </a:cubicBezTo>
                  <a:cubicBezTo>
                    <a:pt x="287" y="839"/>
                    <a:pt x="306" y="839"/>
                    <a:pt x="317" y="839"/>
                  </a:cubicBezTo>
                  <a:cubicBezTo>
                    <a:pt x="328" y="839"/>
                    <a:pt x="331" y="839"/>
                    <a:pt x="309" y="834"/>
                  </a:cubicBezTo>
                  <a:cubicBezTo>
                    <a:pt x="313" y="830"/>
                    <a:pt x="320" y="829"/>
                    <a:pt x="329" y="829"/>
                  </a:cubicBezTo>
                  <a:cubicBezTo>
                    <a:pt x="347" y="829"/>
                    <a:pt x="371" y="834"/>
                    <a:pt x="386" y="834"/>
                  </a:cubicBezTo>
                  <a:cubicBezTo>
                    <a:pt x="368" y="830"/>
                    <a:pt x="365" y="829"/>
                    <a:pt x="370" y="829"/>
                  </a:cubicBezTo>
                  <a:cubicBezTo>
                    <a:pt x="380" y="829"/>
                    <a:pt x="419" y="834"/>
                    <a:pt x="419" y="834"/>
                  </a:cubicBezTo>
                  <a:lnTo>
                    <a:pt x="430" y="834"/>
                  </a:lnTo>
                  <a:lnTo>
                    <a:pt x="386" y="823"/>
                  </a:lnTo>
                  <a:lnTo>
                    <a:pt x="430" y="823"/>
                  </a:lnTo>
                  <a:cubicBezTo>
                    <a:pt x="417" y="817"/>
                    <a:pt x="395" y="807"/>
                    <a:pt x="408" y="800"/>
                  </a:cubicBezTo>
                  <a:lnTo>
                    <a:pt x="408" y="800"/>
                  </a:lnTo>
                  <a:lnTo>
                    <a:pt x="397" y="789"/>
                  </a:lnTo>
                  <a:lnTo>
                    <a:pt x="397" y="789"/>
                  </a:lnTo>
                  <a:cubicBezTo>
                    <a:pt x="401" y="792"/>
                    <a:pt x="404" y="793"/>
                    <a:pt x="407" y="793"/>
                  </a:cubicBezTo>
                  <a:cubicBezTo>
                    <a:pt x="416" y="793"/>
                    <a:pt x="410" y="778"/>
                    <a:pt x="419" y="778"/>
                  </a:cubicBezTo>
                  <a:lnTo>
                    <a:pt x="408" y="778"/>
                  </a:lnTo>
                  <a:lnTo>
                    <a:pt x="408" y="756"/>
                  </a:lnTo>
                  <a:lnTo>
                    <a:pt x="419" y="767"/>
                  </a:lnTo>
                  <a:cubicBezTo>
                    <a:pt x="416" y="757"/>
                    <a:pt x="419" y="754"/>
                    <a:pt x="425" y="754"/>
                  </a:cubicBezTo>
                  <a:cubicBezTo>
                    <a:pt x="432" y="754"/>
                    <a:pt x="444" y="758"/>
                    <a:pt x="454" y="758"/>
                  </a:cubicBezTo>
                  <a:cubicBezTo>
                    <a:pt x="463" y="758"/>
                    <a:pt x="471" y="756"/>
                    <a:pt x="474" y="745"/>
                  </a:cubicBezTo>
                  <a:lnTo>
                    <a:pt x="507" y="778"/>
                  </a:lnTo>
                  <a:cubicBezTo>
                    <a:pt x="516" y="766"/>
                    <a:pt x="523" y="763"/>
                    <a:pt x="530" y="763"/>
                  </a:cubicBezTo>
                  <a:cubicBezTo>
                    <a:pt x="536" y="763"/>
                    <a:pt x="542" y="765"/>
                    <a:pt x="549" y="765"/>
                  </a:cubicBezTo>
                  <a:cubicBezTo>
                    <a:pt x="556" y="765"/>
                    <a:pt x="563" y="763"/>
                    <a:pt x="573" y="756"/>
                  </a:cubicBezTo>
                  <a:cubicBezTo>
                    <a:pt x="551" y="745"/>
                    <a:pt x="551" y="745"/>
                    <a:pt x="562" y="712"/>
                  </a:cubicBezTo>
                  <a:lnTo>
                    <a:pt x="562" y="712"/>
                  </a:lnTo>
                  <a:lnTo>
                    <a:pt x="518" y="756"/>
                  </a:lnTo>
                  <a:lnTo>
                    <a:pt x="540" y="712"/>
                  </a:lnTo>
                  <a:lnTo>
                    <a:pt x="507" y="734"/>
                  </a:lnTo>
                  <a:cubicBezTo>
                    <a:pt x="507" y="712"/>
                    <a:pt x="518" y="723"/>
                    <a:pt x="496" y="712"/>
                  </a:cubicBezTo>
                  <a:lnTo>
                    <a:pt x="496" y="712"/>
                  </a:lnTo>
                  <a:cubicBezTo>
                    <a:pt x="500" y="714"/>
                    <a:pt x="503" y="714"/>
                    <a:pt x="506" y="714"/>
                  </a:cubicBezTo>
                  <a:cubicBezTo>
                    <a:pt x="530" y="714"/>
                    <a:pt x="533" y="679"/>
                    <a:pt x="562" y="679"/>
                  </a:cubicBezTo>
                  <a:lnTo>
                    <a:pt x="584" y="734"/>
                  </a:lnTo>
                  <a:cubicBezTo>
                    <a:pt x="628" y="734"/>
                    <a:pt x="639" y="679"/>
                    <a:pt x="694" y="668"/>
                  </a:cubicBezTo>
                  <a:lnTo>
                    <a:pt x="672" y="668"/>
                  </a:lnTo>
                  <a:cubicBezTo>
                    <a:pt x="672" y="646"/>
                    <a:pt x="705" y="657"/>
                    <a:pt x="716" y="635"/>
                  </a:cubicBezTo>
                  <a:lnTo>
                    <a:pt x="739" y="668"/>
                  </a:lnTo>
                  <a:cubicBezTo>
                    <a:pt x="739" y="657"/>
                    <a:pt x="772" y="646"/>
                    <a:pt x="772" y="613"/>
                  </a:cubicBezTo>
                  <a:lnTo>
                    <a:pt x="794" y="624"/>
                  </a:lnTo>
                  <a:cubicBezTo>
                    <a:pt x="838" y="624"/>
                    <a:pt x="816" y="569"/>
                    <a:pt x="860" y="558"/>
                  </a:cubicBezTo>
                  <a:cubicBezTo>
                    <a:pt x="860" y="580"/>
                    <a:pt x="882" y="580"/>
                    <a:pt x="860" y="602"/>
                  </a:cubicBezTo>
                  <a:lnTo>
                    <a:pt x="882" y="591"/>
                  </a:lnTo>
                  <a:cubicBezTo>
                    <a:pt x="892" y="591"/>
                    <a:pt x="901" y="556"/>
                    <a:pt x="911" y="556"/>
                  </a:cubicBezTo>
                  <a:cubicBezTo>
                    <a:pt x="912" y="556"/>
                    <a:pt x="914" y="557"/>
                    <a:pt x="915" y="558"/>
                  </a:cubicBezTo>
                  <a:lnTo>
                    <a:pt x="926" y="525"/>
                  </a:lnTo>
                  <a:lnTo>
                    <a:pt x="937" y="536"/>
                  </a:lnTo>
                  <a:cubicBezTo>
                    <a:pt x="926" y="525"/>
                    <a:pt x="948" y="514"/>
                    <a:pt x="937" y="503"/>
                  </a:cubicBezTo>
                  <a:lnTo>
                    <a:pt x="937" y="503"/>
                  </a:lnTo>
                  <a:cubicBezTo>
                    <a:pt x="947" y="509"/>
                    <a:pt x="956" y="511"/>
                    <a:pt x="966" y="511"/>
                  </a:cubicBezTo>
                  <a:cubicBezTo>
                    <a:pt x="1002" y="511"/>
                    <a:pt x="1034" y="477"/>
                    <a:pt x="1070" y="477"/>
                  </a:cubicBezTo>
                  <a:cubicBezTo>
                    <a:pt x="1077" y="477"/>
                    <a:pt x="1084" y="478"/>
                    <a:pt x="1091" y="481"/>
                  </a:cubicBezTo>
                  <a:cubicBezTo>
                    <a:pt x="1113" y="470"/>
                    <a:pt x="1146" y="448"/>
                    <a:pt x="1168" y="437"/>
                  </a:cubicBezTo>
                  <a:lnTo>
                    <a:pt x="1168" y="437"/>
                  </a:lnTo>
                  <a:lnTo>
                    <a:pt x="1157" y="448"/>
                  </a:lnTo>
                  <a:cubicBezTo>
                    <a:pt x="1201" y="448"/>
                    <a:pt x="1168" y="393"/>
                    <a:pt x="1212" y="393"/>
                  </a:cubicBezTo>
                  <a:cubicBezTo>
                    <a:pt x="1234" y="404"/>
                    <a:pt x="1190" y="415"/>
                    <a:pt x="1212" y="415"/>
                  </a:cubicBezTo>
                  <a:cubicBezTo>
                    <a:pt x="1218" y="430"/>
                    <a:pt x="1224" y="435"/>
                    <a:pt x="1231" y="435"/>
                  </a:cubicBezTo>
                  <a:cubicBezTo>
                    <a:pt x="1244" y="435"/>
                    <a:pt x="1259" y="411"/>
                    <a:pt x="1277" y="411"/>
                  </a:cubicBezTo>
                  <a:cubicBezTo>
                    <a:pt x="1281" y="411"/>
                    <a:pt x="1285" y="412"/>
                    <a:pt x="1289" y="415"/>
                  </a:cubicBezTo>
                  <a:cubicBezTo>
                    <a:pt x="1292" y="416"/>
                    <a:pt x="1294" y="417"/>
                    <a:pt x="1296" y="417"/>
                  </a:cubicBezTo>
                  <a:cubicBezTo>
                    <a:pt x="1314" y="417"/>
                    <a:pt x="1326" y="381"/>
                    <a:pt x="1355" y="371"/>
                  </a:cubicBezTo>
                  <a:lnTo>
                    <a:pt x="1366" y="371"/>
                  </a:lnTo>
                  <a:cubicBezTo>
                    <a:pt x="1377" y="339"/>
                    <a:pt x="1408" y="318"/>
                    <a:pt x="1440" y="296"/>
                  </a:cubicBezTo>
                  <a:lnTo>
                    <a:pt x="1440" y="296"/>
                  </a:lnTo>
                  <a:cubicBezTo>
                    <a:pt x="1439" y="298"/>
                    <a:pt x="1440" y="299"/>
                    <a:pt x="1440" y="301"/>
                  </a:cubicBezTo>
                  <a:lnTo>
                    <a:pt x="1440" y="301"/>
                  </a:lnTo>
                  <a:cubicBezTo>
                    <a:pt x="1441" y="299"/>
                    <a:pt x="1442" y="297"/>
                    <a:pt x="1444" y="294"/>
                  </a:cubicBezTo>
                  <a:lnTo>
                    <a:pt x="1444" y="294"/>
                  </a:lnTo>
                  <a:cubicBezTo>
                    <a:pt x="1442" y="295"/>
                    <a:pt x="1441" y="296"/>
                    <a:pt x="1440" y="296"/>
                  </a:cubicBezTo>
                  <a:lnTo>
                    <a:pt x="1440" y="296"/>
                  </a:lnTo>
                  <a:cubicBezTo>
                    <a:pt x="1440" y="291"/>
                    <a:pt x="1444" y="286"/>
                    <a:pt x="1455" y="283"/>
                  </a:cubicBezTo>
                  <a:cubicBezTo>
                    <a:pt x="1466" y="283"/>
                    <a:pt x="1488" y="283"/>
                    <a:pt x="1499" y="305"/>
                  </a:cubicBezTo>
                  <a:lnTo>
                    <a:pt x="1477" y="316"/>
                  </a:lnTo>
                  <a:cubicBezTo>
                    <a:pt x="1482" y="321"/>
                    <a:pt x="1487" y="323"/>
                    <a:pt x="1491" y="323"/>
                  </a:cubicBezTo>
                  <a:cubicBezTo>
                    <a:pt x="1504" y="323"/>
                    <a:pt x="1512" y="305"/>
                    <a:pt x="1521" y="305"/>
                  </a:cubicBezTo>
                  <a:lnTo>
                    <a:pt x="1532" y="316"/>
                  </a:lnTo>
                  <a:cubicBezTo>
                    <a:pt x="1565" y="294"/>
                    <a:pt x="1554" y="261"/>
                    <a:pt x="1598" y="250"/>
                  </a:cubicBezTo>
                  <a:lnTo>
                    <a:pt x="1587" y="239"/>
                  </a:lnTo>
                  <a:cubicBezTo>
                    <a:pt x="1590" y="225"/>
                    <a:pt x="1595" y="221"/>
                    <a:pt x="1600" y="221"/>
                  </a:cubicBezTo>
                  <a:cubicBezTo>
                    <a:pt x="1607" y="221"/>
                    <a:pt x="1614" y="228"/>
                    <a:pt x="1621" y="228"/>
                  </a:cubicBezTo>
                  <a:cubicBezTo>
                    <a:pt x="1624" y="228"/>
                    <a:pt x="1628" y="225"/>
                    <a:pt x="1631" y="217"/>
                  </a:cubicBezTo>
                  <a:lnTo>
                    <a:pt x="1653" y="250"/>
                  </a:lnTo>
                  <a:cubicBezTo>
                    <a:pt x="1664" y="228"/>
                    <a:pt x="1686" y="195"/>
                    <a:pt x="1719" y="173"/>
                  </a:cubicBezTo>
                  <a:lnTo>
                    <a:pt x="1719" y="173"/>
                  </a:lnTo>
                  <a:cubicBezTo>
                    <a:pt x="1708" y="206"/>
                    <a:pt x="1686" y="228"/>
                    <a:pt x="1664" y="250"/>
                  </a:cubicBezTo>
                  <a:lnTo>
                    <a:pt x="1708" y="217"/>
                  </a:lnTo>
                  <a:lnTo>
                    <a:pt x="1708" y="228"/>
                  </a:lnTo>
                  <a:cubicBezTo>
                    <a:pt x="1708" y="195"/>
                    <a:pt x="1730" y="161"/>
                    <a:pt x="1763" y="150"/>
                  </a:cubicBezTo>
                  <a:cubicBezTo>
                    <a:pt x="1774" y="184"/>
                    <a:pt x="1785" y="184"/>
                    <a:pt x="1796" y="184"/>
                  </a:cubicBezTo>
                  <a:cubicBezTo>
                    <a:pt x="1798" y="181"/>
                    <a:pt x="1800" y="181"/>
                    <a:pt x="1802" y="181"/>
                  </a:cubicBezTo>
                  <a:cubicBezTo>
                    <a:pt x="1811" y="181"/>
                    <a:pt x="1818" y="199"/>
                    <a:pt x="1818" y="217"/>
                  </a:cubicBezTo>
                  <a:cubicBezTo>
                    <a:pt x="1851" y="217"/>
                    <a:pt x="1906" y="283"/>
                    <a:pt x="1961" y="316"/>
                  </a:cubicBezTo>
                  <a:cubicBezTo>
                    <a:pt x="1961" y="290"/>
                    <a:pt x="1963" y="284"/>
                    <a:pt x="1966" y="284"/>
                  </a:cubicBezTo>
                  <a:cubicBezTo>
                    <a:pt x="1969" y="284"/>
                    <a:pt x="1973" y="288"/>
                    <a:pt x="1978" y="288"/>
                  </a:cubicBezTo>
                  <a:cubicBezTo>
                    <a:pt x="1982" y="288"/>
                    <a:pt x="1988" y="285"/>
                    <a:pt x="1994" y="272"/>
                  </a:cubicBezTo>
                  <a:lnTo>
                    <a:pt x="2017" y="283"/>
                  </a:lnTo>
                  <a:lnTo>
                    <a:pt x="2050" y="338"/>
                  </a:lnTo>
                  <a:cubicBezTo>
                    <a:pt x="2050" y="346"/>
                    <a:pt x="2047" y="348"/>
                    <a:pt x="2042" y="348"/>
                  </a:cubicBezTo>
                  <a:cubicBezTo>
                    <a:pt x="2037" y="348"/>
                    <a:pt x="2031" y="345"/>
                    <a:pt x="2025" y="345"/>
                  </a:cubicBezTo>
                  <a:cubicBezTo>
                    <a:pt x="2022" y="345"/>
                    <a:pt x="2019" y="346"/>
                    <a:pt x="2017" y="349"/>
                  </a:cubicBezTo>
                  <a:cubicBezTo>
                    <a:pt x="2050" y="371"/>
                    <a:pt x="2028" y="371"/>
                    <a:pt x="2039" y="404"/>
                  </a:cubicBezTo>
                  <a:cubicBezTo>
                    <a:pt x="2039" y="393"/>
                    <a:pt x="2044" y="387"/>
                    <a:pt x="2051" y="387"/>
                  </a:cubicBezTo>
                  <a:cubicBezTo>
                    <a:pt x="2058" y="387"/>
                    <a:pt x="2066" y="393"/>
                    <a:pt x="2072" y="404"/>
                  </a:cubicBezTo>
                  <a:lnTo>
                    <a:pt x="2061" y="360"/>
                  </a:lnTo>
                  <a:cubicBezTo>
                    <a:pt x="2116" y="360"/>
                    <a:pt x="2072" y="426"/>
                    <a:pt x="2127" y="426"/>
                  </a:cubicBezTo>
                  <a:lnTo>
                    <a:pt x="2105" y="426"/>
                  </a:lnTo>
                  <a:cubicBezTo>
                    <a:pt x="2129" y="434"/>
                    <a:pt x="2165" y="460"/>
                    <a:pt x="2200" y="460"/>
                  </a:cubicBezTo>
                  <a:cubicBezTo>
                    <a:pt x="2213" y="460"/>
                    <a:pt x="2225" y="457"/>
                    <a:pt x="2237" y="448"/>
                  </a:cubicBezTo>
                  <a:lnTo>
                    <a:pt x="2237" y="448"/>
                  </a:lnTo>
                  <a:lnTo>
                    <a:pt x="2215" y="470"/>
                  </a:lnTo>
                  <a:cubicBezTo>
                    <a:pt x="2270" y="514"/>
                    <a:pt x="2358" y="503"/>
                    <a:pt x="2380" y="547"/>
                  </a:cubicBezTo>
                  <a:lnTo>
                    <a:pt x="2380" y="558"/>
                  </a:lnTo>
                  <a:cubicBezTo>
                    <a:pt x="2387" y="558"/>
                    <a:pt x="2395" y="553"/>
                    <a:pt x="2402" y="553"/>
                  </a:cubicBezTo>
                  <a:cubicBezTo>
                    <a:pt x="2406" y="553"/>
                    <a:pt x="2409" y="554"/>
                    <a:pt x="2413" y="558"/>
                  </a:cubicBezTo>
                  <a:lnTo>
                    <a:pt x="2402" y="580"/>
                  </a:lnTo>
                  <a:lnTo>
                    <a:pt x="2446" y="580"/>
                  </a:lnTo>
                  <a:lnTo>
                    <a:pt x="2435" y="591"/>
                  </a:lnTo>
                  <a:cubicBezTo>
                    <a:pt x="2457" y="613"/>
                    <a:pt x="2479" y="616"/>
                    <a:pt x="2503" y="616"/>
                  </a:cubicBezTo>
                  <a:cubicBezTo>
                    <a:pt x="2510" y="616"/>
                    <a:pt x="2518" y="616"/>
                    <a:pt x="2527" y="616"/>
                  </a:cubicBezTo>
                  <a:cubicBezTo>
                    <a:pt x="2543" y="616"/>
                    <a:pt x="2560" y="617"/>
                    <a:pt x="2578" y="624"/>
                  </a:cubicBezTo>
                  <a:cubicBezTo>
                    <a:pt x="2556" y="657"/>
                    <a:pt x="2589" y="690"/>
                    <a:pt x="2600" y="701"/>
                  </a:cubicBezTo>
                  <a:lnTo>
                    <a:pt x="2600" y="712"/>
                  </a:lnTo>
                  <a:cubicBezTo>
                    <a:pt x="2655" y="745"/>
                    <a:pt x="2722" y="745"/>
                    <a:pt x="2777" y="756"/>
                  </a:cubicBezTo>
                  <a:cubicBezTo>
                    <a:pt x="2799" y="811"/>
                    <a:pt x="2887" y="845"/>
                    <a:pt x="2931" y="889"/>
                  </a:cubicBezTo>
                  <a:lnTo>
                    <a:pt x="2953" y="867"/>
                  </a:lnTo>
                  <a:cubicBezTo>
                    <a:pt x="2964" y="889"/>
                    <a:pt x="3008" y="867"/>
                    <a:pt x="2986" y="900"/>
                  </a:cubicBezTo>
                  <a:lnTo>
                    <a:pt x="2986" y="889"/>
                  </a:lnTo>
                  <a:lnTo>
                    <a:pt x="2986" y="889"/>
                  </a:lnTo>
                  <a:cubicBezTo>
                    <a:pt x="2975" y="933"/>
                    <a:pt x="3008" y="933"/>
                    <a:pt x="3030" y="944"/>
                  </a:cubicBezTo>
                  <a:lnTo>
                    <a:pt x="3052" y="911"/>
                  </a:lnTo>
                  <a:cubicBezTo>
                    <a:pt x="3074" y="999"/>
                    <a:pt x="3206" y="977"/>
                    <a:pt x="3206" y="1043"/>
                  </a:cubicBezTo>
                  <a:lnTo>
                    <a:pt x="3261" y="1043"/>
                  </a:lnTo>
                  <a:lnTo>
                    <a:pt x="3250" y="1065"/>
                  </a:lnTo>
                  <a:cubicBezTo>
                    <a:pt x="3271" y="1085"/>
                    <a:pt x="3300" y="1105"/>
                    <a:pt x="3313" y="1108"/>
                  </a:cubicBezTo>
                  <a:lnTo>
                    <a:pt x="3313" y="1108"/>
                  </a:lnTo>
                  <a:cubicBezTo>
                    <a:pt x="3331" y="1098"/>
                    <a:pt x="3357" y="1085"/>
                    <a:pt x="3374" y="1085"/>
                  </a:cubicBezTo>
                  <a:cubicBezTo>
                    <a:pt x="3377" y="1085"/>
                    <a:pt x="3380" y="1086"/>
                    <a:pt x="3383" y="1087"/>
                  </a:cubicBezTo>
                  <a:lnTo>
                    <a:pt x="3339" y="1109"/>
                  </a:lnTo>
                  <a:cubicBezTo>
                    <a:pt x="3361" y="1120"/>
                    <a:pt x="3317" y="1120"/>
                    <a:pt x="3383" y="1131"/>
                  </a:cubicBezTo>
                  <a:lnTo>
                    <a:pt x="3350" y="1131"/>
                  </a:lnTo>
                  <a:cubicBezTo>
                    <a:pt x="3359" y="1131"/>
                    <a:pt x="3311" y="1131"/>
                    <a:pt x="3361" y="1138"/>
                  </a:cubicBezTo>
                  <a:lnTo>
                    <a:pt x="3361" y="1138"/>
                  </a:lnTo>
                  <a:cubicBezTo>
                    <a:pt x="3359" y="1140"/>
                    <a:pt x="3383" y="1150"/>
                    <a:pt x="3383" y="1164"/>
                  </a:cubicBezTo>
                  <a:lnTo>
                    <a:pt x="3350" y="1142"/>
                  </a:lnTo>
                  <a:lnTo>
                    <a:pt x="3350" y="1142"/>
                  </a:lnTo>
                  <a:cubicBezTo>
                    <a:pt x="3383" y="1164"/>
                    <a:pt x="3394" y="1175"/>
                    <a:pt x="3383" y="1186"/>
                  </a:cubicBezTo>
                  <a:lnTo>
                    <a:pt x="3372" y="1175"/>
                  </a:lnTo>
                  <a:cubicBezTo>
                    <a:pt x="3350" y="1175"/>
                    <a:pt x="3383" y="1197"/>
                    <a:pt x="3350" y="1197"/>
                  </a:cubicBezTo>
                  <a:lnTo>
                    <a:pt x="3350" y="1175"/>
                  </a:lnTo>
                  <a:cubicBezTo>
                    <a:pt x="3339" y="1186"/>
                    <a:pt x="3339" y="1186"/>
                    <a:pt x="3339" y="1208"/>
                  </a:cubicBezTo>
                  <a:cubicBezTo>
                    <a:pt x="3339" y="1213"/>
                    <a:pt x="3333" y="1215"/>
                    <a:pt x="3325" y="1215"/>
                  </a:cubicBezTo>
                  <a:cubicBezTo>
                    <a:pt x="3315" y="1215"/>
                    <a:pt x="3301" y="1210"/>
                    <a:pt x="3294" y="1197"/>
                  </a:cubicBezTo>
                  <a:cubicBezTo>
                    <a:pt x="3294" y="1219"/>
                    <a:pt x="3283" y="1241"/>
                    <a:pt x="3272" y="1241"/>
                  </a:cubicBezTo>
                  <a:lnTo>
                    <a:pt x="3272" y="1219"/>
                  </a:lnTo>
                  <a:cubicBezTo>
                    <a:pt x="3222" y="1219"/>
                    <a:pt x="3218" y="1265"/>
                    <a:pt x="3193" y="1265"/>
                  </a:cubicBezTo>
                  <a:cubicBezTo>
                    <a:pt x="3190" y="1265"/>
                    <a:pt x="3187" y="1264"/>
                    <a:pt x="3184" y="1263"/>
                  </a:cubicBezTo>
                  <a:lnTo>
                    <a:pt x="3173" y="1252"/>
                  </a:lnTo>
                  <a:cubicBezTo>
                    <a:pt x="3206" y="1241"/>
                    <a:pt x="3228" y="1230"/>
                    <a:pt x="3228" y="1230"/>
                  </a:cubicBezTo>
                  <a:cubicBezTo>
                    <a:pt x="3217" y="1208"/>
                    <a:pt x="3195" y="1219"/>
                    <a:pt x="3206" y="1175"/>
                  </a:cubicBezTo>
                  <a:lnTo>
                    <a:pt x="3206" y="1175"/>
                  </a:lnTo>
                  <a:cubicBezTo>
                    <a:pt x="3184" y="1208"/>
                    <a:pt x="3162" y="1252"/>
                    <a:pt x="3140" y="1252"/>
                  </a:cubicBezTo>
                  <a:lnTo>
                    <a:pt x="3129" y="1252"/>
                  </a:lnTo>
                  <a:lnTo>
                    <a:pt x="3129" y="1241"/>
                  </a:lnTo>
                  <a:lnTo>
                    <a:pt x="3118" y="1252"/>
                  </a:lnTo>
                  <a:lnTo>
                    <a:pt x="3096" y="1252"/>
                  </a:lnTo>
                  <a:lnTo>
                    <a:pt x="3052" y="1263"/>
                  </a:lnTo>
                  <a:cubicBezTo>
                    <a:pt x="3063" y="1285"/>
                    <a:pt x="3041" y="1296"/>
                    <a:pt x="3063" y="1307"/>
                  </a:cubicBezTo>
                  <a:lnTo>
                    <a:pt x="3074" y="1296"/>
                  </a:lnTo>
                  <a:lnTo>
                    <a:pt x="3107" y="1274"/>
                  </a:lnTo>
                  <a:lnTo>
                    <a:pt x="3107" y="1274"/>
                  </a:lnTo>
                  <a:cubicBezTo>
                    <a:pt x="3107" y="1290"/>
                    <a:pt x="3101" y="1301"/>
                    <a:pt x="3089" y="1301"/>
                  </a:cubicBezTo>
                  <a:cubicBezTo>
                    <a:pt x="3085" y="1301"/>
                    <a:pt x="3080" y="1299"/>
                    <a:pt x="3074" y="1296"/>
                  </a:cubicBezTo>
                  <a:cubicBezTo>
                    <a:pt x="3074" y="1318"/>
                    <a:pt x="3074" y="1340"/>
                    <a:pt x="3074" y="1340"/>
                  </a:cubicBezTo>
                  <a:cubicBezTo>
                    <a:pt x="3041" y="1318"/>
                    <a:pt x="3008" y="1318"/>
                    <a:pt x="2986" y="1296"/>
                  </a:cubicBezTo>
                  <a:cubicBezTo>
                    <a:pt x="2953" y="1329"/>
                    <a:pt x="2898" y="1351"/>
                    <a:pt x="2898" y="1406"/>
                  </a:cubicBezTo>
                  <a:lnTo>
                    <a:pt x="2876" y="1395"/>
                  </a:lnTo>
                  <a:lnTo>
                    <a:pt x="2887" y="1373"/>
                  </a:lnTo>
                  <a:lnTo>
                    <a:pt x="2887" y="1373"/>
                  </a:lnTo>
                  <a:cubicBezTo>
                    <a:pt x="2865" y="1395"/>
                    <a:pt x="2821" y="1406"/>
                    <a:pt x="2832" y="1439"/>
                  </a:cubicBezTo>
                  <a:cubicBezTo>
                    <a:pt x="2799" y="1439"/>
                    <a:pt x="2815" y="1421"/>
                    <a:pt x="2812" y="1421"/>
                  </a:cubicBezTo>
                  <a:lnTo>
                    <a:pt x="2812" y="1421"/>
                  </a:lnTo>
                  <a:cubicBezTo>
                    <a:pt x="2810" y="1421"/>
                    <a:pt x="2807" y="1423"/>
                    <a:pt x="2799" y="1428"/>
                  </a:cubicBezTo>
                  <a:lnTo>
                    <a:pt x="2799" y="1417"/>
                  </a:lnTo>
                  <a:cubicBezTo>
                    <a:pt x="2792" y="1416"/>
                    <a:pt x="2785" y="1415"/>
                    <a:pt x="2779" y="1415"/>
                  </a:cubicBezTo>
                  <a:cubicBezTo>
                    <a:pt x="2705" y="1415"/>
                    <a:pt x="2693" y="1519"/>
                    <a:pt x="2612" y="1519"/>
                  </a:cubicBezTo>
                  <a:cubicBezTo>
                    <a:pt x="2605" y="1519"/>
                    <a:pt x="2597" y="1518"/>
                    <a:pt x="2589" y="1517"/>
                  </a:cubicBezTo>
                  <a:lnTo>
                    <a:pt x="2589" y="1517"/>
                  </a:lnTo>
                  <a:lnTo>
                    <a:pt x="2611" y="1528"/>
                  </a:lnTo>
                  <a:cubicBezTo>
                    <a:pt x="2501" y="1539"/>
                    <a:pt x="2424" y="1638"/>
                    <a:pt x="2314" y="1638"/>
                  </a:cubicBezTo>
                  <a:cubicBezTo>
                    <a:pt x="2281" y="1638"/>
                    <a:pt x="2281" y="1660"/>
                    <a:pt x="2270" y="1682"/>
                  </a:cubicBezTo>
                  <a:lnTo>
                    <a:pt x="2259" y="1660"/>
                  </a:lnTo>
                  <a:lnTo>
                    <a:pt x="2237" y="1693"/>
                  </a:lnTo>
                  <a:cubicBezTo>
                    <a:pt x="2231" y="1705"/>
                    <a:pt x="2221" y="1709"/>
                    <a:pt x="2209" y="1709"/>
                  </a:cubicBezTo>
                  <a:cubicBezTo>
                    <a:pt x="2193" y="1709"/>
                    <a:pt x="2175" y="1703"/>
                    <a:pt x="2157" y="1703"/>
                  </a:cubicBezTo>
                  <a:cubicBezTo>
                    <a:pt x="2141" y="1703"/>
                    <a:pt x="2127" y="1708"/>
                    <a:pt x="2116" y="1726"/>
                  </a:cubicBezTo>
                  <a:lnTo>
                    <a:pt x="2127" y="1737"/>
                  </a:lnTo>
                  <a:cubicBezTo>
                    <a:pt x="2109" y="1746"/>
                    <a:pt x="2084" y="1762"/>
                    <a:pt x="2075" y="1762"/>
                  </a:cubicBezTo>
                  <a:cubicBezTo>
                    <a:pt x="2073" y="1762"/>
                    <a:pt x="2072" y="1761"/>
                    <a:pt x="2072" y="1759"/>
                  </a:cubicBezTo>
                  <a:lnTo>
                    <a:pt x="2061" y="1770"/>
                  </a:lnTo>
                  <a:lnTo>
                    <a:pt x="2050" y="1759"/>
                  </a:lnTo>
                  <a:lnTo>
                    <a:pt x="2017" y="1792"/>
                  </a:lnTo>
                  <a:cubicBezTo>
                    <a:pt x="2013" y="1793"/>
                    <a:pt x="2011" y="1793"/>
                    <a:pt x="2009" y="1793"/>
                  </a:cubicBezTo>
                  <a:cubicBezTo>
                    <a:pt x="1989" y="1793"/>
                    <a:pt x="1998" y="1757"/>
                    <a:pt x="1964" y="1757"/>
                  </a:cubicBezTo>
                  <a:cubicBezTo>
                    <a:pt x="1960" y="1757"/>
                    <a:pt x="1955" y="1758"/>
                    <a:pt x="1950" y="1759"/>
                  </a:cubicBezTo>
                  <a:lnTo>
                    <a:pt x="1917" y="1825"/>
                  </a:lnTo>
                  <a:lnTo>
                    <a:pt x="1950" y="1836"/>
                  </a:lnTo>
                  <a:lnTo>
                    <a:pt x="1939" y="1858"/>
                  </a:lnTo>
                  <a:cubicBezTo>
                    <a:pt x="1950" y="1891"/>
                    <a:pt x="1950" y="1935"/>
                    <a:pt x="2005" y="1946"/>
                  </a:cubicBezTo>
                  <a:lnTo>
                    <a:pt x="2028" y="1902"/>
                  </a:lnTo>
                  <a:lnTo>
                    <a:pt x="2039" y="1924"/>
                  </a:lnTo>
                  <a:lnTo>
                    <a:pt x="2017" y="1935"/>
                  </a:lnTo>
                  <a:cubicBezTo>
                    <a:pt x="2021" y="1937"/>
                    <a:pt x="2024" y="1938"/>
                    <a:pt x="2027" y="1938"/>
                  </a:cubicBezTo>
                  <a:cubicBezTo>
                    <a:pt x="2039" y="1938"/>
                    <a:pt x="2041" y="1922"/>
                    <a:pt x="2050" y="1913"/>
                  </a:cubicBezTo>
                  <a:lnTo>
                    <a:pt x="2072" y="1924"/>
                  </a:lnTo>
                  <a:lnTo>
                    <a:pt x="2083" y="1880"/>
                  </a:lnTo>
                  <a:cubicBezTo>
                    <a:pt x="2094" y="1891"/>
                    <a:pt x="2083" y="1913"/>
                    <a:pt x="2105" y="1913"/>
                  </a:cubicBezTo>
                  <a:cubicBezTo>
                    <a:pt x="2116" y="1891"/>
                    <a:pt x="2083" y="1880"/>
                    <a:pt x="2094" y="1869"/>
                  </a:cubicBezTo>
                  <a:lnTo>
                    <a:pt x="2094" y="1869"/>
                  </a:lnTo>
                  <a:cubicBezTo>
                    <a:pt x="2106" y="1875"/>
                    <a:pt x="2112" y="1882"/>
                    <a:pt x="2116" y="1882"/>
                  </a:cubicBezTo>
                  <a:cubicBezTo>
                    <a:pt x="2119" y="1882"/>
                    <a:pt x="2122" y="1878"/>
                    <a:pt x="2127" y="1869"/>
                  </a:cubicBezTo>
                  <a:lnTo>
                    <a:pt x="2127" y="1891"/>
                  </a:lnTo>
                  <a:cubicBezTo>
                    <a:pt x="2138" y="1869"/>
                    <a:pt x="2171" y="1869"/>
                    <a:pt x="2171" y="1847"/>
                  </a:cubicBezTo>
                  <a:cubicBezTo>
                    <a:pt x="2174" y="1849"/>
                    <a:pt x="2178" y="1849"/>
                    <a:pt x="2181" y="1849"/>
                  </a:cubicBezTo>
                  <a:cubicBezTo>
                    <a:pt x="2192" y="1849"/>
                    <a:pt x="2202" y="1843"/>
                    <a:pt x="2210" y="1843"/>
                  </a:cubicBezTo>
                  <a:cubicBezTo>
                    <a:pt x="2217" y="1843"/>
                    <a:pt x="2222" y="1846"/>
                    <a:pt x="2226" y="1858"/>
                  </a:cubicBezTo>
                  <a:lnTo>
                    <a:pt x="2248" y="1814"/>
                  </a:lnTo>
                  <a:cubicBezTo>
                    <a:pt x="2248" y="1826"/>
                    <a:pt x="2252" y="1830"/>
                    <a:pt x="2258" y="1830"/>
                  </a:cubicBezTo>
                  <a:cubicBezTo>
                    <a:pt x="2269" y="1830"/>
                    <a:pt x="2284" y="1820"/>
                    <a:pt x="2297" y="1820"/>
                  </a:cubicBezTo>
                  <a:cubicBezTo>
                    <a:pt x="2305" y="1820"/>
                    <a:pt x="2311" y="1824"/>
                    <a:pt x="2314" y="1836"/>
                  </a:cubicBezTo>
                  <a:cubicBezTo>
                    <a:pt x="2314" y="1798"/>
                    <a:pt x="2365" y="1793"/>
                    <a:pt x="2392" y="1770"/>
                  </a:cubicBezTo>
                  <a:lnTo>
                    <a:pt x="2392" y="1770"/>
                  </a:lnTo>
                  <a:cubicBezTo>
                    <a:pt x="2413" y="1770"/>
                    <a:pt x="2424" y="1770"/>
                    <a:pt x="2435" y="1781"/>
                  </a:cubicBezTo>
                  <a:cubicBezTo>
                    <a:pt x="2424" y="1748"/>
                    <a:pt x="2457" y="1726"/>
                    <a:pt x="2457" y="1704"/>
                  </a:cubicBezTo>
                  <a:cubicBezTo>
                    <a:pt x="2490" y="1715"/>
                    <a:pt x="2457" y="1737"/>
                    <a:pt x="2479" y="1770"/>
                  </a:cubicBezTo>
                  <a:cubicBezTo>
                    <a:pt x="2468" y="1748"/>
                    <a:pt x="2512" y="1726"/>
                    <a:pt x="2490" y="1704"/>
                  </a:cubicBezTo>
                  <a:lnTo>
                    <a:pt x="2490" y="1704"/>
                  </a:lnTo>
                  <a:cubicBezTo>
                    <a:pt x="2512" y="1715"/>
                    <a:pt x="2512" y="1715"/>
                    <a:pt x="2534" y="1737"/>
                  </a:cubicBezTo>
                  <a:cubicBezTo>
                    <a:pt x="2512" y="1693"/>
                    <a:pt x="2545" y="1715"/>
                    <a:pt x="2545" y="1693"/>
                  </a:cubicBezTo>
                  <a:cubicBezTo>
                    <a:pt x="2568" y="1700"/>
                    <a:pt x="2570" y="1713"/>
                    <a:pt x="2576" y="1713"/>
                  </a:cubicBezTo>
                  <a:cubicBezTo>
                    <a:pt x="2579" y="1713"/>
                    <a:pt x="2583" y="1711"/>
                    <a:pt x="2589" y="1704"/>
                  </a:cubicBezTo>
                  <a:cubicBezTo>
                    <a:pt x="2611" y="1704"/>
                    <a:pt x="2589" y="1726"/>
                    <a:pt x="2589" y="1726"/>
                  </a:cubicBezTo>
                  <a:cubicBezTo>
                    <a:pt x="2622" y="1715"/>
                    <a:pt x="2589" y="1693"/>
                    <a:pt x="2589" y="1682"/>
                  </a:cubicBezTo>
                  <a:cubicBezTo>
                    <a:pt x="2597" y="1677"/>
                    <a:pt x="2603" y="1674"/>
                    <a:pt x="2607" y="1674"/>
                  </a:cubicBezTo>
                  <a:cubicBezTo>
                    <a:pt x="2619" y="1674"/>
                    <a:pt x="2617" y="1696"/>
                    <a:pt x="2633" y="1704"/>
                  </a:cubicBezTo>
                  <a:cubicBezTo>
                    <a:pt x="2644" y="1682"/>
                    <a:pt x="2655" y="1649"/>
                    <a:pt x="2667" y="1649"/>
                  </a:cubicBezTo>
                  <a:lnTo>
                    <a:pt x="2678" y="1660"/>
                  </a:lnTo>
                  <a:cubicBezTo>
                    <a:pt x="2689" y="1627"/>
                    <a:pt x="2744" y="1627"/>
                    <a:pt x="2755" y="1594"/>
                  </a:cubicBezTo>
                  <a:lnTo>
                    <a:pt x="2733" y="1561"/>
                  </a:lnTo>
                  <a:cubicBezTo>
                    <a:pt x="2740" y="1553"/>
                    <a:pt x="2748" y="1540"/>
                    <a:pt x="2755" y="1540"/>
                  </a:cubicBezTo>
                  <a:cubicBezTo>
                    <a:pt x="2759" y="1540"/>
                    <a:pt x="2762" y="1543"/>
                    <a:pt x="2766" y="1550"/>
                  </a:cubicBezTo>
                  <a:cubicBezTo>
                    <a:pt x="2788" y="1572"/>
                    <a:pt x="2755" y="1572"/>
                    <a:pt x="2766" y="1583"/>
                  </a:cubicBezTo>
                  <a:cubicBezTo>
                    <a:pt x="2788" y="1572"/>
                    <a:pt x="2799" y="1528"/>
                    <a:pt x="2821" y="1528"/>
                  </a:cubicBezTo>
                  <a:lnTo>
                    <a:pt x="2821" y="1528"/>
                  </a:lnTo>
                  <a:cubicBezTo>
                    <a:pt x="2843" y="1561"/>
                    <a:pt x="2788" y="1561"/>
                    <a:pt x="2821" y="1572"/>
                  </a:cubicBezTo>
                  <a:lnTo>
                    <a:pt x="2788" y="1572"/>
                  </a:lnTo>
                  <a:cubicBezTo>
                    <a:pt x="2832" y="1605"/>
                    <a:pt x="2766" y="1583"/>
                    <a:pt x="2810" y="1616"/>
                  </a:cubicBezTo>
                  <a:cubicBezTo>
                    <a:pt x="2854" y="1605"/>
                    <a:pt x="2843" y="1583"/>
                    <a:pt x="2887" y="1572"/>
                  </a:cubicBezTo>
                  <a:cubicBezTo>
                    <a:pt x="2887" y="1561"/>
                    <a:pt x="2876" y="1550"/>
                    <a:pt x="2876" y="1539"/>
                  </a:cubicBezTo>
                  <a:cubicBezTo>
                    <a:pt x="2886" y="1526"/>
                    <a:pt x="2896" y="1521"/>
                    <a:pt x="2905" y="1521"/>
                  </a:cubicBezTo>
                  <a:cubicBezTo>
                    <a:pt x="2926" y="1521"/>
                    <a:pt x="2943" y="1545"/>
                    <a:pt x="2958" y="1545"/>
                  </a:cubicBezTo>
                  <a:cubicBezTo>
                    <a:pt x="2964" y="1545"/>
                    <a:pt x="2970" y="1540"/>
                    <a:pt x="2975" y="1528"/>
                  </a:cubicBezTo>
                  <a:cubicBezTo>
                    <a:pt x="2975" y="1509"/>
                    <a:pt x="2967" y="1481"/>
                    <a:pt x="2993" y="1481"/>
                  </a:cubicBezTo>
                  <a:cubicBezTo>
                    <a:pt x="2997" y="1481"/>
                    <a:pt x="3002" y="1482"/>
                    <a:pt x="3008" y="1484"/>
                  </a:cubicBezTo>
                  <a:lnTo>
                    <a:pt x="3008" y="1517"/>
                  </a:lnTo>
                  <a:cubicBezTo>
                    <a:pt x="3052" y="1506"/>
                    <a:pt x="3008" y="1462"/>
                    <a:pt x="3063" y="1462"/>
                  </a:cubicBezTo>
                  <a:lnTo>
                    <a:pt x="3041" y="1484"/>
                  </a:lnTo>
                  <a:cubicBezTo>
                    <a:pt x="3048" y="1488"/>
                    <a:pt x="3052" y="1490"/>
                    <a:pt x="3055" y="1490"/>
                  </a:cubicBezTo>
                  <a:cubicBezTo>
                    <a:pt x="3067" y="1490"/>
                    <a:pt x="3056" y="1459"/>
                    <a:pt x="3074" y="1450"/>
                  </a:cubicBezTo>
                  <a:lnTo>
                    <a:pt x="3085" y="1484"/>
                  </a:lnTo>
                  <a:cubicBezTo>
                    <a:pt x="3129" y="1462"/>
                    <a:pt x="3162" y="1417"/>
                    <a:pt x="3206" y="1395"/>
                  </a:cubicBezTo>
                  <a:lnTo>
                    <a:pt x="3217" y="1417"/>
                  </a:lnTo>
                  <a:cubicBezTo>
                    <a:pt x="3272" y="1384"/>
                    <a:pt x="3339" y="1373"/>
                    <a:pt x="3405" y="1362"/>
                  </a:cubicBezTo>
                  <a:lnTo>
                    <a:pt x="3427" y="1318"/>
                  </a:lnTo>
                  <a:lnTo>
                    <a:pt x="3449" y="1329"/>
                  </a:lnTo>
                  <a:cubicBezTo>
                    <a:pt x="3493" y="1329"/>
                    <a:pt x="3438" y="1318"/>
                    <a:pt x="3449" y="1307"/>
                  </a:cubicBezTo>
                  <a:cubicBezTo>
                    <a:pt x="3455" y="1304"/>
                    <a:pt x="3461" y="1303"/>
                    <a:pt x="3465" y="1303"/>
                  </a:cubicBezTo>
                  <a:cubicBezTo>
                    <a:pt x="3476" y="1303"/>
                    <a:pt x="3482" y="1310"/>
                    <a:pt x="3482" y="1318"/>
                  </a:cubicBezTo>
                  <a:cubicBezTo>
                    <a:pt x="3537" y="1263"/>
                    <a:pt x="3592" y="1219"/>
                    <a:pt x="3702" y="1197"/>
                  </a:cubicBezTo>
                  <a:lnTo>
                    <a:pt x="3702" y="1208"/>
                  </a:lnTo>
                  <a:cubicBezTo>
                    <a:pt x="3779" y="1186"/>
                    <a:pt x="3658" y="1164"/>
                    <a:pt x="3746" y="1153"/>
                  </a:cubicBezTo>
                  <a:lnTo>
                    <a:pt x="3746" y="1153"/>
                  </a:lnTo>
                  <a:lnTo>
                    <a:pt x="3746" y="1164"/>
                  </a:lnTo>
                  <a:cubicBezTo>
                    <a:pt x="3779" y="1153"/>
                    <a:pt x="3746" y="1153"/>
                    <a:pt x="3746" y="1142"/>
                  </a:cubicBezTo>
                  <a:lnTo>
                    <a:pt x="3702" y="1120"/>
                  </a:lnTo>
                  <a:lnTo>
                    <a:pt x="3636" y="1076"/>
                  </a:lnTo>
                  <a:cubicBezTo>
                    <a:pt x="3581" y="1054"/>
                    <a:pt x="3548" y="1021"/>
                    <a:pt x="3526" y="988"/>
                  </a:cubicBezTo>
                  <a:cubicBezTo>
                    <a:pt x="3523" y="988"/>
                    <a:pt x="3521" y="989"/>
                    <a:pt x="3518" y="989"/>
                  </a:cubicBezTo>
                  <a:cubicBezTo>
                    <a:pt x="3484" y="989"/>
                    <a:pt x="3446" y="942"/>
                    <a:pt x="3416" y="942"/>
                  </a:cubicBezTo>
                  <a:cubicBezTo>
                    <a:pt x="3408" y="942"/>
                    <a:pt x="3400" y="946"/>
                    <a:pt x="3394" y="955"/>
                  </a:cubicBezTo>
                  <a:cubicBezTo>
                    <a:pt x="3372" y="911"/>
                    <a:pt x="3383" y="911"/>
                    <a:pt x="3339" y="867"/>
                  </a:cubicBezTo>
                  <a:cubicBezTo>
                    <a:pt x="3336" y="864"/>
                    <a:pt x="3334" y="863"/>
                    <a:pt x="3331" y="863"/>
                  </a:cubicBezTo>
                  <a:cubicBezTo>
                    <a:pt x="3319" y="863"/>
                    <a:pt x="3301" y="878"/>
                    <a:pt x="3283" y="878"/>
                  </a:cubicBezTo>
                  <a:lnTo>
                    <a:pt x="3306" y="856"/>
                  </a:lnTo>
                  <a:lnTo>
                    <a:pt x="3306" y="856"/>
                  </a:lnTo>
                  <a:lnTo>
                    <a:pt x="3261" y="867"/>
                  </a:lnTo>
                  <a:lnTo>
                    <a:pt x="3272" y="823"/>
                  </a:lnTo>
                  <a:lnTo>
                    <a:pt x="3250" y="823"/>
                  </a:lnTo>
                  <a:lnTo>
                    <a:pt x="3250" y="845"/>
                  </a:lnTo>
                  <a:cubicBezTo>
                    <a:pt x="3217" y="845"/>
                    <a:pt x="3206" y="800"/>
                    <a:pt x="3206" y="789"/>
                  </a:cubicBezTo>
                  <a:lnTo>
                    <a:pt x="3140" y="767"/>
                  </a:lnTo>
                  <a:lnTo>
                    <a:pt x="3173" y="767"/>
                  </a:lnTo>
                  <a:cubicBezTo>
                    <a:pt x="3126" y="767"/>
                    <a:pt x="3160" y="743"/>
                    <a:pt x="3150" y="743"/>
                  </a:cubicBezTo>
                  <a:cubicBezTo>
                    <a:pt x="3148" y="743"/>
                    <a:pt x="3145" y="744"/>
                    <a:pt x="3140" y="745"/>
                  </a:cubicBezTo>
                  <a:lnTo>
                    <a:pt x="3118" y="756"/>
                  </a:lnTo>
                  <a:cubicBezTo>
                    <a:pt x="3118" y="734"/>
                    <a:pt x="3085" y="712"/>
                    <a:pt x="3052" y="712"/>
                  </a:cubicBezTo>
                  <a:lnTo>
                    <a:pt x="3074" y="701"/>
                  </a:lnTo>
                  <a:cubicBezTo>
                    <a:pt x="3030" y="668"/>
                    <a:pt x="2975" y="646"/>
                    <a:pt x="2931" y="624"/>
                  </a:cubicBezTo>
                  <a:lnTo>
                    <a:pt x="2931" y="624"/>
                  </a:lnTo>
                  <a:cubicBezTo>
                    <a:pt x="2940" y="642"/>
                    <a:pt x="2927" y="660"/>
                    <a:pt x="2916" y="660"/>
                  </a:cubicBezTo>
                  <a:cubicBezTo>
                    <a:pt x="2913" y="660"/>
                    <a:pt x="2911" y="659"/>
                    <a:pt x="2909" y="657"/>
                  </a:cubicBezTo>
                  <a:lnTo>
                    <a:pt x="2909" y="635"/>
                  </a:lnTo>
                  <a:lnTo>
                    <a:pt x="2909" y="635"/>
                  </a:lnTo>
                  <a:cubicBezTo>
                    <a:pt x="2898" y="646"/>
                    <a:pt x="2920" y="646"/>
                    <a:pt x="2898" y="657"/>
                  </a:cubicBezTo>
                  <a:lnTo>
                    <a:pt x="2909" y="624"/>
                  </a:lnTo>
                  <a:lnTo>
                    <a:pt x="2887" y="613"/>
                  </a:lnTo>
                  <a:lnTo>
                    <a:pt x="2898" y="602"/>
                  </a:lnTo>
                  <a:lnTo>
                    <a:pt x="2898" y="602"/>
                  </a:lnTo>
                  <a:cubicBezTo>
                    <a:pt x="2897" y="603"/>
                    <a:pt x="2896" y="604"/>
                    <a:pt x="2895" y="604"/>
                  </a:cubicBezTo>
                  <a:cubicBezTo>
                    <a:pt x="2886" y="604"/>
                    <a:pt x="2876" y="568"/>
                    <a:pt x="2860" y="568"/>
                  </a:cubicBezTo>
                  <a:cubicBezTo>
                    <a:pt x="2858" y="568"/>
                    <a:pt x="2856" y="568"/>
                    <a:pt x="2854" y="569"/>
                  </a:cubicBezTo>
                  <a:cubicBezTo>
                    <a:pt x="2810" y="536"/>
                    <a:pt x="2777" y="536"/>
                    <a:pt x="2744" y="514"/>
                  </a:cubicBezTo>
                  <a:cubicBezTo>
                    <a:pt x="2735" y="522"/>
                    <a:pt x="2729" y="524"/>
                    <a:pt x="2723" y="524"/>
                  </a:cubicBezTo>
                  <a:cubicBezTo>
                    <a:pt x="2716" y="524"/>
                    <a:pt x="2709" y="522"/>
                    <a:pt x="2702" y="522"/>
                  </a:cubicBezTo>
                  <a:cubicBezTo>
                    <a:pt x="2698" y="522"/>
                    <a:pt x="2694" y="523"/>
                    <a:pt x="2689" y="525"/>
                  </a:cubicBezTo>
                  <a:cubicBezTo>
                    <a:pt x="2667" y="503"/>
                    <a:pt x="2644" y="470"/>
                    <a:pt x="2611" y="448"/>
                  </a:cubicBezTo>
                  <a:cubicBezTo>
                    <a:pt x="2578" y="448"/>
                    <a:pt x="2589" y="470"/>
                    <a:pt x="2567" y="470"/>
                  </a:cubicBezTo>
                  <a:cubicBezTo>
                    <a:pt x="2578" y="448"/>
                    <a:pt x="2545" y="437"/>
                    <a:pt x="2567" y="426"/>
                  </a:cubicBezTo>
                  <a:cubicBezTo>
                    <a:pt x="2523" y="404"/>
                    <a:pt x="2512" y="404"/>
                    <a:pt x="2457" y="382"/>
                  </a:cubicBezTo>
                  <a:lnTo>
                    <a:pt x="2457" y="415"/>
                  </a:lnTo>
                  <a:lnTo>
                    <a:pt x="2446" y="382"/>
                  </a:lnTo>
                  <a:cubicBezTo>
                    <a:pt x="2372" y="371"/>
                    <a:pt x="2349" y="260"/>
                    <a:pt x="2280" y="260"/>
                  </a:cubicBezTo>
                  <a:cubicBezTo>
                    <a:pt x="2279" y="260"/>
                    <a:pt x="2278" y="260"/>
                    <a:pt x="2277" y="260"/>
                  </a:cubicBezTo>
                  <a:lnTo>
                    <a:pt x="2277" y="260"/>
                  </a:lnTo>
                  <a:lnTo>
                    <a:pt x="2215" y="250"/>
                  </a:lnTo>
                  <a:cubicBezTo>
                    <a:pt x="2193" y="239"/>
                    <a:pt x="2237" y="239"/>
                    <a:pt x="2226" y="217"/>
                  </a:cubicBezTo>
                  <a:lnTo>
                    <a:pt x="2226" y="217"/>
                  </a:lnTo>
                  <a:cubicBezTo>
                    <a:pt x="2220" y="218"/>
                    <a:pt x="2214" y="218"/>
                    <a:pt x="2209" y="218"/>
                  </a:cubicBezTo>
                  <a:cubicBezTo>
                    <a:pt x="2157" y="218"/>
                    <a:pt x="2144" y="172"/>
                    <a:pt x="2094" y="161"/>
                  </a:cubicBezTo>
                  <a:cubicBezTo>
                    <a:pt x="2094" y="84"/>
                    <a:pt x="1972" y="95"/>
                    <a:pt x="1939" y="40"/>
                  </a:cubicBezTo>
                  <a:lnTo>
                    <a:pt x="1939" y="51"/>
                  </a:lnTo>
                  <a:cubicBezTo>
                    <a:pt x="1935" y="53"/>
                    <a:pt x="1932" y="54"/>
                    <a:pt x="1930" y="54"/>
                  </a:cubicBezTo>
                  <a:cubicBezTo>
                    <a:pt x="1921" y="54"/>
                    <a:pt x="1926" y="38"/>
                    <a:pt x="1917" y="29"/>
                  </a:cubicBezTo>
                  <a:lnTo>
                    <a:pt x="1917" y="51"/>
                  </a:lnTo>
                  <a:cubicBezTo>
                    <a:pt x="1895" y="40"/>
                    <a:pt x="1873" y="29"/>
                    <a:pt x="1851" y="18"/>
                  </a:cubicBezTo>
                  <a:cubicBezTo>
                    <a:pt x="1838" y="5"/>
                    <a:pt x="1825" y="0"/>
                    <a:pt x="18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 flipH="1">
              <a:off x="5918486" y="2680271"/>
              <a:ext cx="1107" cy="1107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 flipH="1">
              <a:off x="5986933" y="2635169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 flipH="1">
              <a:off x="5858559" y="2655337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 flipH="1">
              <a:off x="5960941" y="2652690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 flipH="1">
              <a:off x="5847440" y="2633581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 flipH="1">
              <a:off x="5939184" y="2670163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 flipH="1">
              <a:off x="5991699" y="2624050"/>
              <a:ext cx="578" cy="48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 flipH="1">
              <a:off x="5989051" y="2640464"/>
              <a:ext cx="1107" cy="4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lnTo>
                    <a:pt x="1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 flipH="1">
              <a:off x="5966236" y="2611294"/>
              <a:ext cx="48" cy="57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 flipH="1">
              <a:off x="5920075" y="2682389"/>
              <a:ext cx="578" cy="578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 flipH="1">
              <a:off x="5926477" y="2677575"/>
              <a:ext cx="1637" cy="168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23" y="34"/>
                  </a:lnTo>
                  <a:lnTo>
                    <a:pt x="3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 flipH="1">
              <a:off x="5931242" y="2668141"/>
              <a:ext cx="1637" cy="2070"/>
            </a:xfrm>
            <a:custGeom>
              <a:avLst/>
              <a:gdLst/>
              <a:ahLst/>
              <a:cxnLst/>
              <a:rect l="l" t="t" r="r" b="b"/>
              <a:pathLst>
                <a:path w="34" h="43" extrusionOk="0">
                  <a:moveTo>
                    <a:pt x="23" y="0"/>
                  </a:moveTo>
                  <a:cubicBezTo>
                    <a:pt x="21" y="0"/>
                    <a:pt x="23" y="18"/>
                    <a:pt x="14" y="18"/>
                  </a:cubicBezTo>
                  <a:cubicBezTo>
                    <a:pt x="11" y="18"/>
                    <a:pt x="7" y="16"/>
                    <a:pt x="1" y="10"/>
                  </a:cubicBezTo>
                  <a:lnTo>
                    <a:pt x="1" y="10"/>
                  </a:lnTo>
                  <a:lnTo>
                    <a:pt x="23" y="43"/>
                  </a:lnTo>
                  <a:lnTo>
                    <a:pt x="34" y="21"/>
                  </a:lnTo>
                  <a:cubicBezTo>
                    <a:pt x="28" y="5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 flipH="1">
              <a:off x="5936729" y="2664868"/>
              <a:ext cx="385" cy="72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2"/>
                  </a:lnTo>
                  <a:cubicBezTo>
                    <a:pt x="3" y="14"/>
                    <a:pt x="4" y="15"/>
                    <a:pt x="5" y="15"/>
                  </a:cubicBezTo>
                  <a:cubicBezTo>
                    <a:pt x="8" y="1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 flipH="1">
              <a:off x="5970471" y="2644700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 flipH="1">
              <a:off x="5978943" y="2646817"/>
              <a:ext cx="1107" cy="578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 flipH="1">
              <a:off x="5980002" y="2637816"/>
              <a:ext cx="1107" cy="4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 flipH="1">
              <a:off x="5955068" y="2617167"/>
              <a:ext cx="578" cy="1107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 flipH="1">
              <a:off x="5928065" y="2605470"/>
              <a:ext cx="1637" cy="48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 flipH="1">
              <a:off x="5858559" y="2638875"/>
              <a:ext cx="1637" cy="578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33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 flipH="1">
              <a:off x="6059564" y="3151554"/>
              <a:ext cx="313455" cy="291843"/>
            </a:xfrm>
            <a:custGeom>
              <a:avLst/>
              <a:gdLst/>
              <a:ahLst/>
              <a:cxnLst/>
              <a:rect l="l" t="t" r="r" b="b"/>
              <a:pathLst>
                <a:path w="6512" h="6063" extrusionOk="0">
                  <a:moveTo>
                    <a:pt x="4440" y="1"/>
                  </a:moveTo>
                  <a:cubicBezTo>
                    <a:pt x="3967" y="1"/>
                    <a:pt x="3456" y="149"/>
                    <a:pt x="2942" y="444"/>
                  </a:cubicBezTo>
                  <a:cubicBezTo>
                    <a:pt x="1301" y="1391"/>
                    <a:pt x="1" y="3628"/>
                    <a:pt x="1" y="5512"/>
                  </a:cubicBezTo>
                  <a:lnTo>
                    <a:pt x="1" y="5919"/>
                  </a:lnTo>
                  <a:cubicBezTo>
                    <a:pt x="177" y="6008"/>
                    <a:pt x="397" y="6063"/>
                    <a:pt x="640" y="6063"/>
                  </a:cubicBezTo>
                  <a:cubicBezTo>
                    <a:pt x="882" y="6063"/>
                    <a:pt x="1091" y="6008"/>
                    <a:pt x="1268" y="5919"/>
                  </a:cubicBezTo>
                  <a:lnTo>
                    <a:pt x="1268" y="5512"/>
                  </a:lnTo>
                  <a:cubicBezTo>
                    <a:pt x="1268" y="4080"/>
                    <a:pt x="2325" y="2262"/>
                    <a:pt x="3570" y="1535"/>
                  </a:cubicBezTo>
                  <a:cubicBezTo>
                    <a:pt x="3887" y="1351"/>
                    <a:pt x="4186" y="1258"/>
                    <a:pt x="4436" y="1258"/>
                  </a:cubicBezTo>
                  <a:cubicBezTo>
                    <a:pt x="4576" y="1258"/>
                    <a:pt x="4701" y="1288"/>
                    <a:pt x="4804" y="1347"/>
                  </a:cubicBezTo>
                  <a:cubicBezTo>
                    <a:pt x="5090" y="1513"/>
                    <a:pt x="5256" y="1931"/>
                    <a:pt x="5256" y="2482"/>
                  </a:cubicBezTo>
                  <a:lnTo>
                    <a:pt x="5256" y="2912"/>
                  </a:lnTo>
                  <a:cubicBezTo>
                    <a:pt x="5421" y="3000"/>
                    <a:pt x="5641" y="3044"/>
                    <a:pt x="5884" y="3044"/>
                  </a:cubicBezTo>
                  <a:cubicBezTo>
                    <a:pt x="6126" y="3044"/>
                    <a:pt x="6346" y="3000"/>
                    <a:pt x="6512" y="2912"/>
                  </a:cubicBezTo>
                  <a:lnTo>
                    <a:pt x="6512" y="2482"/>
                  </a:lnTo>
                  <a:cubicBezTo>
                    <a:pt x="6512" y="1446"/>
                    <a:pt x="6126" y="664"/>
                    <a:pt x="5432" y="257"/>
                  </a:cubicBezTo>
                  <a:cubicBezTo>
                    <a:pt x="5133" y="86"/>
                    <a:pt x="4797" y="1"/>
                    <a:pt x="444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 flipH="1">
              <a:off x="6351210" y="2983084"/>
              <a:ext cx="313455" cy="291698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5" y="0"/>
                  </a:moveTo>
                  <a:cubicBezTo>
                    <a:pt x="3964" y="0"/>
                    <a:pt x="3455" y="151"/>
                    <a:pt x="2942" y="451"/>
                  </a:cubicBezTo>
                  <a:cubicBezTo>
                    <a:pt x="1300" y="1399"/>
                    <a:pt x="0" y="3624"/>
                    <a:pt x="0" y="5519"/>
                  </a:cubicBezTo>
                  <a:lnTo>
                    <a:pt x="0" y="5916"/>
                  </a:lnTo>
                  <a:cubicBezTo>
                    <a:pt x="176" y="6004"/>
                    <a:pt x="386" y="6059"/>
                    <a:pt x="628" y="6059"/>
                  </a:cubicBezTo>
                  <a:cubicBezTo>
                    <a:pt x="871" y="6059"/>
                    <a:pt x="1091" y="6004"/>
                    <a:pt x="1267" y="5916"/>
                  </a:cubicBezTo>
                  <a:lnTo>
                    <a:pt x="1267" y="5519"/>
                  </a:lnTo>
                  <a:cubicBezTo>
                    <a:pt x="1267" y="4076"/>
                    <a:pt x="2325" y="2258"/>
                    <a:pt x="3570" y="1531"/>
                  </a:cubicBezTo>
                  <a:cubicBezTo>
                    <a:pt x="3891" y="1353"/>
                    <a:pt x="4194" y="1258"/>
                    <a:pt x="4445" y="1258"/>
                  </a:cubicBezTo>
                  <a:cubicBezTo>
                    <a:pt x="4581" y="1258"/>
                    <a:pt x="4703" y="1286"/>
                    <a:pt x="4804" y="1344"/>
                  </a:cubicBezTo>
                  <a:cubicBezTo>
                    <a:pt x="5090" y="1509"/>
                    <a:pt x="5255" y="1928"/>
                    <a:pt x="5255" y="2490"/>
                  </a:cubicBezTo>
                  <a:lnTo>
                    <a:pt x="5255" y="2908"/>
                  </a:lnTo>
                  <a:cubicBezTo>
                    <a:pt x="5421" y="2996"/>
                    <a:pt x="5641" y="3052"/>
                    <a:pt x="5883" y="3052"/>
                  </a:cubicBezTo>
                  <a:cubicBezTo>
                    <a:pt x="6126" y="3052"/>
                    <a:pt x="6346" y="2996"/>
                    <a:pt x="6511" y="2908"/>
                  </a:cubicBezTo>
                  <a:lnTo>
                    <a:pt x="6511" y="2490"/>
                  </a:lnTo>
                  <a:cubicBezTo>
                    <a:pt x="6511" y="1454"/>
                    <a:pt x="6126" y="661"/>
                    <a:pt x="5432" y="264"/>
                  </a:cubicBezTo>
                  <a:cubicBezTo>
                    <a:pt x="5131" y="88"/>
                    <a:pt x="4794" y="0"/>
                    <a:pt x="4435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 flipH="1">
              <a:off x="6642904" y="2814421"/>
              <a:ext cx="313455" cy="291698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6" y="1"/>
                  </a:moveTo>
                  <a:cubicBezTo>
                    <a:pt x="3964" y="1"/>
                    <a:pt x="3455" y="152"/>
                    <a:pt x="2942" y="452"/>
                  </a:cubicBezTo>
                  <a:cubicBezTo>
                    <a:pt x="1290" y="1400"/>
                    <a:pt x="1" y="3625"/>
                    <a:pt x="1" y="5520"/>
                  </a:cubicBezTo>
                  <a:lnTo>
                    <a:pt x="1" y="5928"/>
                  </a:lnTo>
                  <a:cubicBezTo>
                    <a:pt x="166" y="6016"/>
                    <a:pt x="386" y="6060"/>
                    <a:pt x="629" y="6060"/>
                  </a:cubicBezTo>
                  <a:cubicBezTo>
                    <a:pt x="871" y="6060"/>
                    <a:pt x="1091" y="6016"/>
                    <a:pt x="1257" y="5928"/>
                  </a:cubicBezTo>
                  <a:lnTo>
                    <a:pt x="1257" y="5520"/>
                  </a:lnTo>
                  <a:cubicBezTo>
                    <a:pt x="1257" y="4088"/>
                    <a:pt x="2314" y="2259"/>
                    <a:pt x="3570" y="1543"/>
                  </a:cubicBezTo>
                  <a:cubicBezTo>
                    <a:pt x="3887" y="1359"/>
                    <a:pt x="4187" y="1266"/>
                    <a:pt x="4436" y="1266"/>
                  </a:cubicBezTo>
                  <a:cubicBezTo>
                    <a:pt x="4576" y="1266"/>
                    <a:pt x="4701" y="1296"/>
                    <a:pt x="4804" y="1355"/>
                  </a:cubicBezTo>
                  <a:cubicBezTo>
                    <a:pt x="5091" y="1521"/>
                    <a:pt x="5256" y="1928"/>
                    <a:pt x="5256" y="2490"/>
                  </a:cubicBezTo>
                  <a:lnTo>
                    <a:pt x="5256" y="2909"/>
                  </a:lnTo>
                  <a:cubicBezTo>
                    <a:pt x="5421" y="2997"/>
                    <a:pt x="5642" y="3052"/>
                    <a:pt x="5884" y="3052"/>
                  </a:cubicBezTo>
                  <a:cubicBezTo>
                    <a:pt x="6126" y="3052"/>
                    <a:pt x="6347" y="2997"/>
                    <a:pt x="6512" y="2909"/>
                  </a:cubicBezTo>
                  <a:lnTo>
                    <a:pt x="6512" y="2490"/>
                  </a:lnTo>
                  <a:cubicBezTo>
                    <a:pt x="6512" y="1455"/>
                    <a:pt x="6126" y="661"/>
                    <a:pt x="5432" y="265"/>
                  </a:cubicBezTo>
                  <a:cubicBezTo>
                    <a:pt x="5132" y="89"/>
                    <a:pt x="4795" y="1"/>
                    <a:pt x="4436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 flipH="1">
              <a:off x="7693914" y="1990314"/>
              <a:ext cx="635382" cy="366500"/>
            </a:xfrm>
            <a:custGeom>
              <a:avLst/>
              <a:gdLst/>
              <a:ahLst/>
              <a:cxnLst/>
              <a:rect l="l" t="t" r="r" b="b"/>
              <a:pathLst>
                <a:path w="13200" h="7614" extrusionOk="0">
                  <a:moveTo>
                    <a:pt x="13199" y="3813"/>
                  </a:moveTo>
                  <a:cubicBezTo>
                    <a:pt x="13199" y="5917"/>
                    <a:pt x="10246" y="7614"/>
                    <a:pt x="6600" y="7614"/>
                  </a:cubicBezTo>
                  <a:cubicBezTo>
                    <a:pt x="2953" y="7614"/>
                    <a:pt x="1" y="5917"/>
                    <a:pt x="1" y="3813"/>
                  </a:cubicBezTo>
                  <a:cubicBezTo>
                    <a:pt x="1" y="1708"/>
                    <a:pt x="2953" y="1"/>
                    <a:pt x="6600" y="1"/>
                  </a:cubicBezTo>
                  <a:cubicBezTo>
                    <a:pt x="10246" y="1"/>
                    <a:pt x="13199" y="1708"/>
                    <a:pt x="13199" y="3813"/>
                  </a:cubicBezTo>
                  <a:close/>
                </a:path>
              </a:pathLst>
            </a:custGeom>
            <a:solidFill>
              <a:srgbClr val="392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 flipH="1">
              <a:off x="7645682" y="1962733"/>
              <a:ext cx="731315" cy="211120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7591" y="1"/>
                  </a:moveTo>
                  <a:cubicBezTo>
                    <a:pt x="3393" y="1"/>
                    <a:pt x="0" y="1962"/>
                    <a:pt x="0" y="4386"/>
                  </a:cubicBezTo>
                  <a:lnTo>
                    <a:pt x="992" y="4386"/>
                  </a:lnTo>
                  <a:cubicBezTo>
                    <a:pt x="992" y="2281"/>
                    <a:pt x="3944" y="574"/>
                    <a:pt x="7591" y="574"/>
                  </a:cubicBezTo>
                  <a:cubicBezTo>
                    <a:pt x="11237" y="574"/>
                    <a:pt x="14190" y="2281"/>
                    <a:pt x="14190" y="4386"/>
                  </a:cubicBezTo>
                  <a:lnTo>
                    <a:pt x="15193" y="4386"/>
                  </a:lnTo>
                  <a:cubicBezTo>
                    <a:pt x="15193" y="1962"/>
                    <a:pt x="11788" y="1"/>
                    <a:pt x="7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 flipH="1">
              <a:off x="8032788" y="2856298"/>
              <a:ext cx="36149" cy="49387"/>
            </a:xfrm>
            <a:custGeom>
              <a:avLst/>
              <a:gdLst/>
              <a:ahLst/>
              <a:cxnLst/>
              <a:rect l="l" t="t" r="r" b="b"/>
              <a:pathLst>
                <a:path w="751" h="1026" extrusionOk="0">
                  <a:moveTo>
                    <a:pt x="750" y="1"/>
                  </a:moveTo>
                  <a:cubicBezTo>
                    <a:pt x="695" y="89"/>
                    <a:pt x="552" y="155"/>
                    <a:pt x="387" y="166"/>
                  </a:cubicBezTo>
                  <a:cubicBezTo>
                    <a:pt x="355" y="170"/>
                    <a:pt x="324" y="173"/>
                    <a:pt x="293" y="173"/>
                  </a:cubicBezTo>
                  <a:cubicBezTo>
                    <a:pt x="173" y="173"/>
                    <a:pt x="62" y="139"/>
                    <a:pt x="1" y="78"/>
                  </a:cubicBezTo>
                  <a:lnTo>
                    <a:pt x="1" y="78"/>
                  </a:lnTo>
                  <a:cubicBezTo>
                    <a:pt x="232" y="629"/>
                    <a:pt x="398" y="992"/>
                    <a:pt x="398" y="992"/>
                  </a:cubicBezTo>
                  <a:cubicBezTo>
                    <a:pt x="409" y="1014"/>
                    <a:pt x="442" y="1025"/>
                    <a:pt x="486" y="1025"/>
                  </a:cubicBezTo>
                  <a:cubicBezTo>
                    <a:pt x="519" y="1014"/>
                    <a:pt x="552" y="992"/>
                    <a:pt x="563" y="970"/>
                  </a:cubicBezTo>
                  <a:cubicBezTo>
                    <a:pt x="563" y="970"/>
                    <a:pt x="651" y="585"/>
                    <a:pt x="750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 flipH="1">
              <a:off x="8014255" y="2686625"/>
              <a:ext cx="103972" cy="178725"/>
            </a:xfrm>
            <a:custGeom>
              <a:avLst/>
              <a:gdLst/>
              <a:ahLst/>
              <a:cxnLst/>
              <a:rect l="l" t="t" r="r" b="b"/>
              <a:pathLst>
                <a:path w="2160" h="3713" extrusionOk="0">
                  <a:moveTo>
                    <a:pt x="0" y="232"/>
                  </a:moveTo>
                  <a:cubicBezTo>
                    <a:pt x="111" y="1267"/>
                    <a:pt x="639" y="2688"/>
                    <a:pt x="1025" y="3603"/>
                  </a:cubicBezTo>
                  <a:cubicBezTo>
                    <a:pt x="1102" y="3680"/>
                    <a:pt x="1256" y="3713"/>
                    <a:pt x="1411" y="3691"/>
                  </a:cubicBezTo>
                  <a:cubicBezTo>
                    <a:pt x="1576" y="3680"/>
                    <a:pt x="1719" y="3614"/>
                    <a:pt x="1774" y="3526"/>
                  </a:cubicBezTo>
                  <a:cubicBezTo>
                    <a:pt x="1950" y="2545"/>
                    <a:pt x="2160" y="1036"/>
                    <a:pt x="2050" y="0"/>
                  </a:cubicBezTo>
                  <a:lnTo>
                    <a:pt x="0" y="232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 flipH="1">
              <a:off x="8017960" y="1676912"/>
              <a:ext cx="210061" cy="1080968"/>
            </a:xfrm>
            <a:custGeom>
              <a:avLst/>
              <a:gdLst/>
              <a:ahLst/>
              <a:cxnLst/>
              <a:rect l="l" t="t" r="r" b="b"/>
              <a:pathLst>
                <a:path w="4364" h="22457" extrusionOk="0">
                  <a:moveTo>
                    <a:pt x="2050" y="1"/>
                  </a:moveTo>
                  <a:lnTo>
                    <a:pt x="1" y="221"/>
                  </a:lnTo>
                  <a:lnTo>
                    <a:pt x="2281" y="21209"/>
                  </a:lnTo>
                  <a:cubicBezTo>
                    <a:pt x="2313" y="21518"/>
                    <a:pt x="2851" y="22457"/>
                    <a:pt x="3405" y="22457"/>
                  </a:cubicBezTo>
                  <a:cubicBezTo>
                    <a:pt x="3423" y="22457"/>
                    <a:pt x="3442" y="22456"/>
                    <a:pt x="3460" y="22454"/>
                  </a:cubicBezTo>
                  <a:cubicBezTo>
                    <a:pt x="4022" y="22398"/>
                    <a:pt x="4364" y="21308"/>
                    <a:pt x="4331" y="20977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8061426" y="1682206"/>
              <a:ext cx="166595" cy="1075673"/>
            </a:xfrm>
            <a:custGeom>
              <a:avLst/>
              <a:gdLst/>
              <a:ahLst/>
              <a:cxnLst/>
              <a:rect l="l" t="t" r="r" b="b"/>
              <a:pathLst>
                <a:path w="3461" h="22347" extrusionOk="0">
                  <a:moveTo>
                    <a:pt x="1025" y="1"/>
                  </a:moveTo>
                  <a:lnTo>
                    <a:pt x="1" y="111"/>
                  </a:lnTo>
                  <a:lnTo>
                    <a:pt x="2281" y="21099"/>
                  </a:lnTo>
                  <a:cubicBezTo>
                    <a:pt x="2313" y="21408"/>
                    <a:pt x="2851" y="22347"/>
                    <a:pt x="3405" y="22347"/>
                  </a:cubicBezTo>
                  <a:cubicBezTo>
                    <a:pt x="3423" y="22347"/>
                    <a:pt x="3442" y="22346"/>
                    <a:pt x="3460" y="22344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8127178" y="1577081"/>
              <a:ext cx="118845" cy="67533"/>
            </a:xfrm>
            <a:custGeom>
              <a:avLst/>
              <a:gdLst/>
              <a:ahLst/>
              <a:cxnLst/>
              <a:rect l="l" t="t" r="r" b="b"/>
              <a:pathLst>
                <a:path w="2469" h="1403" extrusionOk="0">
                  <a:moveTo>
                    <a:pt x="1393" y="1"/>
                  </a:moveTo>
                  <a:cubicBezTo>
                    <a:pt x="1316" y="1"/>
                    <a:pt x="1237" y="5"/>
                    <a:pt x="1157" y="15"/>
                  </a:cubicBezTo>
                  <a:cubicBezTo>
                    <a:pt x="507" y="81"/>
                    <a:pt x="0" y="444"/>
                    <a:pt x="44" y="830"/>
                  </a:cubicBezTo>
                  <a:cubicBezTo>
                    <a:pt x="84" y="1164"/>
                    <a:pt x="536" y="1402"/>
                    <a:pt x="1103" y="1402"/>
                  </a:cubicBezTo>
                  <a:cubicBezTo>
                    <a:pt x="1171" y="1402"/>
                    <a:pt x="1241" y="1399"/>
                    <a:pt x="1311" y="1392"/>
                  </a:cubicBezTo>
                  <a:cubicBezTo>
                    <a:pt x="1972" y="1315"/>
                    <a:pt x="2468" y="951"/>
                    <a:pt x="2424" y="565"/>
                  </a:cubicBezTo>
                  <a:cubicBezTo>
                    <a:pt x="2395" y="236"/>
                    <a:pt x="1949" y="1"/>
                    <a:pt x="1393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8142581" y="1499441"/>
              <a:ext cx="102383" cy="74561"/>
            </a:xfrm>
            <a:custGeom>
              <a:avLst/>
              <a:gdLst/>
              <a:ahLst/>
              <a:cxnLst/>
              <a:rect l="l" t="t" r="r" b="b"/>
              <a:pathLst>
                <a:path w="2127" h="1549" extrusionOk="0">
                  <a:moveTo>
                    <a:pt x="1088" y="1"/>
                  </a:moveTo>
                  <a:cubicBezTo>
                    <a:pt x="1046" y="1"/>
                    <a:pt x="1003" y="3"/>
                    <a:pt x="959" y="8"/>
                  </a:cubicBezTo>
                  <a:cubicBezTo>
                    <a:pt x="254" y="85"/>
                    <a:pt x="0" y="724"/>
                    <a:pt x="44" y="1055"/>
                  </a:cubicBezTo>
                  <a:cubicBezTo>
                    <a:pt x="74" y="1350"/>
                    <a:pt x="463" y="1548"/>
                    <a:pt x="954" y="1548"/>
                  </a:cubicBezTo>
                  <a:cubicBezTo>
                    <a:pt x="1013" y="1548"/>
                    <a:pt x="1074" y="1545"/>
                    <a:pt x="1135" y="1539"/>
                  </a:cubicBezTo>
                  <a:cubicBezTo>
                    <a:pt x="1697" y="1473"/>
                    <a:pt x="2127" y="1154"/>
                    <a:pt x="2094" y="834"/>
                  </a:cubicBezTo>
                  <a:cubicBezTo>
                    <a:pt x="2063" y="524"/>
                    <a:pt x="1721" y="1"/>
                    <a:pt x="108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8136228" y="1539585"/>
              <a:ext cx="106619" cy="95404"/>
            </a:xfrm>
            <a:custGeom>
              <a:avLst/>
              <a:gdLst/>
              <a:ahLst/>
              <a:cxnLst/>
              <a:rect l="l" t="t" r="r" b="b"/>
              <a:pathLst>
                <a:path w="2215" h="1982" extrusionOk="0">
                  <a:moveTo>
                    <a:pt x="0" y="221"/>
                  </a:moveTo>
                  <a:cubicBezTo>
                    <a:pt x="0" y="222"/>
                    <a:pt x="1" y="223"/>
                    <a:pt x="1" y="224"/>
                  </a:cubicBezTo>
                  <a:lnTo>
                    <a:pt x="1" y="224"/>
                  </a:lnTo>
                  <a:lnTo>
                    <a:pt x="0" y="221"/>
                  </a:lnTo>
                  <a:close/>
                  <a:moveTo>
                    <a:pt x="2050" y="0"/>
                  </a:moveTo>
                  <a:cubicBezTo>
                    <a:pt x="2083" y="320"/>
                    <a:pt x="1653" y="639"/>
                    <a:pt x="1091" y="705"/>
                  </a:cubicBezTo>
                  <a:cubicBezTo>
                    <a:pt x="1030" y="711"/>
                    <a:pt x="969" y="714"/>
                    <a:pt x="910" y="714"/>
                  </a:cubicBezTo>
                  <a:cubicBezTo>
                    <a:pt x="421" y="714"/>
                    <a:pt x="33" y="517"/>
                    <a:pt x="1" y="224"/>
                  </a:cubicBezTo>
                  <a:lnTo>
                    <a:pt x="1" y="224"/>
                  </a:lnTo>
                  <a:lnTo>
                    <a:pt x="133" y="1488"/>
                  </a:lnTo>
                  <a:cubicBezTo>
                    <a:pt x="162" y="1783"/>
                    <a:pt x="560" y="1981"/>
                    <a:pt x="1045" y="1981"/>
                  </a:cubicBezTo>
                  <a:cubicBezTo>
                    <a:pt x="1103" y="1981"/>
                    <a:pt x="1163" y="1978"/>
                    <a:pt x="1223" y="1972"/>
                  </a:cubicBezTo>
                  <a:cubicBezTo>
                    <a:pt x="1785" y="1906"/>
                    <a:pt x="2215" y="1587"/>
                    <a:pt x="2182" y="1267"/>
                  </a:cubicBezTo>
                  <a:lnTo>
                    <a:pt x="2050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8115000" y="1604277"/>
              <a:ext cx="128906" cy="150085"/>
            </a:xfrm>
            <a:custGeom>
              <a:avLst/>
              <a:gdLst/>
              <a:ahLst/>
              <a:cxnLst/>
              <a:rect l="l" t="t" r="r" b="b"/>
              <a:pathLst>
                <a:path w="2678" h="3118" extrusionOk="0">
                  <a:moveTo>
                    <a:pt x="2380" y="0"/>
                  </a:moveTo>
                  <a:lnTo>
                    <a:pt x="2380" y="3"/>
                  </a:lnTo>
                  <a:lnTo>
                    <a:pt x="2380" y="3"/>
                  </a:lnTo>
                  <a:cubicBezTo>
                    <a:pt x="2380" y="2"/>
                    <a:pt x="2380" y="1"/>
                    <a:pt x="2380" y="0"/>
                  </a:cubicBezTo>
                  <a:close/>
                  <a:moveTo>
                    <a:pt x="2380" y="3"/>
                  </a:moveTo>
                  <a:cubicBezTo>
                    <a:pt x="2422" y="388"/>
                    <a:pt x="1927" y="750"/>
                    <a:pt x="1267" y="827"/>
                  </a:cubicBezTo>
                  <a:cubicBezTo>
                    <a:pt x="1197" y="834"/>
                    <a:pt x="1127" y="837"/>
                    <a:pt x="1059" y="837"/>
                  </a:cubicBezTo>
                  <a:cubicBezTo>
                    <a:pt x="492" y="837"/>
                    <a:pt x="40" y="599"/>
                    <a:pt x="0" y="265"/>
                  </a:cubicBezTo>
                  <a:lnTo>
                    <a:pt x="0" y="265"/>
                  </a:lnTo>
                  <a:lnTo>
                    <a:pt x="243" y="2545"/>
                  </a:lnTo>
                  <a:cubicBezTo>
                    <a:pt x="282" y="2880"/>
                    <a:pt x="743" y="3118"/>
                    <a:pt x="1312" y="3118"/>
                  </a:cubicBezTo>
                  <a:cubicBezTo>
                    <a:pt x="1380" y="3118"/>
                    <a:pt x="1450" y="3114"/>
                    <a:pt x="1521" y="3107"/>
                  </a:cubicBezTo>
                  <a:cubicBezTo>
                    <a:pt x="2171" y="3030"/>
                    <a:pt x="2677" y="2667"/>
                    <a:pt x="2633" y="2281"/>
                  </a:cubicBezTo>
                  <a:lnTo>
                    <a:pt x="238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 flipH="1">
              <a:off x="7989322" y="2816539"/>
              <a:ext cx="36631" cy="47750"/>
            </a:xfrm>
            <a:custGeom>
              <a:avLst/>
              <a:gdLst/>
              <a:ahLst/>
              <a:cxnLst/>
              <a:rect l="l" t="t" r="r" b="b"/>
              <a:pathLst>
                <a:path w="761" h="992" extrusionOk="0">
                  <a:moveTo>
                    <a:pt x="0" y="0"/>
                  </a:moveTo>
                  <a:lnTo>
                    <a:pt x="0" y="0"/>
                  </a:lnTo>
                  <a:cubicBezTo>
                    <a:pt x="177" y="573"/>
                    <a:pt x="309" y="948"/>
                    <a:pt x="309" y="948"/>
                  </a:cubicBezTo>
                  <a:cubicBezTo>
                    <a:pt x="320" y="970"/>
                    <a:pt x="353" y="992"/>
                    <a:pt x="386" y="992"/>
                  </a:cubicBezTo>
                  <a:cubicBezTo>
                    <a:pt x="430" y="992"/>
                    <a:pt x="463" y="970"/>
                    <a:pt x="474" y="948"/>
                  </a:cubicBezTo>
                  <a:cubicBezTo>
                    <a:pt x="474" y="948"/>
                    <a:pt x="595" y="562"/>
                    <a:pt x="761" y="0"/>
                  </a:cubicBezTo>
                  <a:lnTo>
                    <a:pt x="761" y="0"/>
                  </a:lnTo>
                  <a:cubicBezTo>
                    <a:pt x="694" y="78"/>
                    <a:pt x="551" y="133"/>
                    <a:pt x="386" y="133"/>
                  </a:cubicBezTo>
                  <a:cubicBezTo>
                    <a:pt x="221" y="133"/>
                    <a:pt x="77" y="78"/>
                    <a:pt x="0" y="0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 flipH="1">
              <a:off x="7958564" y="2649513"/>
              <a:ext cx="99736" cy="173430"/>
            </a:xfrm>
            <a:custGeom>
              <a:avLst/>
              <a:gdLst/>
              <a:ahLst/>
              <a:cxnLst/>
              <a:rect l="l" t="t" r="r" b="b"/>
              <a:pathLst>
                <a:path w="2072" h="3603" extrusionOk="0">
                  <a:moveTo>
                    <a:pt x="0" y="11"/>
                  </a:moveTo>
                  <a:cubicBezTo>
                    <a:pt x="11" y="1047"/>
                    <a:pt x="397" y="2523"/>
                    <a:pt x="672" y="3470"/>
                  </a:cubicBezTo>
                  <a:cubicBezTo>
                    <a:pt x="749" y="3548"/>
                    <a:pt x="893" y="3603"/>
                    <a:pt x="1058" y="3603"/>
                  </a:cubicBezTo>
                  <a:cubicBezTo>
                    <a:pt x="1223" y="3603"/>
                    <a:pt x="1366" y="3548"/>
                    <a:pt x="1433" y="3470"/>
                  </a:cubicBezTo>
                  <a:cubicBezTo>
                    <a:pt x="1708" y="2512"/>
                    <a:pt x="2072" y="1036"/>
                    <a:pt x="2072" y="0"/>
                  </a:cubicBezTo>
                  <a:lnTo>
                    <a:pt x="0" y="11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 flipH="1">
              <a:off x="7958564" y="1633446"/>
              <a:ext cx="105031" cy="1082412"/>
            </a:xfrm>
            <a:custGeom>
              <a:avLst/>
              <a:gdLst/>
              <a:ahLst/>
              <a:cxnLst/>
              <a:rect l="l" t="t" r="r" b="b"/>
              <a:pathLst>
                <a:path w="2182" h="22487" extrusionOk="0">
                  <a:moveTo>
                    <a:pt x="2060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cubicBezTo>
                    <a:pt x="1719" y="22475"/>
                    <a:pt x="2182" y="21440"/>
                    <a:pt x="2182" y="21109"/>
                  </a:cubicBezTo>
                  <a:lnTo>
                    <a:pt x="2060" y="0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 flipH="1">
              <a:off x="8007902" y="1633446"/>
              <a:ext cx="55692" cy="1082412"/>
            </a:xfrm>
            <a:custGeom>
              <a:avLst/>
              <a:gdLst/>
              <a:ahLst/>
              <a:cxnLst/>
              <a:rect l="l" t="t" r="r" b="b"/>
              <a:pathLst>
                <a:path w="1157" h="22487" extrusionOk="0">
                  <a:moveTo>
                    <a:pt x="1025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 flipH="1">
              <a:off x="7956975" y="1528417"/>
              <a:ext cx="115668" cy="66908"/>
            </a:xfrm>
            <a:custGeom>
              <a:avLst/>
              <a:gdLst/>
              <a:ahLst/>
              <a:cxnLst/>
              <a:rect l="l" t="t" r="r" b="b"/>
              <a:pathLst>
                <a:path w="2403" h="1390" extrusionOk="0">
                  <a:moveTo>
                    <a:pt x="1202" y="1"/>
                  </a:moveTo>
                  <a:cubicBezTo>
                    <a:pt x="541" y="1"/>
                    <a:pt x="1" y="320"/>
                    <a:pt x="12" y="695"/>
                  </a:cubicBezTo>
                  <a:cubicBezTo>
                    <a:pt x="12" y="1081"/>
                    <a:pt x="552" y="1389"/>
                    <a:pt x="1213" y="1389"/>
                  </a:cubicBezTo>
                  <a:cubicBezTo>
                    <a:pt x="1874" y="1378"/>
                    <a:pt x="2403" y="1070"/>
                    <a:pt x="2403" y="684"/>
                  </a:cubicBezTo>
                  <a:cubicBezTo>
                    <a:pt x="2403" y="309"/>
                    <a:pt x="1863" y="1"/>
                    <a:pt x="1202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 flipH="1">
              <a:off x="7964917" y="1450488"/>
              <a:ext cx="99736" cy="73743"/>
            </a:xfrm>
            <a:custGeom>
              <a:avLst/>
              <a:gdLst/>
              <a:ahLst/>
              <a:cxnLst/>
              <a:rect l="l" t="t" r="r" b="b"/>
              <a:pathLst>
                <a:path w="2072" h="1532" extrusionOk="0">
                  <a:moveTo>
                    <a:pt x="1025" y="0"/>
                  </a:moveTo>
                  <a:cubicBezTo>
                    <a:pt x="309" y="0"/>
                    <a:pt x="0" y="617"/>
                    <a:pt x="0" y="937"/>
                  </a:cubicBezTo>
                  <a:cubicBezTo>
                    <a:pt x="0" y="1267"/>
                    <a:pt x="463" y="1532"/>
                    <a:pt x="1036" y="1532"/>
                  </a:cubicBezTo>
                  <a:cubicBezTo>
                    <a:pt x="1609" y="1532"/>
                    <a:pt x="2071" y="1256"/>
                    <a:pt x="2060" y="926"/>
                  </a:cubicBezTo>
                  <a:cubicBezTo>
                    <a:pt x="2060" y="606"/>
                    <a:pt x="1741" y="0"/>
                    <a:pt x="1025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flipH="1">
              <a:off x="7964917" y="1495012"/>
              <a:ext cx="99736" cy="90734"/>
            </a:xfrm>
            <a:custGeom>
              <a:avLst/>
              <a:gdLst/>
              <a:ahLst/>
              <a:cxnLst/>
              <a:rect l="l" t="t" r="r" b="b"/>
              <a:pathLst>
                <a:path w="2072" h="1885" extrusionOk="0">
                  <a:moveTo>
                    <a:pt x="0" y="12"/>
                  </a:moveTo>
                  <a:cubicBezTo>
                    <a:pt x="0" y="14"/>
                    <a:pt x="0" y="16"/>
                    <a:pt x="0" y="18"/>
                  </a:cubicBezTo>
                  <a:lnTo>
                    <a:pt x="0" y="18"/>
                  </a:lnTo>
                  <a:lnTo>
                    <a:pt x="0" y="12"/>
                  </a:lnTo>
                  <a:close/>
                  <a:moveTo>
                    <a:pt x="2060" y="1"/>
                  </a:moveTo>
                  <a:lnTo>
                    <a:pt x="2060" y="18"/>
                  </a:lnTo>
                  <a:lnTo>
                    <a:pt x="2060" y="18"/>
                  </a:lnTo>
                  <a:cubicBezTo>
                    <a:pt x="2061" y="12"/>
                    <a:pt x="2060" y="7"/>
                    <a:pt x="2060" y="1"/>
                  </a:cubicBezTo>
                  <a:close/>
                  <a:moveTo>
                    <a:pt x="0" y="18"/>
                  </a:moveTo>
                  <a:lnTo>
                    <a:pt x="11" y="1290"/>
                  </a:lnTo>
                  <a:cubicBezTo>
                    <a:pt x="11" y="1620"/>
                    <a:pt x="474" y="1885"/>
                    <a:pt x="1047" y="1885"/>
                  </a:cubicBezTo>
                  <a:cubicBezTo>
                    <a:pt x="1609" y="1874"/>
                    <a:pt x="2071" y="1609"/>
                    <a:pt x="2071" y="1279"/>
                  </a:cubicBezTo>
                  <a:lnTo>
                    <a:pt x="2060" y="18"/>
                  </a:lnTo>
                  <a:lnTo>
                    <a:pt x="2060" y="18"/>
                  </a:lnTo>
                  <a:cubicBezTo>
                    <a:pt x="2055" y="341"/>
                    <a:pt x="1599" y="607"/>
                    <a:pt x="1036" y="607"/>
                  </a:cubicBezTo>
                  <a:cubicBezTo>
                    <a:pt x="466" y="607"/>
                    <a:pt x="6" y="346"/>
                    <a:pt x="0" y="18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flipH="1">
              <a:off x="7955916" y="1561341"/>
              <a:ext cx="116198" cy="144261"/>
            </a:xfrm>
            <a:custGeom>
              <a:avLst/>
              <a:gdLst/>
              <a:ahLst/>
              <a:cxnLst/>
              <a:rect l="l" t="t" r="r" b="b"/>
              <a:pathLst>
                <a:path w="2414" h="2997" extrusionOk="0">
                  <a:moveTo>
                    <a:pt x="1" y="11"/>
                  </a:moveTo>
                  <a:cubicBezTo>
                    <a:pt x="1" y="12"/>
                    <a:pt x="1" y="14"/>
                    <a:pt x="1" y="15"/>
                  </a:cubicBezTo>
                  <a:lnTo>
                    <a:pt x="1" y="15"/>
                  </a:lnTo>
                  <a:lnTo>
                    <a:pt x="1" y="11"/>
                  </a:lnTo>
                  <a:close/>
                  <a:moveTo>
                    <a:pt x="2392" y="0"/>
                  </a:moveTo>
                  <a:cubicBezTo>
                    <a:pt x="2392" y="386"/>
                    <a:pt x="1863" y="694"/>
                    <a:pt x="1202" y="705"/>
                  </a:cubicBezTo>
                  <a:cubicBezTo>
                    <a:pt x="543" y="705"/>
                    <a:pt x="5" y="399"/>
                    <a:pt x="1" y="15"/>
                  </a:cubicBezTo>
                  <a:lnTo>
                    <a:pt x="1" y="15"/>
                  </a:lnTo>
                  <a:lnTo>
                    <a:pt x="12" y="2314"/>
                  </a:lnTo>
                  <a:cubicBezTo>
                    <a:pt x="12" y="2688"/>
                    <a:pt x="552" y="2997"/>
                    <a:pt x="1213" y="2997"/>
                  </a:cubicBezTo>
                  <a:cubicBezTo>
                    <a:pt x="1874" y="2997"/>
                    <a:pt x="2414" y="2677"/>
                    <a:pt x="2403" y="2292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flipH="1">
              <a:off x="7763957" y="1475710"/>
              <a:ext cx="36101" cy="51119"/>
            </a:xfrm>
            <a:custGeom>
              <a:avLst/>
              <a:gdLst/>
              <a:ahLst/>
              <a:cxnLst/>
              <a:rect l="l" t="t" r="r" b="b"/>
              <a:pathLst>
                <a:path w="750" h="1062" extrusionOk="0">
                  <a:moveTo>
                    <a:pt x="519" y="1"/>
                  </a:moveTo>
                  <a:cubicBezTo>
                    <a:pt x="491" y="1"/>
                    <a:pt x="471" y="11"/>
                    <a:pt x="463" y="27"/>
                  </a:cubicBezTo>
                  <a:cubicBezTo>
                    <a:pt x="463" y="27"/>
                    <a:pt x="265" y="380"/>
                    <a:pt x="1" y="909"/>
                  </a:cubicBezTo>
                  <a:cubicBezTo>
                    <a:pt x="100" y="975"/>
                    <a:pt x="221" y="1019"/>
                    <a:pt x="353" y="1041"/>
                  </a:cubicBezTo>
                  <a:cubicBezTo>
                    <a:pt x="418" y="1056"/>
                    <a:pt x="482" y="1062"/>
                    <a:pt x="544" y="1062"/>
                  </a:cubicBezTo>
                  <a:cubicBezTo>
                    <a:pt x="619" y="1062"/>
                    <a:pt x="689" y="1053"/>
                    <a:pt x="750" y="1041"/>
                  </a:cubicBezTo>
                  <a:cubicBezTo>
                    <a:pt x="684" y="446"/>
                    <a:pt x="618" y="49"/>
                    <a:pt x="618" y="49"/>
                  </a:cubicBezTo>
                  <a:cubicBezTo>
                    <a:pt x="618" y="27"/>
                    <a:pt x="585" y="5"/>
                    <a:pt x="551" y="5"/>
                  </a:cubicBezTo>
                  <a:cubicBezTo>
                    <a:pt x="540" y="2"/>
                    <a:pt x="529" y="1"/>
                    <a:pt x="519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 flipH="1">
              <a:off x="7753319" y="1519416"/>
              <a:ext cx="106667" cy="176126"/>
            </a:xfrm>
            <a:custGeom>
              <a:avLst/>
              <a:gdLst/>
              <a:ahLst/>
              <a:cxnLst/>
              <a:rect l="l" t="t" r="r" b="b"/>
              <a:pathLst>
                <a:path w="2216" h="3659" extrusionOk="0">
                  <a:moveTo>
                    <a:pt x="1246" y="1"/>
                  </a:moveTo>
                  <a:cubicBezTo>
                    <a:pt x="805" y="893"/>
                    <a:pt x="177" y="2270"/>
                    <a:pt x="1" y="3295"/>
                  </a:cubicBezTo>
                  <a:lnTo>
                    <a:pt x="2028" y="3658"/>
                  </a:lnTo>
                  <a:cubicBezTo>
                    <a:pt x="2215" y="2634"/>
                    <a:pt x="2105" y="1124"/>
                    <a:pt x="1995" y="133"/>
                  </a:cubicBezTo>
                  <a:cubicBezTo>
                    <a:pt x="1934" y="145"/>
                    <a:pt x="1864" y="154"/>
                    <a:pt x="1789" y="154"/>
                  </a:cubicBezTo>
                  <a:cubicBezTo>
                    <a:pt x="1727" y="154"/>
                    <a:pt x="1663" y="148"/>
                    <a:pt x="1598" y="133"/>
                  </a:cubicBezTo>
                  <a:cubicBezTo>
                    <a:pt x="1466" y="111"/>
                    <a:pt x="1345" y="67"/>
                    <a:pt x="12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 flipH="1">
              <a:off x="7962270" y="2790017"/>
              <a:ext cx="103442" cy="83322"/>
            </a:xfrm>
            <a:custGeom>
              <a:avLst/>
              <a:gdLst/>
              <a:ahLst/>
              <a:cxnLst/>
              <a:rect l="l" t="t" r="r" b="b"/>
              <a:pathLst>
                <a:path w="2149" h="1731" extrusionOk="0">
                  <a:moveTo>
                    <a:pt x="55" y="507"/>
                  </a:moveTo>
                  <a:cubicBezTo>
                    <a:pt x="110" y="177"/>
                    <a:pt x="617" y="1"/>
                    <a:pt x="1179" y="100"/>
                  </a:cubicBezTo>
                  <a:cubicBezTo>
                    <a:pt x="1741" y="199"/>
                    <a:pt x="2148" y="540"/>
                    <a:pt x="2082" y="871"/>
                  </a:cubicBezTo>
                  <a:cubicBezTo>
                    <a:pt x="2027" y="1190"/>
                    <a:pt x="1609" y="1730"/>
                    <a:pt x="903" y="1609"/>
                  </a:cubicBezTo>
                  <a:cubicBezTo>
                    <a:pt x="198" y="1477"/>
                    <a:pt x="0" y="827"/>
                    <a:pt x="55" y="507"/>
                  </a:cubicBez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 flipH="1">
              <a:off x="7951680" y="2733074"/>
              <a:ext cx="111384" cy="98869"/>
            </a:xfrm>
            <a:custGeom>
              <a:avLst/>
              <a:gdLst/>
              <a:ahLst/>
              <a:cxnLst/>
              <a:rect l="l" t="t" r="r" b="b"/>
              <a:pathLst>
                <a:path w="2314" h="2054" extrusionOk="0">
                  <a:moveTo>
                    <a:pt x="1" y="1684"/>
                  </a:moveTo>
                  <a:lnTo>
                    <a:pt x="1" y="1684"/>
                  </a:lnTo>
                  <a:cubicBezTo>
                    <a:pt x="1" y="1686"/>
                    <a:pt x="0" y="1688"/>
                    <a:pt x="0" y="1690"/>
                  </a:cubicBezTo>
                  <a:lnTo>
                    <a:pt x="1" y="1684"/>
                  </a:lnTo>
                  <a:close/>
                  <a:moveTo>
                    <a:pt x="1046" y="0"/>
                  </a:moveTo>
                  <a:cubicBezTo>
                    <a:pt x="616" y="0"/>
                    <a:pt x="275" y="173"/>
                    <a:pt x="220" y="434"/>
                  </a:cubicBezTo>
                  <a:lnTo>
                    <a:pt x="1" y="1684"/>
                  </a:lnTo>
                  <a:lnTo>
                    <a:pt x="1" y="1684"/>
                  </a:lnTo>
                  <a:cubicBezTo>
                    <a:pt x="50" y="1419"/>
                    <a:pt x="391" y="1255"/>
                    <a:pt x="816" y="1255"/>
                  </a:cubicBezTo>
                  <a:cubicBezTo>
                    <a:pt x="915" y="1255"/>
                    <a:pt x="1018" y="1264"/>
                    <a:pt x="1124" y="1283"/>
                  </a:cubicBezTo>
                  <a:cubicBezTo>
                    <a:pt x="1680" y="1381"/>
                    <a:pt x="2084" y="1716"/>
                    <a:pt x="2029" y="2043"/>
                  </a:cubicBezTo>
                  <a:lnTo>
                    <a:pt x="2029" y="2043"/>
                  </a:lnTo>
                  <a:lnTo>
                    <a:pt x="2259" y="798"/>
                  </a:lnTo>
                  <a:cubicBezTo>
                    <a:pt x="2314" y="467"/>
                    <a:pt x="1906" y="126"/>
                    <a:pt x="1344" y="27"/>
                  </a:cubicBezTo>
                  <a:cubicBezTo>
                    <a:pt x="1242" y="9"/>
                    <a:pt x="1142" y="0"/>
                    <a:pt x="1046" y="0"/>
                  </a:cubicBezTo>
                  <a:close/>
                  <a:moveTo>
                    <a:pt x="2029" y="2043"/>
                  </a:moveTo>
                  <a:lnTo>
                    <a:pt x="2027" y="2054"/>
                  </a:lnTo>
                  <a:cubicBezTo>
                    <a:pt x="2028" y="2050"/>
                    <a:pt x="2029" y="2047"/>
                    <a:pt x="2029" y="2043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 flipH="1">
              <a:off x="7951680" y="2733074"/>
              <a:ext cx="103442" cy="59350"/>
            </a:xfrm>
            <a:custGeom>
              <a:avLst/>
              <a:gdLst/>
              <a:ahLst/>
              <a:cxnLst/>
              <a:rect l="l" t="t" r="r" b="b"/>
              <a:pathLst>
                <a:path w="2149" h="1233" extrusionOk="0">
                  <a:moveTo>
                    <a:pt x="881" y="0"/>
                  </a:moveTo>
                  <a:cubicBezTo>
                    <a:pt x="451" y="0"/>
                    <a:pt x="110" y="173"/>
                    <a:pt x="55" y="434"/>
                  </a:cubicBezTo>
                  <a:cubicBezTo>
                    <a:pt x="0" y="754"/>
                    <a:pt x="408" y="1106"/>
                    <a:pt x="970" y="1206"/>
                  </a:cubicBezTo>
                  <a:cubicBezTo>
                    <a:pt x="1072" y="1224"/>
                    <a:pt x="1172" y="1232"/>
                    <a:pt x="1268" y="1232"/>
                  </a:cubicBezTo>
                  <a:cubicBezTo>
                    <a:pt x="1698" y="1232"/>
                    <a:pt x="2040" y="1059"/>
                    <a:pt x="2094" y="798"/>
                  </a:cubicBezTo>
                  <a:cubicBezTo>
                    <a:pt x="2149" y="467"/>
                    <a:pt x="1741" y="126"/>
                    <a:pt x="1179" y="27"/>
                  </a:cubicBezTo>
                  <a:cubicBezTo>
                    <a:pt x="1077" y="9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 flipH="1">
              <a:off x="7954328" y="2753964"/>
              <a:ext cx="111384" cy="102383"/>
            </a:xfrm>
            <a:custGeom>
              <a:avLst/>
              <a:gdLst/>
              <a:ahLst/>
              <a:cxnLst/>
              <a:rect l="l" t="t" r="r" b="b"/>
              <a:pathLst>
                <a:path w="2314" h="2127" extrusionOk="0">
                  <a:moveTo>
                    <a:pt x="275" y="0"/>
                  </a:moveTo>
                  <a:cubicBezTo>
                    <a:pt x="220" y="320"/>
                    <a:pt x="628" y="672"/>
                    <a:pt x="1190" y="772"/>
                  </a:cubicBezTo>
                  <a:cubicBezTo>
                    <a:pt x="1752" y="871"/>
                    <a:pt x="2248" y="683"/>
                    <a:pt x="2314" y="364"/>
                  </a:cubicBezTo>
                  <a:lnTo>
                    <a:pt x="2082" y="1620"/>
                  </a:lnTo>
                  <a:cubicBezTo>
                    <a:pt x="2027" y="1939"/>
                    <a:pt x="1531" y="2127"/>
                    <a:pt x="970" y="2017"/>
                  </a:cubicBezTo>
                  <a:cubicBezTo>
                    <a:pt x="408" y="1917"/>
                    <a:pt x="0" y="1576"/>
                    <a:pt x="55" y="1256"/>
                  </a:cubicBezTo>
                  <a:lnTo>
                    <a:pt x="275" y="0"/>
                  </a:ln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 flipH="1">
              <a:off x="7923040" y="2614664"/>
              <a:ext cx="120434" cy="68881"/>
            </a:xfrm>
            <a:custGeom>
              <a:avLst/>
              <a:gdLst/>
              <a:ahLst/>
              <a:cxnLst/>
              <a:rect l="l" t="t" r="r" b="b"/>
              <a:pathLst>
                <a:path w="2502" h="1431" extrusionOk="0">
                  <a:moveTo>
                    <a:pt x="1035" y="1"/>
                  </a:moveTo>
                  <a:cubicBezTo>
                    <a:pt x="534" y="1"/>
                    <a:pt x="132" y="197"/>
                    <a:pt x="78" y="504"/>
                  </a:cubicBezTo>
                  <a:cubicBezTo>
                    <a:pt x="1" y="878"/>
                    <a:pt x="475" y="1286"/>
                    <a:pt x="1136" y="1396"/>
                  </a:cubicBezTo>
                  <a:cubicBezTo>
                    <a:pt x="1260" y="1419"/>
                    <a:pt x="1383" y="1430"/>
                    <a:pt x="1499" y="1430"/>
                  </a:cubicBezTo>
                  <a:cubicBezTo>
                    <a:pt x="1991" y="1430"/>
                    <a:pt x="2382" y="1234"/>
                    <a:pt x="2436" y="922"/>
                  </a:cubicBezTo>
                  <a:cubicBezTo>
                    <a:pt x="2502" y="548"/>
                    <a:pt x="2028" y="151"/>
                    <a:pt x="1378" y="30"/>
                  </a:cubicBezTo>
                  <a:cubicBezTo>
                    <a:pt x="1261" y="10"/>
                    <a:pt x="1146" y="1"/>
                    <a:pt x="1035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 flipH="1">
              <a:off x="7926217" y="2638875"/>
              <a:ext cx="136318" cy="157546"/>
            </a:xfrm>
            <a:custGeom>
              <a:avLst/>
              <a:gdLst/>
              <a:ahLst/>
              <a:cxnLst/>
              <a:rect l="l" t="t" r="r" b="b"/>
              <a:pathLst>
                <a:path w="2832" h="3273" extrusionOk="0">
                  <a:moveTo>
                    <a:pt x="66" y="2259"/>
                  </a:moveTo>
                  <a:cubicBezTo>
                    <a:pt x="0" y="2634"/>
                    <a:pt x="474" y="3041"/>
                    <a:pt x="1124" y="3152"/>
                  </a:cubicBezTo>
                  <a:cubicBezTo>
                    <a:pt x="1774" y="3273"/>
                    <a:pt x="2358" y="3063"/>
                    <a:pt x="2424" y="2678"/>
                  </a:cubicBezTo>
                  <a:lnTo>
                    <a:pt x="2832" y="419"/>
                  </a:lnTo>
                  <a:cubicBezTo>
                    <a:pt x="2765" y="805"/>
                    <a:pt x="2182" y="1014"/>
                    <a:pt x="1532" y="893"/>
                  </a:cubicBezTo>
                  <a:cubicBezTo>
                    <a:pt x="871" y="783"/>
                    <a:pt x="397" y="375"/>
                    <a:pt x="474" y="1"/>
                  </a:cubicBezTo>
                  <a:lnTo>
                    <a:pt x="66" y="2259"/>
                  </a:lnTo>
                  <a:close/>
                </a:path>
              </a:pathLst>
            </a:custGeom>
            <a:solidFill>
              <a:srgbClr val="A59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 flipH="1">
              <a:off x="7759189" y="1639174"/>
              <a:ext cx="274706" cy="1035576"/>
            </a:xfrm>
            <a:custGeom>
              <a:avLst/>
              <a:gdLst/>
              <a:ahLst/>
              <a:cxnLst/>
              <a:rect l="l" t="t" r="r" b="b"/>
              <a:pathLst>
                <a:path w="5707" h="21514" extrusionOk="0">
                  <a:moveTo>
                    <a:pt x="4655" y="1"/>
                  </a:moveTo>
                  <a:cubicBezTo>
                    <a:pt x="4146" y="1"/>
                    <a:pt x="3675" y="438"/>
                    <a:pt x="3625" y="730"/>
                  </a:cubicBezTo>
                  <a:lnTo>
                    <a:pt x="55" y="20726"/>
                  </a:lnTo>
                  <a:cubicBezTo>
                    <a:pt x="0" y="21045"/>
                    <a:pt x="408" y="21387"/>
                    <a:pt x="959" y="21486"/>
                  </a:cubicBezTo>
                  <a:cubicBezTo>
                    <a:pt x="1064" y="21505"/>
                    <a:pt x="1168" y="21513"/>
                    <a:pt x="1268" y="21513"/>
                  </a:cubicBezTo>
                  <a:cubicBezTo>
                    <a:pt x="1695" y="21513"/>
                    <a:pt x="2038" y="21348"/>
                    <a:pt x="2082" y="21089"/>
                  </a:cubicBezTo>
                  <a:lnTo>
                    <a:pt x="5652" y="1093"/>
                  </a:lnTo>
                  <a:cubicBezTo>
                    <a:pt x="5707" y="774"/>
                    <a:pt x="5365" y="113"/>
                    <a:pt x="4804" y="14"/>
                  </a:cubicBezTo>
                  <a:cubicBezTo>
                    <a:pt x="4754" y="5"/>
                    <a:pt x="4704" y="1"/>
                    <a:pt x="4655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 flipH="1">
              <a:off x="7759190" y="1639800"/>
              <a:ext cx="228593" cy="1034951"/>
            </a:xfrm>
            <a:custGeom>
              <a:avLst/>
              <a:gdLst/>
              <a:ahLst/>
              <a:cxnLst/>
              <a:rect l="l" t="t" r="r" b="b"/>
              <a:pathLst>
                <a:path w="4749" h="21501" extrusionOk="0">
                  <a:moveTo>
                    <a:pt x="3846" y="1"/>
                  </a:moveTo>
                  <a:lnTo>
                    <a:pt x="1" y="21473"/>
                  </a:lnTo>
                  <a:cubicBezTo>
                    <a:pt x="106" y="21492"/>
                    <a:pt x="210" y="21500"/>
                    <a:pt x="310" y="21500"/>
                  </a:cubicBezTo>
                  <a:cubicBezTo>
                    <a:pt x="737" y="21500"/>
                    <a:pt x="1080" y="21335"/>
                    <a:pt x="1124" y="21076"/>
                  </a:cubicBezTo>
                  <a:lnTo>
                    <a:pt x="4694" y="1080"/>
                  </a:lnTo>
                  <a:cubicBezTo>
                    <a:pt x="4749" y="761"/>
                    <a:pt x="4407" y="100"/>
                    <a:pt x="38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 flipH="1">
              <a:off x="7646741" y="2189734"/>
              <a:ext cx="729197" cy="814059"/>
            </a:xfrm>
            <a:custGeom>
              <a:avLst/>
              <a:gdLst/>
              <a:ahLst/>
              <a:cxnLst/>
              <a:rect l="l" t="t" r="r" b="b"/>
              <a:pathLst>
                <a:path w="15149" h="16912" extrusionOk="0">
                  <a:moveTo>
                    <a:pt x="0" y="0"/>
                  </a:moveTo>
                  <a:cubicBezTo>
                    <a:pt x="1" y="7"/>
                    <a:pt x="2" y="14"/>
                    <a:pt x="3" y="21"/>
                  </a:cubicBezTo>
                  <a:lnTo>
                    <a:pt x="3" y="21"/>
                  </a:lnTo>
                  <a:lnTo>
                    <a:pt x="0" y="0"/>
                  </a:lnTo>
                  <a:close/>
                  <a:moveTo>
                    <a:pt x="15149" y="0"/>
                  </a:moveTo>
                  <a:lnTo>
                    <a:pt x="15145" y="25"/>
                  </a:lnTo>
                  <a:lnTo>
                    <a:pt x="15145" y="25"/>
                  </a:lnTo>
                  <a:cubicBezTo>
                    <a:pt x="15146" y="17"/>
                    <a:pt x="15147" y="9"/>
                    <a:pt x="15149" y="0"/>
                  </a:cubicBezTo>
                  <a:close/>
                  <a:moveTo>
                    <a:pt x="3" y="21"/>
                  </a:moveTo>
                  <a:lnTo>
                    <a:pt x="1840" y="13606"/>
                  </a:lnTo>
                  <a:cubicBezTo>
                    <a:pt x="1840" y="15435"/>
                    <a:pt x="4407" y="16911"/>
                    <a:pt x="7569" y="16911"/>
                  </a:cubicBezTo>
                  <a:cubicBezTo>
                    <a:pt x="10731" y="16911"/>
                    <a:pt x="13298" y="15435"/>
                    <a:pt x="13298" y="13606"/>
                  </a:cubicBezTo>
                  <a:lnTo>
                    <a:pt x="15145" y="25"/>
                  </a:lnTo>
                  <a:lnTo>
                    <a:pt x="15145" y="25"/>
                  </a:lnTo>
                  <a:cubicBezTo>
                    <a:pt x="14827" y="2283"/>
                    <a:pt x="11553" y="4055"/>
                    <a:pt x="7569" y="4055"/>
                  </a:cubicBezTo>
                  <a:cubicBezTo>
                    <a:pt x="3582" y="4055"/>
                    <a:pt x="318" y="228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 flipH="1">
              <a:off x="8375890" y="2173802"/>
              <a:ext cx="1107" cy="15981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2" y="331"/>
                  </a:moveTo>
                  <a:lnTo>
                    <a:pt x="0" y="1"/>
                  </a:lnTo>
                  <a:cubicBezTo>
                    <a:pt x="0" y="111"/>
                    <a:pt x="0" y="221"/>
                    <a:pt x="22" y="33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flipH="1">
              <a:off x="7645692" y="2173802"/>
              <a:ext cx="1107" cy="15981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3" y="1"/>
                  </a:moveTo>
                  <a:lnTo>
                    <a:pt x="1" y="331"/>
                  </a:lnTo>
                  <a:cubicBezTo>
                    <a:pt x="12" y="221"/>
                    <a:pt x="23" y="111"/>
                    <a:pt x="23" y="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 flipH="1">
              <a:off x="7645682" y="2173802"/>
              <a:ext cx="731315" cy="211120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0" y="1"/>
                  </a:moveTo>
                  <a:cubicBezTo>
                    <a:pt x="0" y="2424"/>
                    <a:pt x="3393" y="4386"/>
                    <a:pt x="7591" y="4386"/>
                  </a:cubicBezTo>
                  <a:cubicBezTo>
                    <a:pt x="11788" y="4386"/>
                    <a:pt x="15193" y="2424"/>
                    <a:pt x="15193" y="1"/>
                  </a:cubicBezTo>
                  <a:lnTo>
                    <a:pt x="14190" y="1"/>
                  </a:lnTo>
                  <a:cubicBezTo>
                    <a:pt x="14190" y="2105"/>
                    <a:pt x="11237" y="3802"/>
                    <a:pt x="7591" y="3802"/>
                  </a:cubicBezTo>
                  <a:cubicBezTo>
                    <a:pt x="3944" y="3802"/>
                    <a:pt x="992" y="2105"/>
                    <a:pt x="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flipH="1">
              <a:off x="5143181" y="3308712"/>
              <a:ext cx="370206" cy="206258"/>
            </a:xfrm>
            <a:custGeom>
              <a:avLst/>
              <a:gdLst/>
              <a:ahLst/>
              <a:cxnLst/>
              <a:rect l="l" t="t" r="r" b="b"/>
              <a:pathLst>
                <a:path w="7691" h="4285" extrusionOk="0">
                  <a:moveTo>
                    <a:pt x="5940" y="1"/>
                  </a:moveTo>
                  <a:cubicBezTo>
                    <a:pt x="5519" y="1"/>
                    <a:pt x="5099" y="94"/>
                    <a:pt x="4771" y="286"/>
                  </a:cubicBezTo>
                  <a:lnTo>
                    <a:pt x="419" y="2798"/>
                  </a:lnTo>
                  <a:cubicBezTo>
                    <a:pt x="155" y="2952"/>
                    <a:pt x="0" y="3183"/>
                    <a:pt x="0" y="3426"/>
                  </a:cubicBezTo>
                  <a:cubicBezTo>
                    <a:pt x="0" y="3679"/>
                    <a:pt x="155" y="3910"/>
                    <a:pt x="430" y="4065"/>
                  </a:cubicBezTo>
                  <a:cubicBezTo>
                    <a:pt x="672" y="4208"/>
                    <a:pt x="981" y="4285"/>
                    <a:pt x="1300" y="4285"/>
                  </a:cubicBezTo>
                  <a:cubicBezTo>
                    <a:pt x="1609" y="4285"/>
                    <a:pt x="1917" y="4208"/>
                    <a:pt x="2160" y="4076"/>
                  </a:cubicBezTo>
                  <a:lnTo>
                    <a:pt x="5520" y="2126"/>
                  </a:lnTo>
                  <a:cubicBezTo>
                    <a:pt x="5718" y="2015"/>
                    <a:pt x="5828" y="1850"/>
                    <a:pt x="5828" y="1663"/>
                  </a:cubicBezTo>
                  <a:cubicBezTo>
                    <a:pt x="5828" y="1476"/>
                    <a:pt x="5718" y="1299"/>
                    <a:pt x="5520" y="1189"/>
                  </a:cubicBezTo>
                  <a:cubicBezTo>
                    <a:pt x="5355" y="1095"/>
                    <a:pt x="5148" y="1049"/>
                    <a:pt x="4941" y="1049"/>
                  </a:cubicBezTo>
                  <a:cubicBezTo>
                    <a:pt x="4735" y="1049"/>
                    <a:pt x="4528" y="1095"/>
                    <a:pt x="4363" y="1189"/>
                  </a:cubicBezTo>
                  <a:lnTo>
                    <a:pt x="1697" y="2732"/>
                  </a:lnTo>
                  <a:cubicBezTo>
                    <a:pt x="1587" y="2798"/>
                    <a:pt x="1554" y="2941"/>
                    <a:pt x="1609" y="3051"/>
                  </a:cubicBezTo>
                  <a:cubicBezTo>
                    <a:pt x="1654" y="3126"/>
                    <a:pt x="1739" y="3170"/>
                    <a:pt x="1824" y="3170"/>
                  </a:cubicBezTo>
                  <a:cubicBezTo>
                    <a:pt x="1864" y="3170"/>
                    <a:pt x="1904" y="3160"/>
                    <a:pt x="1939" y="3139"/>
                  </a:cubicBezTo>
                  <a:lnTo>
                    <a:pt x="4605" y="1597"/>
                  </a:lnTo>
                  <a:cubicBezTo>
                    <a:pt x="4694" y="1547"/>
                    <a:pt x="4817" y="1522"/>
                    <a:pt x="4941" y="1522"/>
                  </a:cubicBezTo>
                  <a:cubicBezTo>
                    <a:pt x="5065" y="1522"/>
                    <a:pt x="5189" y="1547"/>
                    <a:pt x="5277" y="1597"/>
                  </a:cubicBezTo>
                  <a:cubicBezTo>
                    <a:pt x="5333" y="1630"/>
                    <a:pt x="5355" y="1663"/>
                    <a:pt x="5355" y="1663"/>
                  </a:cubicBezTo>
                  <a:cubicBezTo>
                    <a:pt x="5355" y="1663"/>
                    <a:pt x="5333" y="1685"/>
                    <a:pt x="5288" y="1718"/>
                  </a:cubicBezTo>
                  <a:lnTo>
                    <a:pt x="1917" y="3657"/>
                  </a:lnTo>
                  <a:cubicBezTo>
                    <a:pt x="1746" y="3756"/>
                    <a:pt x="1518" y="3806"/>
                    <a:pt x="1289" y="3806"/>
                  </a:cubicBezTo>
                  <a:cubicBezTo>
                    <a:pt x="1061" y="3806"/>
                    <a:pt x="832" y="3756"/>
                    <a:pt x="661" y="3657"/>
                  </a:cubicBezTo>
                  <a:cubicBezTo>
                    <a:pt x="540" y="3591"/>
                    <a:pt x="474" y="3503"/>
                    <a:pt x="474" y="3426"/>
                  </a:cubicBezTo>
                  <a:cubicBezTo>
                    <a:pt x="474" y="3359"/>
                    <a:pt x="540" y="3271"/>
                    <a:pt x="661" y="3205"/>
                  </a:cubicBezTo>
                  <a:lnTo>
                    <a:pt x="5013" y="693"/>
                  </a:lnTo>
                  <a:cubicBezTo>
                    <a:pt x="5264" y="551"/>
                    <a:pt x="5602" y="480"/>
                    <a:pt x="5941" y="480"/>
                  </a:cubicBezTo>
                  <a:cubicBezTo>
                    <a:pt x="6287" y="480"/>
                    <a:pt x="6636" y="554"/>
                    <a:pt x="6897" y="704"/>
                  </a:cubicBezTo>
                  <a:cubicBezTo>
                    <a:pt x="7095" y="815"/>
                    <a:pt x="7216" y="969"/>
                    <a:pt x="7216" y="1112"/>
                  </a:cubicBezTo>
                  <a:cubicBezTo>
                    <a:pt x="7216" y="1255"/>
                    <a:pt x="7106" y="1398"/>
                    <a:pt x="6897" y="1509"/>
                  </a:cubicBezTo>
                  <a:lnTo>
                    <a:pt x="3327" y="3580"/>
                  </a:lnTo>
                  <a:cubicBezTo>
                    <a:pt x="3217" y="3646"/>
                    <a:pt x="3173" y="3789"/>
                    <a:pt x="3239" y="3899"/>
                  </a:cubicBezTo>
                  <a:cubicBezTo>
                    <a:pt x="3284" y="3974"/>
                    <a:pt x="3365" y="4019"/>
                    <a:pt x="3450" y="4019"/>
                  </a:cubicBezTo>
                  <a:cubicBezTo>
                    <a:pt x="3490" y="4019"/>
                    <a:pt x="3531" y="4009"/>
                    <a:pt x="3570" y="3987"/>
                  </a:cubicBezTo>
                  <a:lnTo>
                    <a:pt x="7139" y="1927"/>
                  </a:lnTo>
                  <a:cubicBezTo>
                    <a:pt x="7492" y="1718"/>
                    <a:pt x="7690" y="1431"/>
                    <a:pt x="7690" y="1112"/>
                  </a:cubicBezTo>
                  <a:cubicBezTo>
                    <a:pt x="7690" y="793"/>
                    <a:pt x="7492" y="495"/>
                    <a:pt x="7128" y="286"/>
                  </a:cubicBezTo>
                  <a:cubicBezTo>
                    <a:pt x="6795" y="97"/>
                    <a:pt x="6367" y="1"/>
                    <a:pt x="5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flipH="1">
              <a:off x="7865757" y="3107559"/>
              <a:ext cx="370736" cy="205922"/>
            </a:xfrm>
            <a:custGeom>
              <a:avLst/>
              <a:gdLst/>
              <a:ahLst/>
              <a:cxnLst/>
              <a:rect l="l" t="t" r="r" b="b"/>
              <a:pathLst>
                <a:path w="7702" h="4278" extrusionOk="0">
                  <a:moveTo>
                    <a:pt x="5961" y="0"/>
                  </a:moveTo>
                  <a:cubicBezTo>
                    <a:pt x="5537" y="0"/>
                    <a:pt x="5112" y="96"/>
                    <a:pt x="4782" y="289"/>
                  </a:cubicBezTo>
                  <a:lnTo>
                    <a:pt x="430" y="2801"/>
                  </a:lnTo>
                  <a:cubicBezTo>
                    <a:pt x="155" y="2955"/>
                    <a:pt x="1" y="3187"/>
                    <a:pt x="1" y="3429"/>
                  </a:cubicBezTo>
                  <a:cubicBezTo>
                    <a:pt x="1" y="3683"/>
                    <a:pt x="155" y="3914"/>
                    <a:pt x="430" y="4068"/>
                  </a:cubicBezTo>
                  <a:cubicBezTo>
                    <a:pt x="673" y="4211"/>
                    <a:pt x="992" y="4277"/>
                    <a:pt x="1301" y="4277"/>
                  </a:cubicBezTo>
                  <a:cubicBezTo>
                    <a:pt x="1609" y="4277"/>
                    <a:pt x="1918" y="4211"/>
                    <a:pt x="2160" y="4079"/>
                  </a:cubicBezTo>
                  <a:lnTo>
                    <a:pt x="5531" y="2129"/>
                  </a:lnTo>
                  <a:cubicBezTo>
                    <a:pt x="5718" y="2019"/>
                    <a:pt x="5840" y="1843"/>
                    <a:pt x="5840" y="1666"/>
                  </a:cubicBezTo>
                  <a:cubicBezTo>
                    <a:pt x="5840" y="1479"/>
                    <a:pt x="5718" y="1303"/>
                    <a:pt x="5520" y="1193"/>
                  </a:cubicBezTo>
                  <a:cubicBezTo>
                    <a:pt x="5360" y="1099"/>
                    <a:pt x="5157" y="1052"/>
                    <a:pt x="4951" y="1052"/>
                  </a:cubicBezTo>
                  <a:cubicBezTo>
                    <a:pt x="4746" y="1052"/>
                    <a:pt x="4540" y="1099"/>
                    <a:pt x="4374" y="1193"/>
                  </a:cubicBezTo>
                  <a:lnTo>
                    <a:pt x="1708" y="2724"/>
                  </a:lnTo>
                  <a:cubicBezTo>
                    <a:pt x="1598" y="2790"/>
                    <a:pt x="1554" y="2944"/>
                    <a:pt x="1620" y="3055"/>
                  </a:cubicBezTo>
                  <a:cubicBezTo>
                    <a:pt x="1665" y="3129"/>
                    <a:pt x="1745" y="3174"/>
                    <a:pt x="1827" y="3174"/>
                  </a:cubicBezTo>
                  <a:cubicBezTo>
                    <a:pt x="1866" y="3174"/>
                    <a:pt x="1904" y="3164"/>
                    <a:pt x="1940" y="3143"/>
                  </a:cubicBezTo>
                  <a:lnTo>
                    <a:pt x="4606" y="1600"/>
                  </a:lnTo>
                  <a:cubicBezTo>
                    <a:pt x="4699" y="1551"/>
                    <a:pt x="4823" y="1526"/>
                    <a:pt x="4947" y="1526"/>
                  </a:cubicBezTo>
                  <a:cubicBezTo>
                    <a:pt x="5071" y="1526"/>
                    <a:pt x="5195" y="1551"/>
                    <a:pt x="5289" y="1600"/>
                  </a:cubicBezTo>
                  <a:cubicBezTo>
                    <a:pt x="5344" y="1633"/>
                    <a:pt x="5355" y="1655"/>
                    <a:pt x="5366" y="1666"/>
                  </a:cubicBezTo>
                  <a:cubicBezTo>
                    <a:pt x="5355" y="1666"/>
                    <a:pt x="5344" y="1688"/>
                    <a:pt x="5289" y="1721"/>
                  </a:cubicBezTo>
                  <a:lnTo>
                    <a:pt x="1929" y="3660"/>
                  </a:lnTo>
                  <a:cubicBezTo>
                    <a:pt x="1758" y="3760"/>
                    <a:pt x="1529" y="3809"/>
                    <a:pt x="1301" y="3809"/>
                  </a:cubicBezTo>
                  <a:cubicBezTo>
                    <a:pt x="1072" y="3809"/>
                    <a:pt x="843" y="3760"/>
                    <a:pt x="673" y="3660"/>
                  </a:cubicBezTo>
                  <a:cubicBezTo>
                    <a:pt x="551" y="3594"/>
                    <a:pt x="474" y="3506"/>
                    <a:pt x="474" y="3429"/>
                  </a:cubicBezTo>
                  <a:cubicBezTo>
                    <a:pt x="474" y="3363"/>
                    <a:pt x="551" y="3275"/>
                    <a:pt x="662" y="3209"/>
                  </a:cubicBezTo>
                  <a:lnTo>
                    <a:pt x="5013" y="697"/>
                  </a:lnTo>
                  <a:cubicBezTo>
                    <a:pt x="5264" y="550"/>
                    <a:pt x="5605" y="478"/>
                    <a:pt x="5946" y="478"/>
                  </a:cubicBezTo>
                  <a:cubicBezTo>
                    <a:pt x="6293" y="478"/>
                    <a:pt x="6641" y="552"/>
                    <a:pt x="6897" y="697"/>
                  </a:cubicBezTo>
                  <a:cubicBezTo>
                    <a:pt x="7107" y="818"/>
                    <a:pt x="7228" y="972"/>
                    <a:pt x="7228" y="1116"/>
                  </a:cubicBezTo>
                  <a:cubicBezTo>
                    <a:pt x="7228" y="1248"/>
                    <a:pt x="7107" y="1402"/>
                    <a:pt x="6908" y="1512"/>
                  </a:cubicBezTo>
                  <a:lnTo>
                    <a:pt x="3339" y="3583"/>
                  </a:lnTo>
                  <a:cubicBezTo>
                    <a:pt x="3218" y="3638"/>
                    <a:pt x="3184" y="3793"/>
                    <a:pt x="3251" y="3903"/>
                  </a:cubicBezTo>
                  <a:cubicBezTo>
                    <a:pt x="3296" y="3978"/>
                    <a:pt x="3376" y="4022"/>
                    <a:pt x="3458" y="4022"/>
                  </a:cubicBezTo>
                  <a:cubicBezTo>
                    <a:pt x="3496" y="4022"/>
                    <a:pt x="3535" y="4012"/>
                    <a:pt x="3570" y="3991"/>
                  </a:cubicBezTo>
                  <a:lnTo>
                    <a:pt x="7140" y="1931"/>
                  </a:lnTo>
                  <a:cubicBezTo>
                    <a:pt x="7503" y="1721"/>
                    <a:pt x="7701" y="1435"/>
                    <a:pt x="7701" y="1116"/>
                  </a:cubicBezTo>
                  <a:cubicBezTo>
                    <a:pt x="7701" y="796"/>
                    <a:pt x="7503" y="499"/>
                    <a:pt x="7140" y="289"/>
                  </a:cubicBezTo>
                  <a:cubicBezTo>
                    <a:pt x="6809" y="96"/>
                    <a:pt x="6385" y="0"/>
                    <a:pt x="5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flipH="1">
              <a:off x="5335189" y="3509913"/>
              <a:ext cx="370158" cy="206066"/>
            </a:xfrm>
            <a:custGeom>
              <a:avLst/>
              <a:gdLst/>
              <a:ahLst/>
              <a:cxnLst/>
              <a:rect l="l" t="t" r="r" b="b"/>
              <a:pathLst>
                <a:path w="7690" h="4281" extrusionOk="0">
                  <a:moveTo>
                    <a:pt x="5949" y="0"/>
                  </a:moveTo>
                  <a:cubicBezTo>
                    <a:pt x="5525" y="0"/>
                    <a:pt x="5101" y="94"/>
                    <a:pt x="4770" y="281"/>
                  </a:cubicBezTo>
                  <a:lnTo>
                    <a:pt x="419" y="2793"/>
                  </a:lnTo>
                  <a:cubicBezTo>
                    <a:pt x="154" y="2947"/>
                    <a:pt x="0" y="3179"/>
                    <a:pt x="0" y="3432"/>
                  </a:cubicBezTo>
                  <a:cubicBezTo>
                    <a:pt x="0" y="3674"/>
                    <a:pt x="154" y="3906"/>
                    <a:pt x="430" y="4071"/>
                  </a:cubicBezTo>
                  <a:cubicBezTo>
                    <a:pt x="672" y="4203"/>
                    <a:pt x="981" y="4280"/>
                    <a:pt x="1289" y="4280"/>
                  </a:cubicBezTo>
                  <a:cubicBezTo>
                    <a:pt x="1609" y="4280"/>
                    <a:pt x="1917" y="4203"/>
                    <a:pt x="2159" y="4071"/>
                  </a:cubicBezTo>
                  <a:lnTo>
                    <a:pt x="5520" y="2121"/>
                  </a:lnTo>
                  <a:cubicBezTo>
                    <a:pt x="5718" y="2011"/>
                    <a:pt x="5828" y="1846"/>
                    <a:pt x="5828" y="1658"/>
                  </a:cubicBezTo>
                  <a:cubicBezTo>
                    <a:pt x="5828" y="1471"/>
                    <a:pt x="5718" y="1295"/>
                    <a:pt x="5520" y="1185"/>
                  </a:cubicBezTo>
                  <a:cubicBezTo>
                    <a:pt x="5354" y="1091"/>
                    <a:pt x="5148" y="1044"/>
                    <a:pt x="4941" y="1044"/>
                  </a:cubicBezTo>
                  <a:cubicBezTo>
                    <a:pt x="4735" y="1044"/>
                    <a:pt x="4528" y="1091"/>
                    <a:pt x="4363" y="1185"/>
                  </a:cubicBezTo>
                  <a:lnTo>
                    <a:pt x="1697" y="2727"/>
                  </a:lnTo>
                  <a:cubicBezTo>
                    <a:pt x="1587" y="2793"/>
                    <a:pt x="1542" y="2936"/>
                    <a:pt x="1609" y="3046"/>
                  </a:cubicBezTo>
                  <a:cubicBezTo>
                    <a:pt x="1653" y="3121"/>
                    <a:pt x="1734" y="3166"/>
                    <a:pt x="1819" y="3166"/>
                  </a:cubicBezTo>
                  <a:cubicBezTo>
                    <a:pt x="1859" y="3166"/>
                    <a:pt x="1900" y="3156"/>
                    <a:pt x="1939" y="3135"/>
                  </a:cubicBezTo>
                  <a:lnTo>
                    <a:pt x="4605" y="1592"/>
                  </a:lnTo>
                  <a:cubicBezTo>
                    <a:pt x="4693" y="1543"/>
                    <a:pt x="4817" y="1518"/>
                    <a:pt x="4941" y="1518"/>
                  </a:cubicBezTo>
                  <a:cubicBezTo>
                    <a:pt x="5065" y="1518"/>
                    <a:pt x="5189" y="1543"/>
                    <a:pt x="5277" y="1592"/>
                  </a:cubicBezTo>
                  <a:cubicBezTo>
                    <a:pt x="5332" y="1625"/>
                    <a:pt x="5354" y="1658"/>
                    <a:pt x="5354" y="1658"/>
                  </a:cubicBezTo>
                  <a:cubicBezTo>
                    <a:pt x="5354" y="1658"/>
                    <a:pt x="5332" y="1680"/>
                    <a:pt x="5288" y="1713"/>
                  </a:cubicBezTo>
                  <a:lnTo>
                    <a:pt x="1917" y="3663"/>
                  </a:lnTo>
                  <a:cubicBezTo>
                    <a:pt x="1749" y="3756"/>
                    <a:pt x="1524" y="3803"/>
                    <a:pt x="1299" y="3803"/>
                  </a:cubicBezTo>
                  <a:cubicBezTo>
                    <a:pt x="1067" y="3803"/>
                    <a:pt x="834" y="3753"/>
                    <a:pt x="661" y="3652"/>
                  </a:cubicBezTo>
                  <a:cubicBezTo>
                    <a:pt x="540" y="3586"/>
                    <a:pt x="474" y="3498"/>
                    <a:pt x="474" y="3432"/>
                  </a:cubicBezTo>
                  <a:cubicBezTo>
                    <a:pt x="474" y="3355"/>
                    <a:pt x="540" y="3278"/>
                    <a:pt x="661" y="3201"/>
                  </a:cubicBezTo>
                  <a:lnTo>
                    <a:pt x="5013" y="689"/>
                  </a:lnTo>
                  <a:cubicBezTo>
                    <a:pt x="5264" y="547"/>
                    <a:pt x="5601" y="475"/>
                    <a:pt x="5941" y="475"/>
                  </a:cubicBezTo>
                  <a:cubicBezTo>
                    <a:pt x="6287" y="475"/>
                    <a:pt x="6635" y="550"/>
                    <a:pt x="6897" y="700"/>
                  </a:cubicBezTo>
                  <a:cubicBezTo>
                    <a:pt x="7095" y="821"/>
                    <a:pt x="7216" y="964"/>
                    <a:pt x="7216" y="1107"/>
                  </a:cubicBezTo>
                  <a:cubicBezTo>
                    <a:pt x="7216" y="1251"/>
                    <a:pt x="7095" y="1394"/>
                    <a:pt x="6897" y="1515"/>
                  </a:cubicBezTo>
                  <a:lnTo>
                    <a:pt x="3327" y="3575"/>
                  </a:lnTo>
                  <a:cubicBezTo>
                    <a:pt x="3217" y="3641"/>
                    <a:pt x="3173" y="3785"/>
                    <a:pt x="3239" y="3895"/>
                  </a:cubicBezTo>
                  <a:cubicBezTo>
                    <a:pt x="3284" y="3970"/>
                    <a:pt x="3365" y="4014"/>
                    <a:pt x="3446" y="4014"/>
                  </a:cubicBezTo>
                  <a:cubicBezTo>
                    <a:pt x="3485" y="4014"/>
                    <a:pt x="3523" y="4004"/>
                    <a:pt x="3559" y="3983"/>
                  </a:cubicBezTo>
                  <a:lnTo>
                    <a:pt x="7139" y="1923"/>
                  </a:lnTo>
                  <a:cubicBezTo>
                    <a:pt x="7492" y="1713"/>
                    <a:pt x="7690" y="1427"/>
                    <a:pt x="7690" y="1107"/>
                  </a:cubicBezTo>
                  <a:cubicBezTo>
                    <a:pt x="7690" y="788"/>
                    <a:pt x="7492" y="491"/>
                    <a:pt x="7128" y="281"/>
                  </a:cubicBezTo>
                  <a:cubicBezTo>
                    <a:pt x="6798" y="94"/>
                    <a:pt x="6373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flipH="1">
              <a:off x="4970860" y="1522930"/>
              <a:ext cx="412084" cy="692855"/>
            </a:xfrm>
            <a:custGeom>
              <a:avLst/>
              <a:gdLst/>
              <a:ahLst/>
              <a:cxnLst/>
              <a:rect l="l" t="t" r="r" b="b"/>
              <a:pathLst>
                <a:path w="8561" h="14394" extrusionOk="0">
                  <a:moveTo>
                    <a:pt x="5608" y="2737"/>
                  </a:moveTo>
                  <a:cubicBezTo>
                    <a:pt x="5652" y="2781"/>
                    <a:pt x="5817" y="3046"/>
                    <a:pt x="5817" y="3651"/>
                  </a:cubicBezTo>
                  <a:lnTo>
                    <a:pt x="5817" y="7386"/>
                  </a:lnTo>
                  <a:cubicBezTo>
                    <a:pt x="5817" y="8807"/>
                    <a:pt x="4925" y="10581"/>
                    <a:pt x="3901" y="11176"/>
                  </a:cubicBezTo>
                  <a:lnTo>
                    <a:pt x="3295" y="11529"/>
                  </a:lnTo>
                  <a:cubicBezTo>
                    <a:pt x="3074" y="11650"/>
                    <a:pt x="2964" y="11650"/>
                    <a:pt x="2964" y="11661"/>
                  </a:cubicBezTo>
                  <a:cubicBezTo>
                    <a:pt x="2909" y="11617"/>
                    <a:pt x="2744" y="11352"/>
                    <a:pt x="2744" y="10746"/>
                  </a:cubicBezTo>
                  <a:lnTo>
                    <a:pt x="2744" y="7012"/>
                  </a:lnTo>
                  <a:cubicBezTo>
                    <a:pt x="2744" y="5590"/>
                    <a:pt x="3636" y="3817"/>
                    <a:pt x="4661" y="3222"/>
                  </a:cubicBezTo>
                  <a:lnTo>
                    <a:pt x="5278" y="2869"/>
                  </a:lnTo>
                  <a:cubicBezTo>
                    <a:pt x="5487" y="2748"/>
                    <a:pt x="5608" y="2748"/>
                    <a:pt x="5608" y="2737"/>
                  </a:cubicBezTo>
                  <a:close/>
                  <a:moveTo>
                    <a:pt x="5629" y="1"/>
                  </a:moveTo>
                  <a:cubicBezTo>
                    <a:pt x="5065" y="1"/>
                    <a:pt x="4473" y="167"/>
                    <a:pt x="3901" y="501"/>
                  </a:cubicBezTo>
                  <a:lnTo>
                    <a:pt x="3295" y="853"/>
                  </a:lnTo>
                  <a:cubicBezTo>
                    <a:pt x="1411" y="1933"/>
                    <a:pt x="0" y="4588"/>
                    <a:pt x="0" y="7012"/>
                  </a:cubicBezTo>
                  <a:lnTo>
                    <a:pt x="0" y="10746"/>
                  </a:lnTo>
                  <a:cubicBezTo>
                    <a:pt x="0" y="12256"/>
                    <a:pt x="584" y="13457"/>
                    <a:pt x="1587" y="14041"/>
                  </a:cubicBezTo>
                  <a:cubicBezTo>
                    <a:pt x="2006" y="14283"/>
                    <a:pt x="2457" y="14393"/>
                    <a:pt x="2942" y="14393"/>
                  </a:cubicBezTo>
                  <a:cubicBezTo>
                    <a:pt x="3504" y="14393"/>
                    <a:pt x="4088" y="14228"/>
                    <a:pt x="4661" y="13897"/>
                  </a:cubicBezTo>
                  <a:lnTo>
                    <a:pt x="5278" y="13545"/>
                  </a:lnTo>
                  <a:cubicBezTo>
                    <a:pt x="7151" y="12465"/>
                    <a:pt x="8561" y="9821"/>
                    <a:pt x="8561" y="7386"/>
                  </a:cubicBezTo>
                  <a:lnTo>
                    <a:pt x="8561" y="3651"/>
                  </a:lnTo>
                  <a:cubicBezTo>
                    <a:pt x="8561" y="2142"/>
                    <a:pt x="7988" y="941"/>
                    <a:pt x="6974" y="357"/>
                  </a:cubicBezTo>
                  <a:cubicBezTo>
                    <a:pt x="6565" y="120"/>
                    <a:pt x="6107" y="1"/>
                    <a:pt x="5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flipH="1">
              <a:off x="5209987" y="1457371"/>
              <a:ext cx="727127" cy="419545"/>
            </a:xfrm>
            <a:custGeom>
              <a:avLst/>
              <a:gdLst/>
              <a:ahLst/>
              <a:cxnLst/>
              <a:rect l="l" t="t" r="r" b="b"/>
              <a:pathLst>
                <a:path w="15106" h="8716" extrusionOk="0">
                  <a:moveTo>
                    <a:pt x="7547" y="1"/>
                  </a:moveTo>
                  <a:cubicBezTo>
                    <a:pt x="3383" y="1"/>
                    <a:pt x="1" y="1951"/>
                    <a:pt x="1" y="4352"/>
                  </a:cubicBezTo>
                  <a:cubicBezTo>
                    <a:pt x="1" y="6765"/>
                    <a:pt x="3383" y="8715"/>
                    <a:pt x="7547" y="8715"/>
                  </a:cubicBezTo>
                  <a:cubicBezTo>
                    <a:pt x="11723" y="8715"/>
                    <a:pt x="15105" y="6765"/>
                    <a:pt x="15105" y="4352"/>
                  </a:cubicBezTo>
                  <a:cubicBezTo>
                    <a:pt x="15105" y="1951"/>
                    <a:pt x="11723" y="1"/>
                    <a:pt x="7547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 flipH="1">
              <a:off x="5292203" y="1504591"/>
              <a:ext cx="562698" cy="324574"/>
            </a:xfrm>
            <a:custGeom>
              <a:avLst/>
              <a:gdLst/>
              <a:ahLst/>
              <a:cxnLst/>
              <a:rect l="l" t="t" r="r" b="b"/>
              <a:pathLst>
                <a:path w="11690" h="6743" extrusionOk="0">
                  <a:moveTo>
                    <a:pt x="5839" y="0"/>
                  </a:moveTo>
                  <a:cubicBezTo>
                    <a:pt x="2611" y="0"/>
                    <a:pt x="0" y="1510"/>
                    <a:pt x="0" y="3371"/>
                  </a:cubicBezTo>
                  <a:cubicBezTo>
                    <a:pt x="0" y="5233"/>
                    <a:pt x="2611" y="6743"/>
                    <a:pt x="5839" y="6743"/>
                  </a:cubicBezTo>
                  <a:cubicBezTo>
                    <a:pt x="9067" y="6743"/>
                    <a:pt x="11689" y="5233"/>
                    <a:pt x="11689" y="3371"/>
                  </a:cubicBezTo>
                  <a:cubicBezTo>
                    <a:pt x="11689" y="1510"/>
                    <a:pt x="9067" y="0"/>
                    <a:pt x="583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 flipH="1">
              <a:off x="5209987" y="1666852"/>
              <a:ext cx="727127" cy="787007"/>
            </a:xfrm>
            <a:custGeom>
              <a:avLst/>
              <a:gdLst/>
              <a:ahLst/>
              <a:cxnLst/>
              <a:rect l="l" t="t" r="r" b="b"/>
              <a:pathLst>
                <a:path w="15106" h="16350" extrusionOk="0">
                  <a:moveTo>
                    <a:pt x="1" y="0"/>
                  </a:moveTo>
                  <a:lnTo>
                    <a:pt x="1" y="11998"/>
                  </a:lnTo>
                  <a:cubicBezTo>
                    <a:pt x="1" y="14400"/>
                    <a:pt x="3383" y="16350"/>
                    <a:pt x="7547" y="16350"/>
                  </a:cubicBezTo>
                  <a:cubicBezTo>
                    <a:pt x="11723" y="16350"/>
                    <a:pt x="15105" y="14400"/>
                    <a:pt x="15105" y="11998"/>
                  </a:cubicBezTo>
                  <a:lnTo>
                    <a:pt x="15105" y="0"/>
                  </a:lnTo>
                  <a:cubicBezTo>
                    <a:pt x="15105" y="2413"/>
                    <a:pt x="11723" y="4363"/>
                    <a:pt x="7547" y="4363"/>
                  </a:cubicBezTo>
                  <a:cubicBezTo>
                    <a:pt x="3383" y="4363"/>
                    <a:pt x="1" y="2413"/>
                    <a:pt x="1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719;p15"/>
            <p:cNvGrpSpPr/>
            <p:nvPr/>
          </p:nvGrpSpPr>
          <p:grpSpPr>
            <a:xfrm>
              <a:off x="5468426" y="1577367"/>
              <a:ext cx="228639" cy="119373"/>
              <a:chOff x="5575882" y="1891663"/>
              <a:chExt cx="228639" cy="119373"/>
            </a:xfrm>
          </p:grpSpPr>
          <p:sp>
            <p:nvSpPr>
              <p:cNvPr id="720" name="Google Shape;720;p15"/>
              <p:cNvSpPr/>
              <p:nvPr/>
            </p:nvSpPr>
            <p:spPr>
              <a:xfrm flipH="1">
                <a:off x="5599756" y="1911157"/>
                <a:ext cx="79615" cy="41877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870" extrusionOk="0">
                    <a:moveTo>
                      <a:pt x="827" y="1"/>
                    </a:moveTo>
                    <a:cubicBezTo>
                      <a:pt x="634" y="1"/>
                      <a:pt x="442" y="42"/>
                      <a:pt x="298" y="125"/>
                    </a:cubicBezTo>
                    <a:cubicBezTo>
                      <a:pt x="1" y="301"/>
                      <a:pt x="1" y="577"/>
                      <a:pt x="287" y="742"/>
                    </a:cubicBezTo>
                    <a:cubicBezTo>
                      <a:pt x="434" y="828"/>
                      <a:pt x="623" y="870"/>
                      <a:pt x="812" y="870"/>
                    </a:cubicBezTo>
                    <a:cubicBezTo>
                      <a:pt x="1008" y="870"/>
                      <a:pt x="1205" y="826"/>
                      <a:pt x="1356" y="742"/>
                    </a:cubicBezTo>
                    <a:cubicBezTo>
                      <a:pt x="1653" y="565"/>
                      <a:pt x="1653" y="290"/>
                      <a:pt x="1356" y="125"/>
                    </a:cubicBezTo>
                    <a:cubicBezTo>
                      <a:pt x="1213" y="42"/>
                      <a:pt x="1020" y="1"/>
                      <a:pt x="8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 flipH="1">
                <a:off x="5701561" y="1944322"/>
                <a:ext cx="23923" cy="1304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271" extrusionOk="0">
                    <a:moveTo>
                      <a:pt x="248" y="0"/>
                    </a:moveTo>
                    <a:cubicBezTo>
                      <a:pt x="190" y="0"/>
                      <a:pt x="133" y="14"/>
                      <a:pt x="89" y="42"/>
                    </a:cubicBezTo>
                    <a:cubicBezTo>
                      <a:pt x="0" y="97"/>
                      <a:pt x="0" y="174"/>
                      <a:pt x="89" y="229"/>
                    </a:cubicBezTo>
                    <a:cubicBezTo>
                      <a:pt x="133" y="257"/>
                      <a:pt x="190" y="270"/>
                      <a:pt x="248" y="270"/>
                    </a:cubicBezTo>
                    <a:cubicBezTo>
                      <a:pt x="306" y="270"/>
                      <a:pt x="364" y="257"/>
                      <a:pt x="408" y="229"/>
                    </a:cubicBezTo>
                    <a:cubicBezTo>
                      <a:pt x="496" y="174"/>
                      <a:pt x="496" y="97"/>
                      <a:pt x="408" y="42"/>
                    </a:cubicBezTo>
                    <a:cubicBezTo>
                      <a:pt x="364" y="14"/>
                      <a:pt x="30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 flipH="1">
                <a:off x="5687265" y="1902541"/>
                <a:ext cx="52034" cy="27629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574" extrusionOk="0">
                    <a:moveTo>
                      <a:pt x="539" y="1"/>
                    </a:moveTo>
                    <a:cubicBezTo>
                      <a:pt x="414" y="1"/>
                      <a:pt x="287" y="28"/>
                      <a:pt x="188" y="83"/>
                    </a:cubicBezTo>
                    <a:cubicBezTo>
                      <a:pt x="1" y="205"/>
                      <a:pt x="1" y="381"/>
                      <a:pt x="188" y="491"/>
                    </a:cubicBezTo>
                    <a:cubicBezTo>
                      <a:pt x="287" y="546"/>
                      <a:pt x="414" y="574"/>
                      <a:pt x="539" y="574"/>
                    </a:cubicBezTo>
                    <a:cubicBezTo>
                      <a:pt x="665" y="574"/>
                      <a:pt x="789" y="546"/>
                      <a:pt x="882" y="491"/>
                    </a:cubicBezTo>
                    <a:cubicBezTo>
                      <a:pt x="1081" y="381"/>
                      <a:pt x="1081" y="194"/>
                      <a:pt x="882" y="83"/>
                    </a:cubicBezTo>
                    <a:cubicBezTo>
                      <a:pt x="789" y="28"/>
                      <a:pt x="665" y="1"/>
                      <a:pt x="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 flipH="1">
                <a:off x="5575882" y="1903504"/>
                <a:ext cx="24982" cy="1304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71" extrusionOk="0">
                    <a:moveTo>
                      <a:pt x="259" y="0"/>
                    </a:moveTo>
                    <a:cubicBezTo>
                      <a:pt x="199" y="0"/>
                      <a:pt x="138" y="14"/>
                      <a:pt x="89" y="41"/>
                    </a:cubicBezTo>
                    <a:cubicBezTo>
                      <a:pt x="0" y="86"/>
                      <a:pt x="0" y="174"/>
                      <a:pt x="89" y="229"/>
                    </a:cubicBezTo>
                    <a:cubicBezTo>
                      <a:pt x="133" y="256"/>
                      <a:pt x="193" y="270"/>
                      <a:pt x="254" y="270"/>
                    </a:cubicBezTo>
                    <a:cubicBezTo>
                      <a:pt x="314" y="270"/>
                      <a:pt x="375" y="256"/>
                      <a:pt x="419" y="229"/>
                    </a:cubicBezTo>
                    <a:cubicBezTo>
                      <a:pt x="518" y="174"/>
                      <a:pt x="518" y="86"/>
                      <a:pt x="430" y="41"/>
                    </a:cubicBezTo>
                    <a:cubicBezTo>
                      <a:pt x="381" y="14"/>
                      <a:pt x="320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 flipH="1">
                <a:off x="5614053" y="1891663"/>
                <a:ext cx="18628" cy="977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03" extrusionOk="0">
                    <a:moveTo>
                      <a:pt x="188" y="1"/>
                    </a:moveTo>
                    <a:cubicBezTo>
                      <a:pt x="144" y="1"/>
                      <a:pt x="100" y="12"/>
                      <a:pt x="67" y="34"/>
                    </a:cubicBezTo>
                    <a:cubicBezTo>
                      <a:pt x="0" y="67"/>
                      <a:pt x="0" y="133"/>
                      <a:pt x="67" y="177"/>
                    </a:cubicBezTo>
                    <a:cubicBezTo>
                      <a:pt x="100" y="194"/>
                      <a:pt x="144" y="202"/>
                      <a:pt x="188" y="202"/>
                    </a:cubicBezTo>
                    <a:cubicBezTo>
                      <a:pt x="232" y="202"/>
                      <a:pt x="276" y="194"/>
                      <a:pt x="309" y="177"/>
                    </a:cubicBezTo>
                    <a:cubicBezTo>
                      <a:pt x="386" y="133"/>
                      <a:pt x="386" y="67"/>
                      <a:pt x="309" y="34"/>
                    </a:cubicBezTo>
                    <a:cubicBezTo>
                      <a:pt x="276" y="12"/>
                      <a:pt x="232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 flipH="1">
                <a:off x="5784304" y="2000398"/>
                <a:ext cx="20217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21" extrusionOk="0">
                    <a:moveTo>
                      <a:pt x="210" y="0"/>
                    </a:moveTo>
                    <a:cubicBezTo>
                      <a:pt x="163" y="0"/>
                      <a:pt x="117" y="12"/>
                      <a:pt x="78" y="34"/>
                    </a:cubicBezTo>
                    <a:cubicBezTo>
                      <a:pt x="1" y="78"/>
                      <a:pt x="1" y="144"/>
                      <a:pt x="78" y="188"/>
                    </a:cubicBezTo>
                    <a:cubicBezTo>
                      <a:pt x="111" y="210"/>
                      <a:pt x="158" y="221"/>
                      <a:pt x="206" y="221"/>
                    </a:cubicBezTo>
                    <a:cubicBezTo>
                      <a:pt x="254" y="221"/>
                      <a:pt x="304" y="210"/>
                      <a:pt x="342" y="188"/>
                    </a:cubicBezTo>
                    <a:cubicBezTo>
                      <a:pt x="409" y="144"/>
                      <a:pt x="420" y="78"/>
                      <a:pt x="342" y="34"/>
                    </a:cubicBezTo>
                    <a:cubicBezTo>
                      <a:pt x="304" y="12"/>
                      <a:pt x="257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 flipH="1">
                <a:off x="5728083" y="1960639"/>
                <a:ext cx="40867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849" h="447" extrusionOk="0">
                    <a:moveTo>
                      <a:pt x="430" y="0"/>
                    </a:moveTo>
                    <a:cubicBezTo>
                      <a:pt x="331" y="0"/>
                      <a:pt x="231" y="22"/>
                      <a:pt x="154" y="66"/>
                    </a:cubicBezTo>
                    <a:cubicBezTo>
                      <a:pt x="0" y="154"/>
                      <a:pt x="0" y="298"/>
                      <a:pt x="143" y="386"/>
                    </a:cubicBezTo>
                    <a:cubicBezTo>
                      <a:pt x="216" y="427"/>
                      <a:pt x="310" y="447"/>
                      <a:pt x="405" y="447"/>
                    </a:cubicBezTo>
                    <a:cubicBezTo>
                      <a:pt x="513" y="447"/>
                      <a:pt x="623" y="422"/>
                      <a:pt x="705" y="375"/>
                    </a:cubicBezTo>
                    <a:cubicBezTo>
                      <a:pt x="848" y="287"/>
                      <a:pt x="848" y="154"/>
                      <a:pt x="705" y="66"/>
                    </a:cubicBezTo>
                    <a:cubicBezTo>
                      <a:pt x="628" y="22"/>
                      <a:pt x="52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727;p15"/>
            <p:cNvSpPr/>
            <p:nvPr/>
          </p:nvSpPr>
          <p:spPr>
            <a:xfrm flipH="1">
              <a:off x="4959162" y="2443209"/>
              <a:ext cx="505995" cy="292228"/>
            </a:xfrm>
            <a:custGeom>
              <a:avLst/>
              <a:gdLst/>
              <a:ahLst/>
              <a:cxnLst/>
              <a:rect l="l" t="t" r="r" b="b"/>
              <a:pathLst>
                <a:path w="10512" h="6071" extrusionOk="0">
                  <a:moveTo>
                    <a:pt x="5278" y="0"/>
                  </a:moveTo>
                  <a:lnTo>
                    <a:pt x="1" y="3041"/>
                  </a:lnTo>
                  <a:lnTo>
                    <a:pt x="5245" y="6071"/>
                  </a:lnTo>
                  <a:lnTo>
                    <a:pt x="10511" y="3019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 flipH="1">
              <a:off x="5196757" y="2490381"/>
              <a:ext cx="190422" cy="109844"/>
            </a:xfrm>
            <a:custGeom>
              <a:avLst/>
              <a:gdLst/>
              <a:ahLst/>
              <a:cxnLst/>
              <a:rect l="l" t="t" r="r" b="b"/>
              <a:pathLst>
                <a:path w="3956" h="2282" extrusionOk="0">
                  <a:moveTo>
                    <a:pt x="3779" y="1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55" y="100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 flipH="1">
              <a:off x="5164411" y="2509490"/>
              <a:ext cx="189893" cy="109844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71"/>
                  </a:lnTo>
                  <a:lnTo>
                    <a:pt x="166" y="2281"/>
                  </a:lnTo>
                  <a:lnTo>
                    <a:pt x="3945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 flipH="1">
              <a:off x="5132065" y="2528070"/>
              <a:ext cx="189893" cy="109796"/>
            </a:xfrm>
            <a:custGeom>
              <a:avLst/>
              <a:gdLst/>
              <a:ahLst/>
              <a:cxnLst/>
              <a:rect l="l" t="t" r="r" b="b"/>
              <a:pathLst>
                <a:path w="3945" h="2281" extrusionOk="0">
                  <a:moveTo>
                    <a:pt x="3779" y="0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45" y="99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 flipH="1">
              <a:off x="5155410" y="2578948"/>
              <a:ext cx="134200" cy="77497"/>
            </a:xfrm>
            <a:custGeom>
              <a:avLst/>
              <a:gdLst/>
              <a:ahLst/>
              <a:cxnLst/>
              <a:rect l="l" t="t" r="r" b="b"/>
              <a:pathLst>
                <a:path w="2788" h="1610" extrusionOk="0">
                  <a:moveTo>
                    <a:pt x="2612" y="1"/>
                  </a:moveTo>
                  <a:lnTo>
                    <a:pt x="0" y="1510"/>
                  </a:lnTo>
                  <a:lnTo>
                    <a:pt x="177" y="1609"/>
                  </a:lnTo>
                  <a:lnTo>
                    <a:pt x="2788" y="11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 flipH="1">
              <a:off x="4717912" y="2540248"/>
              <a:ext cx="505947" cy="292228"/>
            </a:xfrm>
            <a:custGeom>
              <a:avLst/>
              <a:gdLst/>
              <a:ahLst/>
              <a:cxnLst/>
              <a:rect l="l" t="t" r="r" b="b"/>
              <a:pathLst>
                <a:path w="10511" h="6071" extrusionOk="0">
                  <a:moveTo>
                    <a:pt x="10511" y="3019"/>
                  </a:moveTo>
                  <a:lnTo>
                    <a:pt x="5245" y="6071"/>
                  </a:lnTo>
                  <a:lnTo>
                    <a:pt x="1" y="3041"/>
                  </a:lnTo>
                  <a:lnTo>
                    <a:pt x="5278" y="1"/>
                  </a:lnTo>
                  <a:lnTo>
                    <a:pt x="10511" y="30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 flipH="1">
              <a:off x="4955460" y="2587468"/>
              <a:ext cx="190422" cy="109796"/>
            </a:xfrm>
            <a:custGeom>
              <a:avLst/>
              <a:gdLst/>
              <a:ahLst/>
              <a:cxnLst/>
              <a:rect l="l" t="t" r="r" b="b"/>
              <a:pathLst>
                <a:path w="3956" h="2281" extrusionOk="0">
                  <a:moveTo>
                    <a:pt x="3779" y="0"/>
                  </a:moveTo>
                  <a:lnTo>
                    <a:pt x="0" y="2181"/>
                  </a:lnTo>
                  <a:lnTo>
                    <a:pt x="176" y="2281"/>
                  </a:lnTo>
                  <a:lnTo>
                    <a:pt x="3955" y="11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 flipH="1">
              <a:off x="4923113" y="2606529"/>
              <a:ext cx="189893" cy="109844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82"/>
                  </a:lnTo>
                  <a:lnTo>
                    <a:pt x="176" y="2281"/>
                  </a:lnTo>
                  <a:lnTo>
                    <a:pt x="3944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 flipH="1">
              <a:off x="4873824" y="2634640"/>
              <a:ext cx="131553" cy="76438"/>
            </a:xfrm>
            <a:custGeom>
              <a:avLst/>
              <a:gdLst/>
              <a:ahLst/>
              <a:cxnLst/>
              <a:rect l="l" t="t" r="r" b="b"/>
              <a:pathLst>
                <a:path w="2733" h="1588" extrusionOk="0">
                  <a:moveTo>
                    <a:pt x="2568" y="1"/>
                  </a:moveTo>
                  <a:lnTo>
                    <a:pt x="1" y="1488"/>
                  </a:lnTo>
                  <a:lnTo>
                    <a:pt x="177" y="1587"/>
                  </a:lnTo>
                  <a:lnTo>
                    <a:pt x="2733" y="111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 flipH="1">
              <a:off x="4823957" y="2663279"/>
              <a:ext cx="132082" cy="76390"/>
            </a:xfrm>
            <a:custGeom>
              <a:avLst/>
              <a:gdLst/>
              <a:ahLst/>
              <a:cxnLst/>
              <a:rect l="l" t="t" r="r" b="b"/>
              <a:pathLst>
                <a:path w="2744" h="1587" extrusionOk="0">
                  <a:moveTo>
                    <a:pt x="2567" y="1"/>
                  </a:moveTo>
                  <a:lnTo>
                    <a:pt x="0" y="1477"/>
                  </a:lnTo>
                  <a:lnTo>
                    <a:pt x="176" y="1587"/>
                  </a:lnTo>
                  <a:lnTo>
                    <a:pt x="2743" y="100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 flipH="1">
              <a:off x="4996327" y="2705686"/>
              <a:ext cx="84333" cy="48857"/>
            </a:xfrm>
            <a:custGeom>
              <a:avLst/>
              <a:gdLst/>
              <a:ahLst/>
              <a:cxnLst/>
              <a:rect l="l" t="t" r="r" b="b"/>
              <a:pathLst>
                <a:path w="1752" h="1015" extrusionOk="0">
                  <a:moveTo>
                    <a:pt x="882" y="210"/>
                  </a:moveTo>
                  <a:lnTo>
                    <a:pt x="139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82" y="210"/>
                  </a:lnTo>
                  <a:close/>
                  <a:moveTo>
                    <a:pt x="882" y="1"/>
                  </a:moveTo>
                  <a:lnTo>
                    <a:pt x="0" y="508"/>
                  </a:lnTo>
                  <a:lnTo>
                    <a:pt x="871" y="1014"/>
                  </a:lnTo>
                  <a:lnTo>
                    <a:pt x="1752" y="50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 flipH="1">
              <a:off x="4946460" y="2734855"/>
              <a:ext cx="83851" cy="48328"/>
            </a:xfrm>
            <a:custGeom>
              <a:avLst/>
              <a:gdLst/>
              <a:ahLst/>
              <a:cxnLst/>
              <a:rect l="l" t="t" r="r" b="b"/>
              <a:pathLst>
                <a:path w="1742" h="1004" extrusionOk="0">
                  <a:moveTo>
                    <a:pt x="871" y="199"/>
                  </a:moveTo>
                  <a:lnTo>
                    <a:pt x="138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71" y="199"/>
                  </a:lnTo>
                  <a:close/>
                  <a:moveTo>
                    <a:pt x="871" y="1"/>
                  </a:moveTo>
                  <a:lnTo>
                    <a:pt x="1" y="508"/>
                  </a:lnTo>
                  <a:lnTo>
                    <a:pt x="871" y="1003"/>
                  </a:lnTo>
                  <a:lnTo>
                    <a:pt x="1742" y="50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 flipH="1">
              <a:off x="7424032" y="2865877"/>
              <a:ext cx="37160" cy="21757"/>
            </a:xfrm>
            <a:custGeom>
              <a:avLst/>
              <a:gdLst/>
              <a:ahLst/>
              <a:cxnLst/>
              <a:rect l="l" t="t" r="r" b="b"/>
              <a:pathLst>
                <a:path w="772" h="452" extrusionOk="0">
                  <a:moveTo>
                    <a:pt x="386" y="0"/>
                  </a:moveTo>
                  <a:lnTo>
                    <a:pt x="1" y="231"/>
                  </a:lnTo>
                  <a:lnTo>
                    <a:pt x="386" y="452"/>
                  </a:lnTo>
                  <a:lnTo>
                    <a:pt x="772" y="2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 flipH="1">
              <a:off x="7288246" y="2707804"/>
              <a:ext cx="14922" cy="1704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309" y="1"/>
                  </a:moveTo>
                  <a:lnTo>
                    <a:pt x="1" y="177"/>
                  </a:lnTo>
                  <a:lnTo>
                    <a:pt x="309" y="35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 flipH="1">
              <a:off x="7260179" y="2642485"/>
              <a:ext cx="326692" cy="177377"/>
            </a:xfrm>
            <a:custGeom>
              <a:avLst/>
              <a:gdLst/>
              <a:ahLst/>
              <a:cxnLst/>
              <a:rect l="l" t="t" r="r" b="b"/>
              <a:pathLst>
                <a:path w="6787" h="3685" extrusionOk="0">
                  <a:moveTo>
                    <a:pt x="2352" y="1"/>
                  </a:moveTo>
                  <a:cubicBezTo>
                    <a:pt x="1851" y="1"/>
                    <a:pt x="1373" y="102"/>
                    <a:pt x="1014" y="311"/>
                  </a:cubicBezTo>
                  <a:lnTo>
                    <a:pt x="794" y="444"/>
                  </a:lnTo>
                  <a:cubicBezTo>
                    <a:pt x="0" y="895"/>
                    <a:pt x="100" y="1688"/>
                    <a:pt x="1014" y="2217"/>
                  </a:cubicBezTo>
                  <a:lnTo>
                    <a:pt x="3118" y="3429"/>
                  </a:lnTo>
                  <a:cubicBezTo>
                    <a:pt x="3408" y="3598"/>
                    <a:pt x="3781" y="3685"/>
                    <a:pt x="4134" y="3685"/>
                  </a:cubicBezTo>
                  <a:cubicBezTo>
                    <a:pt x="4426" y="3685"/>
                    <a:pt x="4705" y="3626"/>
                    <a:pt x="4914" y="3506"/>
                  </a:cubicBezTo>
                  <a:lnTo>
                    <a:pt x="6324" y="2691"/>
                  </a:lnTo>
                  <a:cubicBezTo>
                    <a:pt x="6787" y="2427"/>
                    <a:pt x="6732" y="1964"/>
                    <a:pt x="6203" y="1655"/>
                  </a:cubicBezTo>
                  <a:lnTo>
                    <a:pt x="4099" y="433"/>
                  </a:lnTo>
                  <a:cubicBezTo>
                    <a:pt x="3598" y="149"/>
                    <a:pt x="2959" y="1"/>
                    <a:pt x="2352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 flipH="1">
              <a:off x="7267062" y="2677575"/>
              <a:ext cx="338919" cy="218629"/>
            </a:xfrm>
            <a:custGeom>
              <a:avLst/>
              <a:gdLst/>
              <a:ahLst/>
              <a:cxnLst/>
              <a:rect l="l" t="t" r="r" b="b"/>
              <a:pathLst>
                <a:path w="7041" h="4542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77" y="728"/>
                    <a:pt x="1" y="2171"/>
                    <a:pt x="1290" y="3009"/>
                  </a:cubicBezTo>
                  <a:cubicBezTo>
                    <a:pt x="1334" y="3031"/>
                    <a:pt x="3515" y="4287"/>
                    <a:pt x="3515" y="4287"/>
                  </a:cubicBezTo>
                  <a:cubicBezTo>
                    <a:pt x="3805" y="4456"/>
                    <a:pt x="4178" y="4542"/>
                    <a:pt x="4531" y="4542"/>
                  </a:cubicBezTo>
                  <a:cubicBezTo>
                    <a:pt x="4823" y="4542"/>
                    <a:pt x="5102" y="4483"/>
                    <a:pt x="5311" y="4364"/>
                  </a:cubicBezTo>
                  <a:lnTo>
                    <a:pt x="6721" y="3548"/>
                  </a:lnTo>
                  <a:cubicBezTo>
                    <a:pt x="6942" y="3427"/>
                    <a:pt x="7041" y="3251"/>
                    <a:pt x="7030" y="3075"/>
                  </a:cubicBezTo>
                  <a:lnTo>
                    <a:pt x="7041" y="3075"/>
                  </a:lnTo>
                  <a:lnTo>
                    <a:pt x="7041" y="1532"/>
                  </a:lnTo>
                  <a:cubicBezTo>
                    <a:pt x="7030" y="1687"/>
                    <a:pt x="6931" y="1841"/>
                    <a:pt x="6721" y="1962"/>
                  </a:cubicBezTo>
                  <a:lnTo>
                    <a:pt x="5311" y="2777"/>
                  </a:lnTo>
                  <a:cubicBezTo>
                    <a:pt x="5102" y="2897"/>
                    <a:pt x="4823" y="2956"/>
                    <a:pt x="4531" y="2956"/>
                  </a:cubicBezTo>
                  <a:cubicBezTo>
                    <a:pt x="4178" y="2956"/>
                    <a:pt x="3805" y="2869"/>
                    <a:pt x="3515" y="2700"/>
                  </a:cubicBezTo>
                  <a:lnTo>
                    <a:pt x="1411" y="1488"/>
                  </a:lnTo>
                  <a:cubicBezTo>
                    <a:pt x="673" y="1059"/>
                    <a:pt x="464" y="453"/>
                    <a:pt x="83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 flipH="1">
              <a:off x="7288243" y="2660103"/>
              <a:ext cx="249821" cy="230711"/>
            </a:xfrm>
            <a:custGeom>
              <a:avLst/>
              <a:gdLst/>
              <a:ahLst/>
              <a:cxnLst/>
              <a:rect l="l" t="t" r="r" b="b"/>
              <a:pathLst>
                <a:path w="5190" h="4793" extrusionOk="0">
                  <a:moveTo>
                    <a:pt x="3206" y="0"/>
                  </a:moveTo>
                  <a:lnTo>
                    <a:pt x="0" y="1851"/>
                  </a:lnTo>
                  <a:lnTo>
                    <a:pt x="0" y="3581"/>
                  </a:lnTo>
                  <a:lnTo>
                    <a:pt x="1862" y="4793"/>
                  </a:lnTo>
                  <a:lnTo>
                    <a:pt x="1983" y="4727"/>
                  </a:lnTo>
                  <a:lnTo>
                    <a:pt x="1983" y="2997"/>
                  </a:lnTo>
                  <a:lnTo>
                    <a:pt x="5189" y="1146"/>
                  </a:lnTo>
                  <a:lnTo>
                    <a:pt x="5189" y="992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 flipH="1">
              <a:off x="7288243" y="2653219"/>
              <a:ext cx="255693" cy="237594"/>
            </a:xfrm>
            <a:custGeom>
              <a:avLst/>
              <a:gdLst/>
              <a:ahLst/>
              <a:cxnLst/>
              <a:rect l="l" t="t" r="r" b="b"/>
              <a:pathLst>
                <a:path w="5312" h="4936" extrusionOk="0">
                  <a:moveTo>
                    <a:pt x="3328" y="0"/>
                  </a:moveTo>
                  <a:lnTo>
                    <a:pt x="1" y="1917"/>
                  </a:lnTo>
                  <a:lnTo>
                    <a:pt x="1" y="3790"/>
                  </a:lnTo>
                  <a:lnTo>
                    <a:pt x="1984" y="4936"/>
                  </a:lnTo>
                  <a:lnTo>
                    <a:pt x="1984" y="3063"/>
                  </a:lnTo>
                  <a:lnTo>
                    <a:pt x="5311" y="113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 flipH="1">
              <a:off x="7448436" y="2745493"/>
              <a:ext cx="95500" cy="145320"/>
            </a:xfrm>
            <a:custGeom>
              <a:avLst/>
              <a:gdLst/>
              <a:ahLst/>
              <a:cxnLst/>
              <a:rect l="l" t="t" r="r" b="b"/>
              <a:pathLst>
                <a:path w="1984" h="3019" extrusionOk="0">
                  <a:moveTo>
                    <a:pt x="1" y="0"/>
                  </a:moveTo>
                  <a:lnTo>
                    <a:pt x="1" y="1873"/>
                  </a:lnTo>
                  <a:lnTo>
                    <a:pt x="1984" y="3019"/>
                  </a:lnTo>
                  <a:lnTo>
                    <a:pt x="1984" y="1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6" name="Picture 745">
            <a:extLst>
              <a:ext uri="{FF2B5EF4-FFF2-40B4-BE49-F238E27FC236}">
                <a16:creationId xmlns:a16="http://schemas.microsoft.com/office/drawing/2014/main" xmlns="" id="{1DB9CB6E-7890-E746-8BC1-BD8974C1C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3429651" y="3599311"/>
            <a:ext cx="4718306" cy="857965"/>
            <a:chOff x="1354401" y="3599311"/>
            <a:chExt cx="4546885" cy="857965"/>
          </a:xfrm>
        </p:grpSpPr>
        <p:sp>
          <p:nvSpPr>
            <p:cNvPr id="751" name="Google Shape;751;p16"/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1" name="Google Shape;761;p16"/>
          <p:cNvGrpSpPr/>
          <p:nvPr/>
        </p:nvGrpSpPr>
        <p:grpSpPr>
          <a:xfrm>
            <a:off x="3429651" y="2628505"/>
            <a:ext cx="4718306" cy="857632"/>
            <a:chOff x="1354401" y="2628505"/>
            <a:chExt cx="4546885" cy="857632"/>
          </a:xfrm>
        </p:grpSpPr>
        <p:sp>
          <p:nvSpPr>
            <p:cNvPr id="762" name="Google Shape;762;p16"/>
            <p:cNvSpPr/>
            <p:nvPr/>
          </p:nvSpPr>
          <p:spPr>
            <a:xfrm>
              <a:off x="1372277" y="2741707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1354401" y="2723832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1706573" y="2628505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1421594" y="3390783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1461654" y="3390783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1796617" y="2676182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1500380" y="2676182"/>
              <a:ext cx="859270" cy="762304"/>
            </a:xfrm>
            <a:custGeom>
              <a:avLst/>
              <a:gdLst/>
              <a:ahLst/>
              <a:cxnLst/>
              <a:rect l="l" t="t" r="r" b="b"/>
              <a:pathLst>
                <a:path w="30909" h="27421" extrusionOk="0">
                  <a:moveTo>
                    <a:pt x="4977" y="0"/>
                  </a:moveTo>
                  <a:lnTo>
                    <a:pt x="0" y="27420"/>
                  </a:lnTo>
                  <a:lnTo>
                    <a:pt x="25932" y="27420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72" name="Google Shape;772;p16"/>
          <p:cNvGrpSpPr/>
          <p:nvPr/>
        </p:nvGrpSpPr>
        <p:grpSpPr>
          <a:xfrm>
            <a:off x="3429651" y="1657366"/>
            <a:ext cx="4718306" cy="857965"/>
            <a:chOff x="1354401" y="1657366"/>
            <a:chExt cx="4546885" cy="857965"/>
          </a:xfrm>
        </p:grpSpPr>
        <p:sp>
          <p:nvSpPr>
            <p:cNvPr id="773" name="Google Shape;773;p16"/>
            <p:cNvSpPr/>
            <p:nvPr/>
          </p:nvSpPr>
          <p:spPr>
            <a:xfrm>
              <a:off x="1372277" y="177056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1354401" y="1752692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1706573" y="165736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1421594" y="2419977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1461654" y="2419977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1796617" y="170504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1500380" y="170504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3" name="Google Shape;783;p16"/>
          <p:cNvGrpSpPr/>
          <p:nvPr/>
        </p:nvGrpSpPr>
        <p:grpSpPr>
          <a:xfrm>
            <a:off x="3448201" y="655582"/>
            <a:ext cx="4718306" cy="857966"/>
            <a:chOff x="1354401" y="686226"/>
            <a:chExt cx="4546885" cy="857966"/>
          </a:xfrm>
        </p:grpSpPr>
        <p:sp>
          <p:nvSpPr>
            <p:cNvPr id="784" name="Google Shape;784;p16"/>
            <p:cNvSpPr/>
            <p:nvPr/>
          </p:nvSpPr>
          <p:spPr>
            <a:xfrm>
              <a:off x="1372277" y="79942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1354401" y="78155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1706573" y="68622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1421594" y="1448838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1461654" y="1448838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1796617" y="73390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1500380" y="73390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91" name="Google Shape;791;p16"/>
            <p:cNvGrpSpPr/>
            <p:nvPr/>
          </p:nvGrpSpPr>
          <p:grpSpPr>
            <a:xfrm>
              <a:off x="2560838" y="952673"/>
              <a:ext cx="3226942" cy="480710"/>
              <a:chOff x="5222700" y="3813940"/>
              <a:chExt cx="3226942" cy="480710"/>
            </a:xfrm>
          </p:grpSpPr>
          <p:sp>
            <p:nvSpPr>
              <p:cNvPr id="792" name="Google Shape;792;p1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3" name="Google Shape;793;p16"/>
              <p:cNvSpPr txBox="1"/>
              <p:nvPr/>
            </p:nvSpPr>
            <p:spPr>
              <a:xfrm>
                <a:off x="5238742" y="381394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  <a:latin typeface="UTM Avo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ĐẶT VẤN ĐỀ</a:t>
                </a:r>
                <a:endParaRPr sz="1200" b="1" dirty="0">
                  <a:solidFill>
                    <a:srgbClr val="002060"/>
                  </a:solidFill>
                  <a:latin typeface="UTM Avo" pitchFamily="18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47" name="Google Shape;793;p16">
            <a:extLst>
              <a:ext uri="{FF2B5EF4-FFF2-40B4-BE49-F238E27FC236}">
                <a16:creationId xmlns:a16="http://schemas.microsoft.com/office/drawing/2014/main" xmlns="" id="{2ED6C8B0-02EC-7949-9AB4-C217F8C2A08E}"/>
              </a:ext>
            </a:extLst>
          </p:cNvPr>
          <p:cNvSpPr txBox="1"/>
          <p:nvPr/>
        </p:nvSpPr>
        <p:spPr>
          <a:xfrm>
            <a:off x="4636087" y="1886354"/>
            <a:ext cx="34933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UTM Avo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THỰC TIỄN TRIỂN KHAI TẠI NTTU</a:t>
            </a:r>
            <a:endParaRPr sz="1200" b="1" dirty="0">
              <a:solidFill>
                <a:srgbClr val="002060"/>
              </a:solidFill>
              <a:latin typeface="UTM Avo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" name="Google Shape;793;p16">
            <a:extLst>
              <a:ext uri="{FF2B5EF4-FFF2-40B4-BE49-F238E27FC236}">
                <a16:creationId xmlns:a16="http://schemas.microsoft.com/office/drawing/2014/main" xmlns="" id="{4328E479-D98D-C041-A5C3-A97BEBE9A7A5}"/>
              </a:ext>
            </a:extLst>
          </p:cNvPr>
          <p:cNvSpPr txBox="1"/>
          <p:nvPr/>
        </p:nvSpPr>
        <p:spPr>
          <a:xfrm>
            <a:off x="4636087" y="2846257"/>
            <a:ext cx="321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UTM Avo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KẾT QUẢ NTTU ĐẠT ĐƯỢC</a:t>
            </a:r>
            <a:endParaRPr sz="1200" b="1" dirty="0">
              <a:solidFill>
                <a:srgbClr val="002060"/>
              </a:solidFill>
              <a:latin typeface="UTM Avo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793;p16">
            <a:extLst>
              <a:ext uri="{FF2B5EF4-FFF2-40B4-BE49-F238E27FC236}">
                <a16:creationId xmlns:a16="http://schemas.microsoft.com/office/drawing/2014/main" xmlns="" id="{041D155F-FF91-C34F-9BC2-A91361438A1E}"/>
              </a:ext>
            </a:extLst>
          </p:cNvPr>
          <p:cNvSpPr txBox="1"/>
          <p:nvPr/>
        </p:nvSpPr>
        <p:spPr>
          <a:xfrm>
            <a:off x="4636088" y="3829500"/>
            <a:ext cx="3379174" cy="5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UTM Avo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KINH NGHIỆM, BỐI </a:t>
            </a:r>
            <a:r>
              <a:rPr lang="en-US" sz="1200" b="1" dirty="0" smtClean="0">
                <a:solidFill>
                  <a:srgbClr val="002060"/>
                </a:solidFill>
                <a:latin typeface="UTM Avo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CẢNH MỚI </a:t>
            </a:r>
            <a:r>
              <a:rPr lang="en-US" sz="1200" b="1" dirty="0" smtClean="0">
                <a:solidFill>
                  <a:srgbClr val="002060"/>
                </a:solidFill>
                <a:latin typeface="UTM Avo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VÀ ĐỀ XUẤT- KIẾN NGHỊ</a:t>
            </a:r>
            <a:endParaRPr sz="1200" b="1" dirty="0">
              <a:solidFill>
                <a:srgbClr val="002060"/>
              </a:solidFill>
              <a:latin typeface="UTM Avo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" name="Google Shape;1208;p26">
            <a:extLst>
              <a:ext uri="{FF2B5EF4-FFF2-40B4-BE49-F238E27FC236}">
                <a16:creationId xmlns:a16="http://schemas.microsoft.com/office/drawing/2014/main" xmlns="" id="{A6A68D52-8738-D542-8777-84A659439952}"/>
              </a:ext>
            </a:extLst>
          </p:cNvPr>
          <p:cNvGrpSpPr/>
          <p:nvPr/>
        </p:nvGrpSpPr>
        <p:grpSpPr>
          <a:xfrm>
            <a:off x="-208407" y="916673"/>
            <a:ext cx="3537437" cy="3519018"/>
            <a:chOff x="1436600" y="1347425"/>
            <a:chExt cx="2967000" cy="2967000"/>
          </a:xfrm>
        </p:grpSpPr>
        <p:sp>
          <p:nvSpPr>
            <p:cNvPr id="51" name="Google Shape;1209;p26">
              <a:extLst>
                <a:ext uri="{FF2B5EF4-FFF2-40B4-BE49-F238E27FC236}">
                  <a16:creationId xmlns:a16="http://schemas.microsoft.com/office/drawing/2014/main" xmlns="" id="{D0A8D0E2-7FF5-5E44-B437-70E61B94E20D}"/>
                </a:ext>
              </a:extLst>
            </p:cNvPr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name="adj1" fmla="val 17813811"/>
                <a:gd name="adj2" fmla="val 3845812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10;p26">
              <a:extLst>
                <a:ext uri="{FF2B5EF4-FFF2-40B4-BE49-F238E27FC236}">
                  <a16:creationId xmlns:a16="http://schemas.microsoft.com/office/drawing/2014/main" xmlns="" id="{293E6650-5694-014A-A054-245CEF79D194}"/>
                </a:ext>
              </a:extLst>
            </p:cNvPr>
            <p:cNvSpPr/>
            <p:nvPr/>
          </p:nvSpPr>
          <p:spPr>
            <a:xfrm>
              <a:off x="2082846" y="1993559"/>
              <a:ext cx="1674508" cy="1674508"/>
            </a:xfrm>
            <a:custGeom>
              <a:avLst/>
              <a:gdLst/>
              <a:ahLst/>
              <a:cxnLst/>
              <a:rect l="l" t="t" r="r" b="b"/>
              <a:pathLst>
                <a:path w="95156" h="95156" extrusionOk="0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3" name="Google Shape;1211;p26">
              <a:extLst>
                <a:ext uri="{FF2B5EF4-FFF2-40B4-BE49-F238E27FC236}">
                  <a16:creationId xmlns:a16="http://schemas.microsoft.com/office/drawing/2014/main" xmlns="" id="{1A047569-7E98-A24E-82E9-5C146666C245}"/>
                </a:ext>
              </a:extLst>
            </p:cNvPr>
            <p:cNvSpPr/>
            <p:nvPr/>
          </p:nvSpPr>
          <p:spPr>
            <a:xfrm>
              <a:off x="2155031" y="2065717"/>
              <a:ext cx="1530138" cy="1530190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4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NỘI DUNG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4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TRÌNH BÀY</a:t>
              </a:r>
              <a:endParaRPr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" name="Google Shape;1212;p26">
              <a:extLst>
                <a:ext uri="{FF2B5EF4-FFF2-40B4-BE49-F238E27FC236}">
                  <a16:creationId xmlns:a16="http://schemas.microsoft.com/office/drawing/2014/main" xmlns="" id="{243868EA-21D5-1E4B-8E75-E608FDA86D6B}"/>
                </a:ext>
              </a:extLst>
            </p:cNvPr>
            <p:cNvSpPr/>
            <p:nvPr/>
          </p:nvSpPr>
          <p:spPr>
            <a:xfrm>
              <a:off x="2729496" y="2259292"/>
              <a:ext cx="381209" cy="312466"/>
            </a:xfrm>
            <a:custGeom>
              <a:avLst/>
              <a:gdLst/>
              <a:ahLst/>
              <a:cxnLst/>
              <a:rect l="l" t="t" r="r" b="b"/>
              <a:pathLst>
                <a:path w="11967" h="9809" extrusionOk="0">
                  <a:moveTo>
                    <a:pt x="8309" y="358"/>
                  </a:moveTo>
                  <a:cubicBezTo>
                    <a:pt x="8940" y="358"/>
                    <a:pt x="9663" y="469"/>
                    <a:pt x="10418" y="796"/>
                  </a:cubicBezTo>
                  <a:lnTo>
                    <a:pt x="10418" y="7796"/>
                  </a:lnTo>
                  <a:cubicBezTo>
                    <a:pt x="9723" y="7513"/>
                    <a:pt x="8997" y="7381"/>
                    <a:pt x="8289" y="7381"/>
                  </a:cubicBezTo>
                  <a:cubicBezTo>
                    <a:pt x="7542" y="7381"/>
                    <a:pt x="6816" y="7527"/>
                    <a:pt x="6168" y="7796"/>
                  </a:cubicBezTo>
                  <a:lnTo>
                    <a:pt x="6168" y="796"/>
                  </a:lnTo>
                  <a:cubicBezTo>
                    <a:pt x="6430" y="676"/>
                    <a:pt x="7238" y="358"/>
                    <a:pt x="8309" y="358"/>
                  </a:cubicBezTo>
                  <a:close/>
                  <a:moveTo>
                    <a:pt x="3700" y="358"/>
                  </a:moveTo>
                  <a:cubicBezTo>
                    <a:pt x="4458" y="358"/>
                    <a:pt x="5191" y="513"/>
                    <a:pt x="5823" y="796"/>
                  </a:cubicBezTo>
                  <a:cubicBezTo>
                    <a:pt x="5811" y="1677"/>
                    <a:pt x="5811" y="6761"/>
                    <a:pt x="5811" y="7796"/>
                  </a:cubicBezTo>
                  <a:cubicBezTo>
                    <a:pt x="5418" y="7642"/>
                    <a:pt x="4656" y="7392"/>
                    <a:pt x="3668" y="7392"/>
                  </a:cubicBezTo>
                  <a:cubicBezTo>
                    <a:pt x="2929" y="7392"/>
                    <a:pt x="2215" y="7523"/>
                    <a:pt x="1548" y="7808"/>
                  </a:cubicBezTo>
                  <a:lnTo>
                    <a:pt x="1548" y="3867"/>
                  </a:lnTo>
                  <a:cubicBezTo>
                    <a:pt x="1548" y="3760"/>
                    <a:pt x="1477" y="3689"/>
                    <a:pt x="1370" y="3689"/>
                  </a:cubicBezTo>
                  <a:cubicBezTo>
                    <a:pt x="1262" y="3689"/>
                    <a:pt x="1191" y="3760"/>
                    <a:pt x="1191" y="3867"/>
                  </a:cubicBezTo>
                  <a:lnTo>
                    <a:pt x="1191" y="7987"/>
                  </a:lnTo>
                  <a:cubicBezTo>
                    <a:pt x="1191" y="8118"/>
                    <a:pt x="1298" y="8225"/>
                    <a:pt x="1429" y="8225"/>
                  </a:cubicBezTo>
                  <a:cubicBezTo>
                    <a:pt x="1465" y="8225"/>
                    <a:pt x="1489" y="8225"/>
                    <a:pt x="1524" y="8213"/>
                  </a:cubicBezTo>
                  <a:cubicBezTo>
                    <a:pt x="2203" y="7916"/>
                    <a:pt x="2917" y="7761"/>
                    <a:pt x="3656" y="7761"/>
                  </a:cubicBezTo>
                  <a:cubicBezTo>
                    <a:pt x="4715" y="7761"/>
                    <a:pt x="5537" y="8070"/>
                    <a:pt x="5799" y="8189"/>
                  </a:cubicBezTo>
                  <a:lnTo>
                    <a:pt x="5799" y="8606"/>
                  </a:lnTo>
                  <a:lnTo>
                    <a:pt x="417" y="8606"/>
                  </a:lnTo>
                  <a:cubicBezTo>
                    <a:pt x="381" y="8606"/>
                    <a:pt x="358" y="8582"/>
                    <a:pt x="358" y="8547"/>
                  </a:cubicBezTo>
                  <a:lnTo>
                    <a:pt x="358" y="1248"/>
                  </a:lnTo>
                  <a:cubicBezTo>
                    <a:pt x="358" y="1212"/>
                    <a:pt x="381" y="1188"/>
                    <a:pt x="417" y="1188"/>
                  </a:cubicBezTo>
                  <a:lnTo>
                    <a:pt x="1203" y="1188"/>
                  </a:lnTo>
                  <a:lnTo>
                    <a:pt x="1203" y="3153"/>
                  </a:lnTo>
                  <a:cubicBezTo>
                    <a:pt x="1203" y="3248"/>
                    <a:pt x="1274" y="3332"/>
                    <a:pt x="1382" y="3332"/>
                  </a:cubicBezTo>
                  <a:cubicBezTo>
                    <a:pt x="1489" y="3332"/>
                    <a:pt x="1560" y="3248"/>
                    <a:pt x="1560" y="3153"/>
                  </a:cubicBezTo>
                  <a:lnTo>
                    <a:pt x="1560" y="796"/>
                  </a:lnTo>
                  <a:cubicBezTo>
                    <a:pt x="2253" y="495"/>
                    <a:pt x="2987" y="358"/>
                    <a:pt x="3700" y="358"/>
                  </a:cubicBezTo>
                  <a:close/>
                  <a:moveTo>
                    <a:pt x="6608" y="7987"/>
                  </a:moveTo>
                  <a:lnTo>
                    <a:pt x="6608" y="9249"/>
                  </a:lnTo>
                  <a:lnTo>
                    <a:pt x="6501" y="9166"/>
                  </a:lnTo>
                  <a:cubicBezTo>
                    <a:pt x="6471" y="9136"/>
                    <a:pt x="6430" y="9121"/>
                    <a:pt x="6390" y="9121"/>
                  </a:cubicBezTo>
                  <a:cubicBezTo>
                    <a:pt x="6349" y="9121"/>
                    <a:pt x="6311" y="9136"/>
                    <a:pt x="6287" y="9166"/>
                  </a:cubicBezTo>
                  <a:lnTo>
                    <a:pt x="6168" y="9261"/>
                  </a:lnTo>
                  <a:lnTo>
                    <a:pt x="6168" y="8166"/>
                  </a:lnTo>
                  <a:cubicBezTo>
                    <a:pt x="6251" y="8118"/>
                    <a:pt x="6418" y="8058"/>
                    <a:pt x="6608" y="7987"/>
                  </a:cubicBezTo>
                  <a:close/>
                  <a:moveTo>
                    <a:pt x="8273" y="0"/>
                  </a:moveTo>
                  <a:cubicBezTo>
                    <a:pt x="7438" y="0"/>
                    <a:pt x="6643" y="178"/>
                    <a:pt x="5989" y="486"/>
                  </a:cubicBezTo>
                  <a:cubicBezTo>
                    <a:pt x="5715" y="367"/>
                    <a:pt x="4858" y="10"/>
                    <a:pt x="3668" y="10"/>
                  </a:cubicBezTo>
                  <a:cubicBezTo>
                    <a:pt x="2858" y="10"/>
                    <a:pt x="2072" y="176"/>
                    <a:pt x="1322" y="510"/>
                  </a:cubicBezTo>
                  <a:cubicBezTo>
                    <a:pt x="1143" y="593"/>
                    <a:pt x="1191" y="796"/>
                    <a:pt x="1191" y="843"/>
                  </a:cubicBezTo>
                  <a:lnTo>
                    <a:pt x="405" y="843"/>
                  </a:lnTo>
                  <a:cubicBezTo>
                    <a:pt x="179" y="843"/>
                    <a:pt x="0" y="1022"/>
                    <a:pt x="0" y="1248"/>
                  </a:cubicBezTo>
                  <a:lnTo>
                    <a:pt x="0" y="8535"/>
                  </a:lnTo>
                  <a:cubicBezTo>
                    <a:pt x="0" y="8761"/>
                    <a:pt x="179" y="8939"/>
                    <a:pt x="405" y="8939"/>
                  </a:cubicBezTo>
                  <a:lnTo>
                    <a:pt x="5811" y="8939"/>
                  </a:lnTo>
                  <a:lnTo>
                    <a:pt x="5811" y="9630"/>
                  </a:lnTo>
                  <a:cubicBezTo>
                    <a:pt x="5811" y="9740"/>
                    <a:pt x="5889" y="9808"/>
                    <a:pt x="5977" y="9808"/>
                  </a:cubicBezTo>
                  <a:cubicBezTo>
                    <a:pt x="6013" y="9808"/>
                    <a:pt x="6050" y="9797"/>
                    <a:pt x="6084" y="9773"/>
                  </a:cubicBezTo>
                  <a:lnTo>
                    <a:pt x="6382" y="9535"/>
                  </a:lnTo>
                  <a:cubicBezTo>
                    <a:pt x="6656" y="9737"/>
                    <a:pt x="6668" y="9809"/>
                    <a:pt x="6787" y="9809"/>
                  </a:cubicBezTo>
                  <a:cubicBezTo>
                    <a:pt x="6894" y="9809"/>
                    <a:pt x="6966" y="9737"/>
                    <a:pt x="6966" y="9630"/>
                  </a:cubicBezTo>
                  <a:lnTo>
                    <a:pt x="6966" y="8939"/>
                  </a:lnTo>
                  <a:lnTo>
                    <a:pt x="9335" y="8939"/>
                  </a:lnTo>
                  <a:cubicBezTo>
                    <a:pt x="9442" y="8939"/>
                    <a:pt x="9513" y="8856"/>
                    <a:pt x="9513" y="8761"/>
                  </a:cubicBezTo>
                  <a:cubicBezTo>
                    <a:pt x="9513" y="8654"/>
                    <a:pt x="9442" y="8582"/>
                    <a:pt x="9335" y="8582"/>
                  </a:cubicBezTo>
                  <a:lnTo>
                    <a:pt x="6966" y="8582"/>
                  </a:lnTo>
                  <a:lnTo>
                    <a:pt x="6966" y="7892"/>
                  </a:lnTo>
                  <a:cubicBezTo>
                    <a:pt x="7400" y="7783"/>
                    <a:pt x="7847" y="7728"/>
                    <a:pt x="8295" y="7728"/>
                  </a:cubicBezTo>
                  <a:cubicBezTo>
                    <a:pt x="9025" y="7728"/>
                    <a:pt x="9760" y="7875"/>
                    <a:pt x="10454" y="8177"/>
                  </a:cubicBezTo>
                  <a:cubicBezTo>
                    <a:pt x="10483" y="8192"/>
                    <a:pt x="10514" y="8199"/>
                    <a:pt x="10544" y="8199"/>
                  </a:cubicBezTo>
                  <a:cubicBezTo>
                    <a:pt x="10662" y="8199"/>
                    <a:pt x="10776" y="8096"/>
                    <a:pt x="10776" y="7963"/>
                  </a:cubicBezTo>
                  <a:lnTo>
                    <a:pt x="10776" y="1177"/>
                  </a:lnTo>
                  <a:lnTo>
                    <a:pt x="11561" y="1177"/>
                  </a:lnTo>
                  <a:cubicBezTo>
                    <a:pt x="11597" y="1177"/>
                    <a:pt x="11621" y="1212"/>
                    <a:pt x="11621" y="1236"/>
                  </a:cubicBezTo>
                  <a:lnTo>
                    <a:pt x="11621" y="8535"/>
                  </a:lnTo>
                  <a:cubicBezTo>
                    <a:pt x="11621" y="8570"/>
                    <a:pt x="11597" y="8594"/>
                    <a:pt x="11561" y="8594"/>
                  </a:cubicBezTo>
                  <a:lnTo>
                    <a:pt x="10049" y="8594"/>
                  </a:lnTo>
                  <a:cubicBezTo>
                    <a:pt x="9942" y="8594"/>
                    <a:pt x="9871" y="8666"/>
                    <a:pt x="9871" y="8773"/>
                  </a:cubicBezTo>
                  <a:cubicBezTo>
                    <a:pt x="9871" y="8880"/>
                    <a:pt x="9942" y="8951"/>
                    <a:pt x="10049" y="8951"/>
                  </a:cubicBezTo>
                  <a:lnTo>
                    <a:pt x="11561" y="8951"/>
                  </a:lnTo>
                  <a:cubicBezTo>
                    <a:pt x="11788" y="8951"/>
                    <a:pt x="11966" y="8773"/>
                    <a:pt x="11966" y="8547"/>
                  </a:cubicBezTo>
                  <a:lnTo>
                    <a:pt x="11966" y="1236"/>
                  </a:lnTo>
                  <a:cubicBezTo>
                    <a:pt x="11954" y="998"/>
                    <a:pt x="11776" y="831"/>
                    <a:pt x="11549" y="831"/>
                  </a:cubicBezTo>
                  <a:lnTo>
                    <a:pt x="10764" y="831"/>
                  </a:lnTo>
                  <a:cubicBezTo>
                    <a:pt x="10752" y="784"/>
                    <a:pt x="10811" y="581"/>
                    <a:pt x="10633" y="498"/>
                  </a:cubicBezTo>
                  <a:cubicBezTo>
                    <a:pt x="9864" y="154"/>
                    <a:pt x="9051" y="0"/>
                    <a:pt x="8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AF12006-5B5F-BC4A-B1E2-CB81DA173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51659E-7801-7643-90AA-85AD1906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53" y="3797431"/>
            <a:ext cx="1915922" cy="1277282"/>
          </a:xfrm>
          <a:prstGeom prst="rect">
            <a:avLst/>
          </a:prstGeom>
        </p:spPr>
      </p:pic>
      <p:sp>
        <p:nvSpPr>
          <p:cNvPr id="55" name="Google Shape;1866;p38">
            <a:extLst>
              <a:ext uri="{FF2B5EF4-FFF2-40B4-BE49-F238E27FC236}">
                <a16:creationId xmlns:a16="http://schemas.microsoft.com/office/drawing/2014/main" xmlns="" id="{6DBB62B8-9CBF-2A4A-84A2-BB2BE7602F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1. ĐẶT VẤN ĐỀ</a:t>
            </a:r>
          </a:p>
        </p:txBody>
      </p:sp>
      <p:sp>
        <p:nvSpPr>
          <p:cNvPr id="61" name="Google Shape;1126;p24">
            <a:extLst>
              <a:ext uri="{FF2B5EF4-FFF2-40B4-BE49-F238E27FC236}">
                <a16:creationId xmlns:a16="http://schemas.microsoft.com/office/drawing/2014/main" xmlns="" id="{E9E1C868-D42E-E14E-9188-5F3B940860A5}"/>
              </a:ext>
            </a:extLst>
          </p:cNvPr>
          <p:cNvSpPr/>
          <p:nvPr/>
        </p:nvSpPr>
        <p:spPr>
          <a:xfrm>
            <a:off x="4715804" y="424027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0"/>
                </a:move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D496F8-BDED-A14D-AE8D-6B387BD7351C}"/>
              </a:ext>
            </a:extLst>
          </p:cNvPr>
          <p:cNvSpPr/>
          <p:nvPr/>
        </p:nvSpPr>
        <p:spPr>
          <a:xfrm>
            <a:off x="315400" y="835454"/>
            <a:ext cx="869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Nền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Việt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Nam</a:t>
            </a:r>
            <a:r>
              <a:rPr lang="en-US" b="1" dirty="0">
                <a:latin typeface="UTM Avo" panose="02040603050506020204" pitchFamily="18" charset="0"/>
                <a:ea typeface="Calibri" panose="020F0502020204030204" pitchFamily="34" charset="0"/>
              </a:rPr>
              <a:t> </a:t>
            </a:r>
            <a:r>
              <a:rPr lang="en-US" b="1" dirty="0" err="1">
                <a:latin typeface="UTM Avo" panose="02040603050506020204" pitchFamily="18" charset="0"/>
                <a:ea typeface="Calibri" panose="020F0502020204030204" pitchFamily="34" charset="0"/>
              </a:rPr>
              <a:t>sau</a:t>
            </a:r>
            <a:r>
              <a:rPr lang="en-US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ea typeface="Calibri" panose="020F0502020204030204" pitchFamily="34" charset="0"/>
              </a:rPr>
              <a:t>gần</a:t>
            </a:r>
            <a:r>
              <a:rPr lang="en-US" b="1" dirty="0">
                <a:latin typeface="UTM Avo" panose="02040603050506020204" pitchFamily="18" charset="0"/>
                <a:ea typeface="Calibri" panose="020F0502020204030204" pitchFamily="34" charset="0"/>
              </a:rPr>
              <a:t> 40 </a:t>
            </a:r>
            <a:r>
              <a:rPr lang="en-US" b="1" dirty="0" err="1">
                <a:latin typeface="UTM Avo" panose="02040603050506020204" pitchFamily="18" charset="0"/>
                <a:ea typeface="Calibri" panose="020F0502020204030204" pitchFamily="34" charset="0"/>
              </a:rPr>
              <a:t>năm</a:t>
            </a:r>
            <a:r>
              <a:rPr lang="en-US" b="1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UTM Avo" panose="02040603050506020204" pitchFamily="18" charset="0"/>
                <a:ea typeface="Calibri" panose="020F0502020204030204" pitchFamily="34" charset="0"/>
              </a:rPr>
              <a:t>đổi</a:t>
            </a:r>
            <a:r>
              <a:rPr lang="en-US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mới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đặc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biệt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 10 </a:t>
            </a:r>
            <a:r>
              <a:rPr lang="en-US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năm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triển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Nghị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quyết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29-NQ/TW</a:t>
            </a:r>
            <a:r>
              <a:rPr lang="en-US" dirty="0" smtClean="0">
                <a:latin typeface="UTM Avo" panose="02040603050506020204" pitchFamily="18" charset="0"/>
                <a:ea typeface="Calibri" panose="020F0502020204030204" pitchFamily="34" charset="0"/>
              </a:rPr>
              <a:t>:  </a:t>
            </a:r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30" name="Google Shape;940;p20">
            <a:extLst>
              <a:ext uri="{FF2B5EF4-FFF2-40B4-BE49-F238E27FC236}">
                <a16:creationId xmlns:a16="http://schemas.microsoft.com/office/drawing/2014/main" xmlns="" id="{88000EFF-6DDF-D448-81EC-F2B754821910}"/>
              </a:ext>
            </a:extLst>
          </p:cNvPr>
          <p:cNvGrpSpPr/>
          <p:nvPr/>
        </p:nvGrpSpPr>
        <p:grpSpPr>
          <a:xfrm>
            <a:off x="1490800" y="1530760"/>
            <a:ext cx="3084050" cy="1350800"/>
            <a:chOff x="1394800" y="1382988"/>
            <a:chExt cx="3084050" cy="1350800"/>
          </a:xfrm>
        </p:grpSpPr>
        <p:sp>
          <p:nvSpPr>
            <p:cNvPr id="31" name="Google Shape;941;p20">
              <a:extLst>
                <a:ext uri="{FF2B5EF4-FFF2-40B4-BE49-F238E27FC236}">
                  <a16:creationId xmlns:a16="http://schemas.microsoft.com/office/drawing/2014/main" xmlns="" id="{5967BBCD-1612-A449-85B5-AD9772CD7F07}"/>
                </a:ext>
              </a:extLst>
            </p:cNvPr>
            <p:cNvSpPr/>
            <p:nvPr/>
          </p:nvSpPr>
          <p:spPr>
            <a:xfrm>
              <a:off x="2479750" y="2614088"/>
              <a:ext cx="1999100" cy="119700"/>
            </a:xfrm>
            <a:custGeom>
              <a:avLst/>
              <a:gdLst/>
              <a:ahLst/>
              <a:cxnLst/>
              <a:rect l="l" t="t" r="r" b="b"/>
              <a:pathLst>
                <a:path w="79964" h="4788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cubicBezTo>
                    <a:pt x="334" y="1751"/>
                    <a:pt x="358" y="1811"/>
                    <a:pt x="370" y="1858"/>
                  </a:cubicBezTo>
                  <a:cubicBezTo>
                    <a:pt x="1096" y="3573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5"/>
                  </a:cubicBezTo>
                  <a:cubicBezTo>
                    <a:pt x="79499" y="3859"/>
                    <a:pt x="79689" y="3561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2;p20">
              <a:extLst>
                <a:ext uri="{FF2B5EF4-FFF2-40B4-BE49-F238E27FC236}">
                  <a16:creationId xmlns:a16="http://schemas.microsoft.com/office/drawing/2014/main" xmlns="" id="{1C7FA533-6299-FA44-BF2D-0308303CE5DA}"/>
                </a:ext>
              </a:extLst>
            </p:cNvPr>
            <p:cNvSpPr/>
            <p:nvPr/>
          </p:nvSpPr>
          <p:spPr>
            <a:xfrm>
              <a:off x="2479750" y="2614088"/>
              <a:ext cx="1999100" cy="81300"/>
            </a:xfrm>
            <a:custGeom>
              <a:avLst/>
              <a:gdLst/>
              <a:ahLst/>
              <a:cxnLst/>
              <a:rect l="l" t="t" r="r" b="b"/>
              <a:pathLst>
                <a:path w="79964" h="3252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lnTo>
                    <a:pt x="77582" y="1703"/>
                  </a:lnTo>
                  <a:cubicBezTo>
                    <a:pt x="78606" y="1703"/>
                    <a:pt x="79475" y="2346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3;p20">
              <a:extLst>
                <a:ext uri="{FF2B5EF4-FFF2-40B4-BE49-F238E27FC236}">
                  <a16:creationId xmlns:a16="http://schemas.microsoft.com/office/drawing/2014/main" xmlns="" id="{C7BC8197-84E7-0D42-B330-E566E10ABF3E}"/>
                </a:ext>
              </a:extLst>
            </p:cNvPr>
            <p:cNvSpPr/>
            <p:nvPr/>
          </p:nvSpPr>
          <p:spPr>
            <a:xfrm>
              <a:off x="1792475" y="1594938"/>
              <a:ext cx="2686375" cy="1079025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4;p20">
              <a:extLst>
                <a:ext uri="{FF2B5EF4-FFF2-40B4-BE49-F238E27FC236}">
                  <a16:creationId xmlns:a16="http://schemas.microsoft.com/office/drawing/2014/main" xmlns="" id="{0F752F7D-7C96-0A44-8220-4D754DAB02DD}"/>
                </a:ext>
              </a:extLst>
            </p:cNvPr>
            <p:cNvSpPr/>
            <p:nvPr/>
          </p:nvSpPr>
          <p:spPr>
            <a:xfrm>
              <a:off x="1394800" y="1382988"/>
              <a:ext cx="795350" cy="795675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" name="Google Shape;945;p20">
              <a:extLst>
                <a:ext uri="{FF2B5EF4-FFF2-40B4-BE49-F238E27FC236}">
                  <a16:creationId xmlns:a16="http://schemas.microsoft.com/office/drawing/2014/main" xmlns="" id="{AE24B53D-E4FC-A848-8C0C-E16C064D9E2E}"/>
                </a:ext>
              </a:extLst>
            </p:cNvPr>
            <p:cNvSpPr txBox="1"/>
            <p:nvPr/>
          </p:nvSpPr>
          <p:spPr>
            <a:xfrm>
              <a:off x="2221519" y="1901766"/>
              <a:ext cx="2133087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Đạt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nhiều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thành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tựu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</a:p>
            <a:p>
              <a:pPr lvl="0" algn="ctr">
                <a:lnSpc>
                  <a:spcPct val="130000"/>
                </a:lnSpc>
              </a:pP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trong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công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tác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đào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Avo" panose="02040603050506020204" pitchFamily="18" charset="0"/>
                  <a:ea typeface="Roboto"/>
                  <a:cs typeface="Roboto"/>
                  <a:sym typeface="Roboto"/>
                </a:rPr>
                <a:t>tạo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Google Shape;947;p20">
            <a:extLst>
              <a:ext uri="{FF2B5EF4-FFF2-40B4-BE49-F238E27FC236}">
                <a16:creationId xmlns:a16="http://schemas.microsoft.com/office/drawing/2014/main" xmlns="" id="{35791A7F-ED74-F442-989B-5A954945962B}"/>
              </a:ext>
            </a:extLst>
          </p:cNvPr>
          <p:cNvGrpSpPr/>
          <p:nvPr/>
        </p:nvGrpSpPr>
        <p:grpSpPr>
          <a:xfrm>
            <a:off x="4665150" y="1429777"/>
            <a:ext cx="3084050" cy="1350800"/>
            <a:chOff x="4665150" y="1382988"/>
            <a:chExt cx="3084050" cy="1350800"/>
          </a:xfrm>
        </p:grpSpPr>
        <p:sp>
          <p:nvSpPr>
            <p:cNvPr id="38" name="Google Shape;948;p20">
              <a:extLst>
                <a:ext uri="{FF2B5EF4-FFF2-40B4-BE49-F238E27FC236}">
                  <a16:creationId xmlns:a16="http://schemas.microsoft.com/office/drawing/2014/main" xmlns="" id="{733E5FE0-F344-8D49-B2B3-961966C1CA7A}"/>
                </a:ext>
              </a:extLst>
            </p:cNvPr>
            <p:cNvSpPr/>
            <p:nvPr/>
          </p:nvSpPr>
          <p:spPr>
            <a:xfrm>
              <a:off x="5750100" y="2614088"/>
              <a:ext cx="1999100" cy="119700"/>
            </a:xfrm>
            <a:custGeom>
              <a:avLst/>
              <a:gdLst/>
              <a:ahLst/>
              <a:cxnLst/>
              <a:rect l="l" t="t" r="r" b="b"/>
              <a:pathLst>
                <a:path w="79964" h="4788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cubicBezTo>
                    <a:pt x="334" y="1751"/>
                    <a:pt x="358" y="1811"/>
                    <a:pt x="370" y="1858"/>
                  </a:cubicBezTo>
                  <a:cubicBezTo>
                    <a:pt x="1096" y="3573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5"/>
                  </a:cubicBezTo>
                  <a:cubicBezTo>
                    <a:pt x="79499" y="3859"/>
                    <a:pt x="79689" y="3561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9;p20">
              <a:extLst>
                <a:ext uri="{FF2B5EF4-FFF2-40B4-BE49-F238E27FC236}">
                  <a16:creationId xmlns:a16="http://schemas.microsoft.com/office/drawing/2014/main" xmlns="" id="{7545988E-362A-FD45-8532-0F55BA3C7D72}"/>
                </a:ext>
              </a:extLst>
            </p:cNvPr>
            <p:cNvSpPr/>
            <p:nvPr/>
          </p:nvSpPr>
          <p:spPr>
            <a:xfrm>
              <a:off x="5750100" y="2614088"/>
              <a:ext cx="1999100" cy="81300"/>
            </a:xfrm>
            <a:custGeom>
              <a:avLst/>
              <a:gdLst/>
              <a:ahLst/>
              <a:cxnLst/>
              <a:rect l="l" t="t" r="r" b="b"/>
              <a:pathLst>
                <a:path w="79964" h="3252" extrusionOk="0">
                  <a:moveTo>
                    <a:pt x="1" y="1"/>
                  </a:moveTo>
                  <a:cubicBezTo>
                    <a:pt x="1" y="596"/>
                    <a:pt x="120" y="1180"/>
                    <a:pt x="310" y="1703"/>
                  </a:cubicBezTo>
                  <a:lnTo>
                    <a:pt x="77582" y="1703"/>
                  </a:lnTo>
                  <a:cubicBezTo>
                    <a:pt x="78606" y="1703"/>
                    <a:pt x="79475" y="2346"/>
                    <a:pt x="79808" y="3251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18"/>
                  </a:lnTo>
                  <a:cubicBezTo>
                    <a:pt x="79963" y="2227"/>
                    <a:pt x="79939" y="2037"/>
                    <a:pt x="79892" y="1858"/>
                  </a:cubicBezTo>
                  <a:cubicBezTo>
                    <a:pt x="79630" y="799"/>
                    <a:pt x="78606" y="1"/>
                    <a:pt x="77463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0;p20">
              <a:extLst>
                <a:ext uri="{FF2B5EF4-FFF2-40B4-BE49-F238E27FC236}">
                  <a16:creationId xmlns:a16="http://schemas.microsoft.com/office/drawing/2014/main" xmlns="" id="{20B40BA8-5174-0B4A-92EF-6B8AB3F0F230}"/>
                </a:ext>
              </a:extLst>
            </p:cNvPr>
            <p:cNvSpPr/>
            <p:nvPr/>
          </p:nvSpPr>
          <p:spPr>
            <a:xfrm>
              <a:off x="5062825" y="1594938"/>
              <a:ext cx="2686375" cy="1079025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1;p20">
              <a:extLst>
                <a:ext uri="{FF2B5EF4-FFF2-40B4-BE49-F238E27FC236}">
                  <a16:creationId xmlns:a16="http://schemas.microsoft.com/office/drawing/2014/main" xmlns="" id="{B261CCC4-FE86-574F-ADA2-BF03D6CBE012}"/>
                </a:ext>
              </a:extLst>
            </p:cNvPr>
            <p:cNvSpPr/>
            <p:nvPr/>
          </p:nvSpPr>
          <p:spPr>
            <a:xfrm>
              <a:off x="4665150" y="1382988"/>
              <a:ext cx="795350" cy="795675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64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64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" name="Google Shape;954;p20">
            <a:extLst>
              <a:ext uri="{FF2B5EF4-FFF2-40B4-BE49-F238E27FC236}">
                <a16:creationId xmlns:a16="http://schemas.microsoft.com/office/drawing/2014/main" xmlns="" id="{4B84F347-2017-D74B-A072-0430DB745B29}"/>
              </a:ext>
            </a:extLst>
          </p:cNvPr>
          <p:cNvGrpSpPr/>
          <p:nvPr/>
        </p:nvGrpSpPr>
        <p:grpSpPr>
          <a:xfrm>
            <a:off x="1432526" y="2910315"/>
            <a:ext cx="3084050" cy="1350775"/>
            <a:chOff x="1394800" y="2774838"/>
            <a:chExt cx="3084050" cy="1350775"/>
          </a:xfrm>
        </p:grpSpPr>
        <p:sp>
          <p:nvSpPr>
            <p:cNvPr id="45" name="Google Shape;955;p20">
              <a:extLst>
                <a:ext uri="{FF2B5EF4-FFF2-40B4-BE49-F238E27FC236}">
                  <a16:creationId xmlns:a16="http://schemas.microsoft.com/office/drawing/2014/main" xmlns="" id="{9C4025A6-9EBF-414A-85FD-FB8533B3C4E1}"/>
                </a:ext>
              </a:extLst>
            </p:cNvPr>
            <p:cNvSpPr/>
            <p:nvPr/>
          </p:nvSpPr>
          <p:spPr>
            <a:xfrm>
              <a:off x="2479750" y="4005938"/>
              <a:ext cx="1999100" cy="119675"/>
            </a:xfrm>
            <a:custGeom>
              <a:avLst/>
              <a:gdLst/>
              <a:ahLst/>
              <a:cxnLst/>
              <a:rect l="l" t="t" r="r" b="b"/>
              <a:pathLst>
                <a:path w="79964" h="4787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cubicBezTo>
                    <a:pt x="334" y="1751"/>
                    <a:pt x="358" y="1798"/>
                    <a:pt x="370" y="1858"/>
                  </a:cubicBezTo>
                  <a:cubicBezTo>
                    <a:pt x="1096" y="3572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4"/>
                  </a:cubicBezTo>
                  <a:cubicBezTo>
                    <a:pt x="79499" y="3846"/>
                    <a:pt x="79689" y="3560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6;p20">
              <a:extLst>
                <a:ext uri="{FF2B5EF4-FFF2-40B4-BE49-F238E27FC236}">
                  <a16:creationId xmlns:a16="http://schemas.microsoft.com/office/drawing/2014/main" xmlns="" id="{DFB00510-5792-7F45-90DE-ED290358B467}"/>
                </a:ext>
              </a:extLst>
            </p:cNvPr>
            <p:cNvSpPr/>
            <p:nvPr/>
          </p:nvSpPr>
          <p:spPr>
            <a:xfrm>
              <a:off x="2479750" y="4005938"/>
              <a:ext cx="1999100" cy="80975"/>
            </a:xfrm>
            <a:custGeom>
              <a:avLst/>
              <a:gdLst/>
              <a:ahLst/>
              <a:cxnLst/>
              <a:rect l="l" t="t" r="r" b="b"/>
              <a:pathLst>
                <a:path w="79964" h="3239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lnTo>
                    <a:pt x="77582" y="1691"/>
                  </a:lnTo>
                  <a:cubicBezTo>
                    <a:pt x="78606" y="1691"/>
                    <a:pt x="79475" y="2334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7;p20">
              <a:extLst>
                <a:ext uri="{FF2B5EF4-FFF2-40B4-BE49-F238E27FC236}">
                  <a16:creationId xmlns:a16="http://schemas.microsoft.com/office/drawing/2014/main" xmlns="" id="{F12B1B3F-9CDB-5F48-9CBE-51FB2D695F8F}"/>
                </a:ext>
              </a:extLst>
            </p:cNvPr>
            <p:cNvSpPr/>
            <p:nvPr/>
          </p:nvSpPr>
          <p:spPr>
            <a:xfrm>
              <a:off x="1792475" y="2986463"/>
              <a:ext cx="2686375" cy="1079325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8;p20">
              <a:extLst>
                <a:ext uri="{FF2B5EF4-FFF2-40B4-BE49-F238E27FC236}">
                  <a16:creationId xmlns:a16="http://schemas.microsoft.com/office/drawing/2014/main" xmlns="" id="{69B04526-892E-E041-80D2-7A76E341688E}"/>
                </a:ext>
              </a:extLst>
            </p:cNvPr>
            <p:cNvSpPr/>
            <p:nvPr/>
          </p:nvSpPr>
          <p:spPr>
            <a:xfrm>
              <a:off x="1394800" y="2774838"/>
              <a:ext cx="795350" cy="795350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76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76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" name="Google Shape;961;p20">
            <a:extLst>
              <a:ext uri="{FF2B5EF4-FFF2-40B4-BE49-F238E27FC236}">
                <a16:creationId xmlns:a16="http://schemas.microsoft.com/office/drawing/2014/main" xmlns="" id="{2E8ADE5A-2697-C443-BB3E-8199CC83000D}"/>
              </a:ext>
            </a:extLst>
          </p:cNvPr>
          <p:cNvGrpSpPr/>
          <p:nvPr/>
        </p:nvGrpSpPr>
        <p:grpSpPr>
          <a:xfrm>
            <a:off x="4740118" y="2936169"/>
            <a:ext cx="3084050" cy="1350775"/>
            <a:chOff x="4665150" y="2774838"/>
            <a:chExt cx="3084050" cy="1350775"/>
          </a:xfrm>
        </p:grpSpPr>
        <p:sp>
          <p:nvSpPr>
            <p:cNvPr id="52" name="Google Shape;962;p20">
              <a:extLst>
                <a:ext uri="{FF2B5EF4-FFF2-40B4-BE49-F238E27FC236}">
                  <a16:creationId xmlns:a16="http://schemas.microsoft.com/office/drawing/2014/main" xmlns="" id="{E6AC5793-DD9F-7041-8808-ABF82791BE0B}"/>
                </a:ext>
              </a:extLst>
            </p:cNvPr>
            <p:cNvSpPr/>
            <p:nvPr/>
          </p:nvSpPr>
          <p:spPr>
            <a:xfrm>
              <a:off x="5750100" y="4005938"/>
              <a:ext cx="1999100" cy="119675"/>
            </a:xfrm>
            <a:custGeom>
              <a:avLst/>
              <a:gdLst/>
              <a:ahLst/>
              <a:cxnLst/>
              <a:rect l="l" t="t" r="r" b="b"/>
              <a:pathLst>
                <a:path w="79964" h="4787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cubicBezTo>
                    <a:pt x="334" y="1751"/>
                    <a:pt x="358" y="1798"/>
                    <a:pt x="370" y="1858"/>
                  </a:cubicBezTo>
                  <a:cubicBezTo>
                    <a:pt x="1096" y="3572"/>
                    <a:pt x="2799" y="4787"/>
                    <a:pt x="4787" y="4787"/>
                  </a:cubicBezTo>
                  <a:lnTo>
                    <a:pt x="77582" y="4787"/>
                  </a:lnTo>
                  <a:cubicBezTo>
                    <a:pt x="78237" y="4787"/>
                    <a:pt x="78832" y="4525"/>
                    <a:pt x="79273" y="4084"/>
                  </a:cubicBezTo>
                  <a:cubicBezTo>
                    <a:pt x="79499" y="3846"/>
                    <a:pt x="79689" y="3560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3;p20">
              <a:extLst>
                <a:ext uri="{FF2B5EF4-FFF2-40B4-BE49-F238E27FC236}">
                  <a16:creationId xmlns:a16="http://schemas.microsoft.com/office/drawing/2014/main" xmlns="" id="{1C7BC9C3-24EF-4642-BA51-9FACF376C346}"/>
                </a:ext>
              </a:extLst>
            </p:cNvPr>
            <p:cNvSpPr/>
            <p:nvPr/>
          </p:nvSpPr>
          <p:spPr>
            <a:xfrm>
              <a:off x="5750100" y="4005938"/>
              <a:ext cx="1999100" cy="80975"/>
            </a:xfrm>
            <a:custGeom>
              <a:avLst/>
              <a:gdLst/>
              <a:ahLst/>
              <a:cxnLst/>
              <a:rect l="l" t="t" r="r" b="b"/>
              <a:pathLst>
                <a:path w="79964" h="3239" extrusionOk="0">
                  <a:moveTo>
                    <a:pt x="1" y="0"/>
                  </a:moveTo>
                  <a:cubicBezTo>
                    <a:pt x="1" y="596"/>
                    <a:pt x="120" y="1167"/>
                    <a:pt x="310" y="1691"/>
                  </a:cubicBezTo>
                  <a:lnTo>
                    <a:pt x="77582" y="1691"/>
                  </a:lnTo>
                  <a:cubicBezTo>
                    <a:pt x="78606" y="1691"/>
                    <a:pt x="79475" y="2334"/>
                    <a:pt x="79808" y="3239"/>
                  </a:cubicBezTo>
                  <a:cubicBezTo>
                    <a:pt x="79904" y="3001"/>
                    <a:pt x="79963" y="2739"/>
                    <a:pt x="79963" y="2465"/>
                  </a:cubicBezTo>
                  <a:lnTo>
                    <a:pt x="79963" y="2405"/>
                  </a:lnTo>
                  <a:cubicBezTo>
                    <a:pt x="79963" y="2215"/>
                    <a:pt x="79939" y="2036"/>
                    <a:pt x="79892" y="1858"/>
                  </a:cubicBezTo>
                  <a:cubicBezTo>
                    <a:pt x="79630" y="798"/>
                    <a:pt x="78606" y="0"/>
                    <a:pt x="77463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4;p20">
              <a:extLst>
                <a:ext uri="{FF2B5EF4-FFF2-40B4-BE49-F238E27FC236}">
                  <a16:creationId xmlns:a16="http://schemas.microsoft.com/office/drawing/2014/main" xmlns="" id="{25081A3E-CA20-D34D-9BC2-15558FCFE4C6}"/>
                </a:ext>
              </a:extLst>
            </p:cNvPr>
            <p:cNvSpPr/>
            <p:nvPr/>
          </p:nvSpPr>
          <p:spPr>
            <a:xfrm>
              <a:off x="5062825" y="2986463"/>
              <a:ext cx="2686375" cy="1079325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5;p20">
              <a:extLst>
                <a:ext uri="{FF2B5EF4-FFF2-40B4-BE49-F238E27FC236}">
                  <a16:creationId xmlns:a16="http://schemas.microsoft.com/office/drawing/2014/main" xmlns="" id="{EC12E2C7-F497-164E-B193-1D35D9A405A7}"/>
                </a:ext>
              </a:extLst>
            </p:cNvPr>
            <p:cNvSpPr/>
            <p:nvPr/>
          </p:nvSpPr>
          <p:spPr>
            <a:xfrm>
              <a:off x="4665150" y="2774838"/>
              <a:ext cx="795350" cy="795350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64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64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103EE7-381E-2A4F-BB04-6B5B32EF7E38}"/>
              </a:ext>
            </a:extLst>
          </p:cNvPr>
          <p:cNvSpPr/>
          <p:nvPr/>
        </p:nvSpPr>
        <p:spPr>
          <a:xfrm>
            <a:off x="5415581" y="1682996"/>
            <a:ext cx="2248528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Cung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ứng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nguồn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nhân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lực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chất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lượng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B977948-410C-5646-A67E-D6AA7A55989F}"/>
              </a:ext>
            </a:extLst>
          </p:cNvPr>
          <p:cNvSpPr/>
          <p:nvPr/>
        </p:nvSpPr>
        <p:spPr>
          <a:xfrm>
            <a:off x="2019300" y="3143357"/>
            <a:ext cx="243130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Xã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hội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hoá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giáo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dục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</a:p>
          <a:p>
            <a:pPr lvl="0" algn="ctr">
              <a:lnSpc>
                <a:spcPct val="130000"/>
              </a:lnSpc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được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đẩy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Roboto"/>
                <a:cs typeface="Roboto"/>
                <a:sym typeface="Roboto"/>
              </a:rPr>
              <a:t>mạnh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F457F00-9C9A-E44C-9132-BD9021BE6AFA}"/>
              </a:ext>
            </a:extLst>
          </p:cNvPr>
          <p:cNvSpPr/>
          <p:nvPr/>
        </p:nvSpPr>
        <p:spPr>
          <a:xfrm>
            <a:off x="5047700" y="3197035"/>
            <a:ext cx="271662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Hệ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thống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đào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tạo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ngoài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lập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góp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triển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chung</a:t>
            </a:r>
            <a:r>
              <a:rPr lang="en-US" sz="1200" dirty="0" smtClean="0">
                <a:latin typeface="UTM Avo" panose="02040603050506020204" pitchFamily="18" charset="0"/>
              </a:rPr>
              <a:t>  </a:t>
            </a:r>
            <a:endParaRPr lang="en-US" sz="1200" dirty="0">
              <a:latin typeface="UTM Avo" panose="02040603050506020204" pitchFamily="18" charset="0"/>
            </a:endParaRPr>
          </a:p>
        </p:txBody>
      </p:sp>
      <p:sp>
        <p:nvSpPr>
          <p:cNvPr id="73" name="Google Shape;554;p18">
            <a:extLst>
              <a:ext uri="{FF2B5EF4-FFF2-40B4-BE49-F238E27FC236}">
                <a16:creationId xmlns:a16="http://schemas.microsoft.com/office/drawing/2014/main" xmlns="" id="{870683CA-9E6B-594C-BDC7-D371736B428A}"/>
              </a:ext>
            </a:extLst>
          </p:cNvPr>
          <p:cNvSpPr txBox="1">
            <a:spLocks/>
          </p:cNvSpPr>
          <p:nvPr/>
        </p:nvSpPr>
        <p:spPr>
          <a:xfrm>
            <a:off x="1105645" y="90955"/>
            <a:ext cx="6991927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5076BF-A772-224A-9BC5-AB97B8AD8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D496F8-BDED-A14D-AE8D-6B387BD7351C}"/>
              </a:ext>
            </a:extLst>
          </p:cNvPr>
          <p:cNvSpPr/>
          <p:nvPr/>
        </p:nvSpPr>
        <p:spPr>
          <a:xfrm>
            <a:off x="114300" y="901205"/>
            <a:ext cx="9029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Đại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Nguyễn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Tất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10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Nghị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quyết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29-NQ/TW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:  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31" name="Google Shape;883;p19">
            <a:extLst>
              <a:ext uri="{FF2B5EF4-FFF2-40B4-BE49-F238E27FC236}">
                <a16:creationId xmlns:a16="http://schemas.microsoft.com/office/drawing/2014/main" xmlns="" id="{58BDDDA5-F0EB-AA42-ABA1-1069CAF69064}"/>
              </a:ext>
            </a:extLst>
          </p:cNvPr>
          <p:cNvGrpSpPr/>
          <p:nvPr/>
        </p:nvGrpSpPr>
        <p:grpSpPr>
          <a:xfrm>
            <a:off x="2196446" y="3932686"/>
            <a:ext cx="5903845" cy="929076"/>
            <a:chOff x="2196446" y="3474389"/>
            <a:chExt cx="5193487" cy="929076"/>
          </a:xfrm>
        </p:grpSpPr>
        <p:sp>
          <p:nvSpPr>
            <p:cNvPr id="132" name="Google Shape;884;p19">
              <a:extLst>
                <a:ext uri="{FF2B5EF4-FFF2-40B4-BE49-F238E27FC236}">
                  <a16:creationId xmlns:a16="http://schemas.microsoft.com/office/drawing/2014/main" xmlns="" id="{BCB4B144-B808-A24D-8BEF-A33A066498D6}"/>
                </a:ext>
              </a:extLst>
            </p:cNvPr>
            <p:cNvSpPr/>
            <p:nvPr/>
          </p:nvSpPr>
          <p:spPr>
            <a:xfrm>
              <a:off x="2747491" y="3601115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1" y="0"/>
                  </a:moveTo>
                  <a:lnTo>
                    <a:pt x="1" y="23967"/>
                  </a:lnTo>
                  <a:lnTo>
                    <a:pt x="150817" y="23967"/>
                  </a:lnTo>
                  <a:cubicBezTo>
                    <a:pt x="157437" y="23967"/>
                    <a:pt x="162807" y="18610"/>
                    <a:pt x="162807" y="11990"/>
                  </a:cubicBezTo>
                  <a:cubicBezTo>
                    <a:pt x="162807" y="5370"/>
                    <a:pt x="157437" y="0"/>
                    <a:pt x="15081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5;p19">
              <a:extLst>
                <a:ext uri="{FF2B5EF4-FFF2-40B4-BE49-F238E27FC236}">
                  <a16:creationId xmlns:a16="http://schemas.microsoft.com/office/drawing/2014/main" xmlns="" id="{0B99BA1E-5F0B-FF4B-B0FB-FE4BD5A12F3B}"/>
                </a:ext>
              </a:extLst>
            </p:cNvPr>
            <p:cNvSpPr/>
            <p:nvPr/>
          </p:nvSpPr>
          <p:spPr>
            <a:xfrm>
              <a:off x="6767410" y="3662225"/>
              <a:ext cx="560548" cy="560890"/>
            </a:xfrm>
            <a:custGeom>
              <a:avLst/>
              <a:gdLst/>
              <a:ahLst/>
              <a:cxnLst/>
              <a:rect l="l" t="t" r="r" b="b"/>
              <a:pathLst>
                <a:path w="19658" h="19670" extrusionOk="0">
                  <a:moveTo>
                    <a:pt x="9823" y="0"/>
                  </a:moveTo>
                  <a:cubicBezTo>
                    <a:pt x="4394" y="0"/>
                    <a:pt x="1" y="4406"/>
                    <a:pt x="1" y="9835"/>
                  </a:cubicBezTo>
                  <a:cubicBezTo>
                    <a:pt x="1" y="15264"/>
                    <a:pt x="4394" y="19669"/>
                    <a:pt x="9823" y="19669"/>
                  </a:cubicBezTo>
                  <a:cubicBezTo>
                    <a:pt x="15253" y="19669"/>
                    <a:pt x="19658" y="15264"/>
                    <a:pt x="19658" y="9835"/>
                  </a:cubicBezTo>
                  <a:cubicBezTo>
                    <a:pt x="19658" y="4406"/>
                    <a:pt x="15253" y="0"/>
                    <a:pt x="9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6;p19">
              <a:extLst>
                <a:ext uri="{FF2B5EF4-FFF2-40B4-BE49-F238E27FC236}">
                  <a16:creationId xmlns:a16="http://schemas.microsoft.com/office/drawing/2014/main" xmlns="" id="{E3A3B727-C059-F446-AD90-D6E44F70AA45}"/>
                </a:ext>
              </a:extLst>
            </p:cNvPr>
            <p:cNvSpPr/>
            <p:nvPr/>
          </p:nvSpPr>
          <p:spPr>
            <a:xfrm>
              <a:off x="2196446" y="3474389"/>
              <a:ext cx="956764" cy="929076"/>
            </a:xfrm>
            <a:custGeom>
              <a:avLst/>
              <a:gdLst/>
              <a:ahLst/>
              <a:cxnLst/>
              <a:rect l="l" t="t" r="r" b="b"/>
              <a:pathLst>
                <a:path w="33553" h="32582" extrusionOk="0">
                  <a:moveTo>
                    <a:pt x="16777" y="0"/>
                  </a:moveTo>
                  <a:cubicBezTo>
                    <a:pt x="15506" y="0"/>
                    <a:pt x="14235" y="485"/>
                    <a:pt x="13265" y="1456"/>
                  </a:cubicBezTo>
                  <a:lnTo>
                    <a:pt x="1942" y="12790"/>
                  </a:lnTo>
                  <a:cubicBezTo>
                    <a:pt x="1" y="14719"/>
                    <a:pt x="1" y="17862"/>
                    <a:pt x="1942" y="19803"/>
                  </a:cubicBezTo>
                  <a:lnTo>
                    <a:pt x="13265" y="31126"/>
                  </a:lnTo>
                  <a:cubicBezTo>
                    <a:pt x="14235" y="32096"/>
                    <a:pt x="15506" y="32582"/>
                    <a:pt x="16777" y="32582"/>
                  </a:cubicBezTo>
                  <a:cubicBezTo>
                    <a:pt x="18048" y="32582"/>
                    <a:pt x="19319" y="32096"/>
                    <a:pt x="20289" y="31126"/>
                  </a:cubicBezTo>
                  <a:lnTo>
                    <a:pt x="31612" y="19803"/>
                  </a:lnTo>
                  <a:cubicBezTo>
                    <a:pt x="33553" y="17862"/>
                    <a:pt x="33553" y="14719"/>
                    <a:pt x="31612" y="12790"/>
                  </a:cubicBezTo>
                  <a:lnTo>
                    <a:pt x="20289" y="1456"/>
                  </a:lnTo>
                  <a:cubicBezTo>
                    <a:pt x="19319" y="485"/>
                    <a:pt x="18048" y="0"/>
                    <a:pt x="16777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7;p19">
              <a:extLst>
                <a:ext uri="{FF2B5EF4-FFF2-40B4-BE49-F238E27FC236}">
                  <a16:creationId xmlns:a16="http://schemas.microsoft.com/office/drawing/2014/main" xmlns="" id="{8FCA7D45-0105-5C4B-ABD5-4C55912D258A}"/>
                </a:ext>
              </a:extLst>
            </p:cNvPr>
            <p:cNvSpPr/>
            <p:nvPr/>
          </p:nvSpPr>
          <p:spPr>
            <a:xfrm>
              <a:off x="2286785" y="3559767"/>
              <a:ext cx="776121" cy="758328"/>
            </a:xfrm>
            <a:custGeom>
              <a:avLst/>
              <a:gdLst/>
              <a:ahLst/>
              <a:cxnLst/>
              <a:rect l="l" t="t" r="r" b="b"/>
              <a:pathLst>
                <a:path w="27218" h="26594" extrusionOk="0">
                  <a:moveTo>
                    <a:pt x="13604" y="1"/>
                  </a:moveTo>
                  <a:cubicBezTo>
                    <a:pt x="12781" y="1"/>
                    <a:pt x="11960" y="313"/>
                    <a:pt x="11335" y="938"/>
                  </a:cubicBezTo>
                  <a:lnTo>
                    <a:pt x="1250" y="11023"/>
                  </a:lnTo>
                  <a:cubicBezTo>
                    <a:pt x="0" y="12285"/>
                    <a:pt x="0" y="14321"/>
                    <a:pt x="1250" y="15571"/>
                  </a:cubicBezTo>
                  <a:lnTo>
                    <a:pt x="11335" y="25656"/>
                  </a:lnTo>
                  <a:cubicBezTo>
                    <a:pt x="11960" y="26281"/>
                    <a:pt x="12781" y="26593"/>
                    <a:pt x="13604" y="26593"/>
                  </a:cubicBezTo>
                  <a:cubicBezTo>
                    <a:pt x="14427" y="26593"/>
                    <a:pt x="15252" y="26281"/>
                    <a:pt x="15883" y="25656"/>
                  </a:cubicBezTo>
                  <a:lnTo>
                    <a:pt x="25968" y="15571"/>
                  </a:lnTo>
                  <a:cubicBezTo>
                    <a:pt x="27218" y="14321"/>
                    <a:pt x="27218" y="12285"/>
                    <a:pt x="25968" y="11023"/>
                  </a:cubicBezTo>
                  <a:lnTo>
                    <a:pt x="15883" y="938"/>
                  </a:lnTo>
                  <a:cubicBezTo>
                    <a:pt x="15252" y="313"/>
                    <a:pt x="14427" y="1"/>
                    <a:pt x="1360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" name="Google Shape;891;p19">
            <a:extLst>
              <a:ext uri="{FF2B5EF4-FFF2-40B4-BE49-F238E27FC236}">
                <a16:creationId xmlns:a16="http://schemas.microsoft.com/office/drawing/2014/main" xmlns="" id="{C95ADC09-DE26-334B-9BE9-FD805FE4DB05}"/>
              </a:ext>
            </a:extLst>
          </p:cNvPr>
          <p:cNvGrpSpPr/>
          <p:nvPr/>
        </p:nvGrpSpPr>
        <p:grpSpPr>
          <a:xfrm>
            <a:off x="1674801" y="3114650"/>
            <a:ext cx="5597392" cy="929104"/>
            <a:chOff x="1754075" y="2679217"/>
            <a:chExt cx="5192461" cy="929104"/>
          </a:xfrm>
        </p:grpSpPr>
        <p:sp>
          <p:nvSpPr>
            <p:cNvPr id="140" name="Google Shape;892;p19">
              <a:extLst>
                <a:ext uri="{FF2B5EF4-FFF2-40B4-BE49-F238E27FC236}">
                  <a16:creationId xmlns:a16="http://schemas.microsoft.com/office/drawing/2014/main" xmlns="" id="{6445F671-22A7-AD4B-BF87-0BD7E675916A}"/>
                </a:ext>
              </a:extLst>
            </p:cNvPr>
            <p:cNvSpPr/>
            <p:nvPr/>
          </p:nvSpPr>
          <p:spPr>
            <a:xfrm>
              <a:off x="2304094" y="2796612"/>
              <a:ext cx="4642442" cy="683476"/>
            </a:xfrm>
            <a:custGeom>
              <a:avLst/>
              <a:gdLst/>
              <a:ahLst/>
              <a:cxnLst/>
              <a:rect l="l" t="t" r="r" b="b"/>
              <a:pathLst>
                <a:path w="162807" h="23969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59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AF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93;p19">
              <a:extLst>
                <a:ext uri="{FF2B5EF4-FFF2-40B4-BE49-F238E27FC236}">
                  <a16:creationId xmlns:a16="http://schemas.microsoft.com/office/drawing/2014/main" xmlns="" id="{37D18EB6-28A9-FC42-805C-585C4A10518F}"/>
                </a:ext>
              </a:extLst>
            </p:cNvPr>
            <p:cNvSpPr/>
            <p:nvPr/>
          </p:nvSpPr>
          <p:spPr>
            <a:xfrm>
              <a:off x="6324013" y="2863317"/>
              <a:ext cx="560548" cy="560576"/>
            </a:xfrm>
            <a:custGeom>
              <a:avLst/>
              <a:gdLst/>
              <a:ahLst/>
              <a:cxnLst/>
              <a:rect l="l" t="t" r="r" b="b"/>
              <a:pathLst>
                <a:path w="19658" h="19659" extrusionOk="0">
                  <a:moveTo>
                    <a:pt x="9823" y="1"/>
                  </a:moveTo>
                  <a:cubicBezTo>
                    <a:pt x="4394" y="1"/>
                    <a:pt x="0" y="4406"/>
                    <a:pt x="0" y="9835"/>
                  </a:cubicBezTo>
                  <a:cubicBezTo>
                    <a:pt x="0" y="15265"/>
                    <a:pt x="4394" y="19658"/>
                    <a:pt x="9823" y="19658"/>
                  </a:cubicBezTo>
                  <a:cubicBezTo>
                    <a:pt x="15264" y="19658"/>
                    <a:pt x="19657" y="15265"/>
                    <a:pt x="19657" y="9835"/>
                  </a:cubicBezTo>
                  <a:cubicBezTo>
                    <a:pt x="19657" y="4406"/>
                    <a:pt x="15264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142" name="Google Shape;894;p19">
              <a:extLst>
                <a:ext uri="{FF2B5EF4-FFF2-40B4-BE49-F238E27FC236}">
                  <a16:creationId xmlns:a16="http://schemas.microsoft.com/office/drawing/2014/main" xmlns="" id="{FA854902-27AB-0C4C-B211-8ED0F4A8A4AF}"/>
                </a:ext>
              </a:extLst>
            </p:cNvPr>
            <p:cNvSpPr/>
            <p:nvPr/>
          </p:nvSpPr>
          <p:spPr>
            <a:xfrm>
              <a:off x="1754075" y="2679217"/>
              <a:ext cx="956393" cy="929104"/>
            </a:xfrm>
            <a:custGeom>
              <a:avLst/>
              <a:gdLst/>
              <a:ahLst/>
              <a:cxnLst/>
              <a:rect l="l" t="t" r="r" b="b"/>
              <a:pathLst>
                <a:path w="33540" h="32583" extrusionOk="0">
                  <a:moveTo>
                    <a:pt x="16766" y="1"/>
                  </a:moveTo>
                  <a:cubicBezTo>
                    <a:pt x="15496" y="1"/>
                    <a:pt x="14228" y="486"/>
                    <a:pt x="13264" y="1456"/>
                  </a:cubicBezTo>
                  <a:lnTo>
                    <a:pt x="1929" y="12791"/>
                  </a:lnTo>
                  <a:cubicBezTo>
                    <a:pt x="0" y="14720"/>
                    <a:pt x="0" y="17863"/>
                    <a:pt x="1929" y="19804"/>
                  </a:cubicBezTo>
                  <a:lnTo>
                    <a:pt x="13264" y="31127"/>
                  </a:lnTo>
                  <a:cubicBezTo>
                    <a:pt x="14228" y="32097"/>
                    <a:pt x="15496" y="32582"/>
                    <a:pt x="16766" y="32582"/>
                  </a:cubicBezTo>
                  <a:cubicBezTo>
                    <a:pt x="18035" y="32582"/>
                    <a:pt x="19306" y="32097"/>
                    <a:pt x="20276" y="31127"/>
                  </a:cubicBezTo>
                  <a:lnTo>
                    <a:pt x="31599" y="19804"/>
                  </a:lnTo>
                  <a:cubicBezTo>
                    <a:pt x="33540" y="17863"/>
                    <a:pt x="33540" y="14720"/>
                    <a:pt x="31599" y="12791"/>
                  </a:cubicBezTo>
                  <a:lnTo>
                    <a:pt x="20276" y="1456"/>
                  </a:lnTo>
                  <a:cubicBezTo>
                    <a:pt x="19306" y="486"/>
                    <a:pt x="18035" y="1"/>
                    <a:pt x="16766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143" name="Google Shape;895;p19">
              <a:extLst>
                <a:ext uri="{FF2B5EF4-FFF2-40B4-BE49-F238E27FC236}">
                  <a16:creationId xmlns:a16="http://schemas.microsoft.com/office/drawing/2014/main" xmlns="" id="{E4A2FB25-AAC3-B945-8182-006B2D4E9F44}"/>
                </a:ext>
              </a:extLst>
            </p:cNvPr>
            <p:cNvSpPr/>
            <p:nvPr/>
          </p:nvSpPr>
          <p:spPr>
            <a:xfrm>
              <a:off x="1844043" y="2764623"/>
              <a:ext cx="776463" cy="758299"/>
            </a:xfrm>
            <a:custGeom>
              <a:avLst/>
              <a:gdLst/>
              <a:ahLst/>
              <a:cxnLst/>
              <a:rect l="l" t="t" r="r" b="b"/>
              <a:pathLst>
                <a:path w="27230" h="26593" extrusionOk="0">
                  <a:moveTo>
                    <a:pt x="13614" y="0"/>
                  </a:moveTo>
                  <a:cubicBezTo>
                    <a:pt x="12791" y="0"/>
                    <a:pt x="11966" y="313"/>
                    <a:pt x="11335" y="938"/>
                  </a:cubicBezTo>
                  <a:lnTo>
                    <a:pt x="1262" y="11022"/>
                  </a:lnTo>
                  <a:cubicBezTo>
                    <a:pt x="0" y="12284"/>
                    <a:pt x="0" y="14320"/>
                    <a:pt x="1262" y="15571"/>
                  </a:cubicBezTo>
                  <a:lnTo>
                    <a:pt x="11335" y="25655"/>
                  </a:lnTo>
                  <a:cubicBezTo>
                    <a:pt x="11966" y="26280"/>
                    <a:pt x="12791" y="26593"/>
                    <a:pt x="13614" y="26593"/>
                  </a:cubicBezTo>
                  <a:cubicBezTo>
                    <a:pt x="14437" y="26593"/>
                    <a:pt x="15258" y="26280"/>
                    <a:pt x="15883" y="25655"/>
                  </a:cubicBezTo>
                  <a:lnTo>
                    <a:pt x="25968" y="15571"/>
                  </a:lnTo>
                  <a:cubicBezTo>
                    <a:pt x="27230" y="14320"/>
                    <a:pt x="27230" y="12284"/>
                    <a:pt x="25968" y="11022"/>
                  </a:cubicBezTo>
                  <a:lnTo>
                    <a:pt x="15883" y="938"/>
                  </a:lnTo>
                  <a:cubicBezTo>
                    <a:pt x="15258" y="313"/>
                    <a:pt x="14437" y="0"/>
                    <a:pt x="136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" name="Google Shape;899;p19">
            <a:extLst>
              <a:ext uri="{FF2B5EF4-FFF2-40B4-BE49-F238E27FC236}">
                <a16:creationId xmlns:a16="http://schemas.microsoft.com/office/drawing/2014/main" xmlns="" id="{27B0131D-001A-3A41-9494-64BB9AAFCCAA}"/>
              </a:ext>
            </a:extLst>
          </p:cNvPr>
          <p:cNvGrpSpPr/>
          <p:nvPr/>
        </p:nvGrpSpPr>
        <p:grpSpPr>
          <a:xfrm>
            <a:off x="1754075" y="1403622"/>
            <a:ext cx="5192461" cy="928819"/>
            <a:chOff x="1754075" y="1105127"/>
            <a:chExt cx="5192461" cy="928819"/>
          </a:xfrm>
        </p:grpSpPr>
        <p:sp>
          <p:nvSpPr>
            <p:cNvPr id="148" name="Google Shape;900;p19">
              <a:extLst>
                <a:ext uri="{FF2B5EF4-FFF2-40B4-BE49-F238E27FC236}">
                  <a16:creationId xmlns:a16="http://schemas.microsoft.com/office/drawing/2014/main" xmlns="" id="{DA5A0BD7-E57C-8B4D-92DF-C88CAED5863E}"/>
                </a:ext>
              </a:extLst>
            </p:cNvPr>
            <p:cNvSpPr/>
            <p:nvPr/>
          </p:nvSpPr>
          <p:spPr>
            <a:xfrm>
              <a:off x="2304094" y="1227860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70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901;p19">
              <a:extLst>
                <a:ext uri="{FF2B5EF4-FFF2-40B4-BE49-F238E27FC236}">
                  <a16:creationId xmlns:a16="http://schemas.microsoft.com/office/drawing/2014/main" xmlns="" id="{CEDA33A7-50E6-C941-A354-425A19F90F2B}"/>
                </a:ext>
              </a:extLst>
            </p:cNvPr>
            <p:cNvGrpSpPr/>
            <p:nvPr/>
          </p:nvGrpSpPr>
          <p:grpSpPr>
            <a:xfrm>
              <a:off x="1754075" y="1105127"/>
              <a:ext cx="5130486" cy="928819"/>
              <a:chOff x="1754075" y="1105127"/>
              <a:chExt cx="5130486" cy="928819"/>
            </a:xfrm>
          </p:grpSpPr>
          <p:sp>
            <p:nvSpPr>
              <p:cNvPr id="150" name="Google Shape;902;p19">
                <a:extLst>
                  <a:ext uri="{FF2B5EF4-FFF2-40B4-BE49-F238E27FC236}">
                    <a16:creationId xmlns:a16="http://schemas.microsoft.com/office/drawing/2014/main" xmlns="" id="{CDC67CAF-F48C-A94D-AA3C-4B3918B30AAC}"/>
                  </a:ext>
                </a:extLst>
              </p:cNvPr>
              <p:cNvSpPr/>
              <p:nvPr/>
            </p:nvSpPr>
            <p:spPr>
              <a:xfrm>
                <a:off x="6324013" y="1288970"/>
                <a:ext cx="560548" cy="560890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19670" extrusionOk="0">
                    <a:moveTo>
                      <a:pt x="9823" y="1"/>
                    </a:moveTo>
                    <a:cubicBezTo>
                      <a:pt x="4394" y="1"/>
                      <a:pt x="0" y="4406"/>
                      <a:pt x="0" y="9835"/>
                    </a:cubicBezTo>
                    <a:cubicBezTo>
                      <a:pt x="0" y="15265"/>
                      <a:pt x="4394" y="19670"/>
                      <a:pt x="9823" y="19670"/>
                    </a:cubicBezTo>
                    <a:cubicBezTo>
                      <a:pt x="15264" y="19670"/>
                      <a:pt x="19657" y="15265"/>
                      <a:pt x="19657" y="9835"/>
                    </a:cubicBezTo>
                    <a:cubicBezTo>
                      <a:pt x="19657" y="4406"/>
                      <a:pt x="15264" y="1"/>
                      <a:pt x="9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903;p19">
                <a:extLst>
                  <a:ext uri="{FF2B5EF4-FFF2-40B4-BE49-F238E27FC236}">
                    <a16:creationId xmlns:a16="http://schemas.microsoft.com/office/drawing/2014/main" xmlns="" id="{3C251808-470D-4C4F-B388-631D28395A68}"/>
                  </a:ext>
                </a:extLst>
              </p:cNvPr>
              <p:cNvSpPr/>
              <p:nvPr/>
            </p:nvSpPr>
            <p:spPr>
              <a:xfrm>
                <a:off x="1754075" y="1105127"/>
                <a:ext cx="956393" cy="928819"/>
              </a:xfrm>
              <a:custGeom>
                <a:avLst/>
                <a:gdLst/>
                <a:ahLst/>
                <a:cxnLst/>
                <a:rect l="l" t="t" r="r" b="b"/>
                <a:pathLst>
                  <a:path w="33540" h="32573" extrusionOk="0">
                    <a:moveTo>
                      <a:pt x="16766" y="1"/>
                    </a:moveTo>
                    <a:cubicBezTo>
                      <a:pt x="15496" y="1"/>
                      <a:pt x="14228" y="483"/>
                      <a:pt x="13264" y="1447"/>
                    </a:cubicBezTo>
                    <a:lnTo>
                      <a:pt x="1929" y="12782"/>
                    </a:lnTo>
                    <a:cubicBezTo>
                      <a:pt x="0" y="14711"/>
                      <a:pt x="0" y="17854"/>
                      <a:pt x="1929" y="19795"/>
                    </a:cubicBezTo>
                    <a:lnTo>
                      <a:pt x="13264" y="31117"/>
                    </a:lnTo>
                    <a:cubicBezTo>
                      <a:pt x="14228" y="32088"/>
                      <a:pt x="15496" y="32573"/>
                      <a:pt x="16766" y="32573"/>
                    </a:cubicBezTo>
                    <a:cubicBezTo>
                      <a:pt x="18035" y="32573"/>
                      <a:pt x="19306" y="32088"/>
                      <a:pt x="20276" y="31117"/>
                    </a:cubicBezTo>
                    <a:lnTo>
                      <a:pt x="31599" y="19795"/>
                    </a:lnTo>
                    <a:cubicBezTo>
                      <a:pt x="33540" y="17854"/>
                      <a:pt x="33540" y="14711"/>
                      <a:pt x="31599" y="12782"/>
                    </a:cubicBezTo>
                    <a:lnTo>
                      <a:pt x="20276" y="1447"/>
                    </a:lnTo>
                    <a:cubicBezTo>
                      <a:pt x="19306" y="483"/>
                      <a:pt x="18035" y="1"/>
                      <a:pt x="16766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904;p19">
                <a:extLst>
                  <a:ext uri="{FF2B5EF4-FFF2-40B4-BE49-F238E27FC236}">
                    <a16:creationId xmlns:a16="http://schemas.microsoft.com/office/drawing/2014/main" xmlns="" id="{70F1D0D3-6853-2C49-8BF2-780692460586}"/>
                  </a:ext>
                </a:extLst>
              </p:cNvPr>
              <p:cNvSpPr/>
              <p:nvPr/>
            </p:nvSpPr>
            <p:spPr>
              <a:xfrm>
                <a:off x="1844043" y="1190361"/>
                <a:ext cx="776463" cy="758470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26599" extrusionOk="0">
                    <a:moveTo>
                      <a:pt x="13614" y="0"/>
                    </a:moveTo>
                    <a:cubicBezTo>
                      <a:pt x="12791" y="0"/>
                      <a:pt x="11966" y="316"/>
                      <a:pt x="11335" y="947"/>
                    </a:cubicBezTo>
                    <a:lnTo>
                      <a:pt x="1262" y="11019"/>
                    </a:lnTo>
                    <a:cubicBezTo>
                      <a:pt x="0" y="12281"/>
                      <a:pt x="0" y="14317"/>
                      <a:pt x="1262" y="15567"/>
                    </a:cubicBezTo>
                    <a:lnTo>
                      <a:pt x="11335" y="25652"/>
                    </a:lnTo>
                    <a:cubicBezTo>
                      <a:pt x="11966" y="26283"/>
                      <a:pt x="12791" y="26599"/>
                      <a:pt x="13614" y="26599"/>
                    </a:cubicBezTo>
                    <a:cubicBezTo>
                      <a:pt x="14437" y="26599"/>
                      <a:pt x="15258" y="26283"/>
                      <a:pt x="15883" y="25652"/>
                    </a:cubicBezTo>
                    <a:lnTo>
                      <a:pt x="25968" y="15567"/>
                    </a:lnTo>
                    <a:cubicBezTo>
                      <a:pt x="27230" y="14317"/>
                      <a:pt x="27230" y="12281"/>
                      <a:pt x="25968" y="11019"/>
                    </a:cubicBezTo>
                    <a:lnTo>
                      <a:pt x="15883" y="947"/>
                    </a:lnTo>
                    <a:cubicBezTo>
                      <a:pt x="15258" y="316"/>
                      <a:pt x="14437" y="0"/>
                      <a:pt x="1361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6" name="Google Shape;908;p19">
            <a:extLst>
              <a:ext uri="{FF2B5EF4-FFF2-40B4-BE49-F238E27FC236}">
                <a16:creationId xmlns:a16="http://schemas.microsoft.com/office/drawing/2014/main" xmlns="" id="{3018FA6B-9995-4247-847A-136A0B8CE629}"/>
              </a:ext>
            </a:extLst>
          </p:cNvPr>
          <p:cNvGrpSpPr/>
          <p:nvPr/>
        </p:nvGrpSpPr>
        <p:grpSpPr>
          <a:xfrm>
            <a:off x="2196447" y="2243171"/>
            <a:ext cx="5394175" cy="928848"/>
            <a:chOff x="2196446" y="1900271"/>
            <a:chExt cx="5360053" cy="928848"/>
          </a:xfrm>
        </p:grpSpPr>
        <p:sp>
          <p:nvSpPr>
            <p:cNvPr id="157" name="Google Shape;909;p19">
              <a:extLst>
                <a:ext uri="{FF2B5EF4-FFF2-40B4-BE49-F238E27FC236}">
                  <a16:creationId xmlns:a16="http://schemas.microsoft.com/office/drawing/2014/main" xmlns="" id="{1D742D61-E9E3-CE43-B2A8-06D4C2D417C3}"/>
                </a:ext>
              </a:extLst>
            </p:cNvPr>
            <p:cNvSpPr/>
            <p:nvPr/>
          </p:nvSpPr>
          <p:spPr>
            <a:xfrm>
              <a:off x="2747490" y="2026768"/>
              <a:ext cx="4809009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1" y="0"/>
                  </a:moveTo>
                  <a:lnTo>
                    <a:pt x="1" y="23967"/>
                  </a:lnTo>
                  <a:lnTo>
                    <a:pt x="150817" y="23967"/>
                  </a:lnTo>
                  <a:cubicBezTo>
                    <a:pt x="157437" y="23967"/>
                    <a:pt x="162807" y="18609"/>
                    <a:pt x="162807" y="11990"/>
                  </a:cubicBezTo>
                  <a:cubicBezTo>
                    <a:pt x="162807" y="5370"/>
                    <a:pt x="157437" y="0"/>
                    <a:pt x="15081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10;p19">
              <a:extLst>
                <a:ext uri="{FF2B5EF4-FFF2-40B4-BE49-F238E27FC236}">
                  <a16:creationId xmlns:a16="http://schemas.microsoft.com/office/drawing/2014/main" xmlns="" id="{853BAB45-48B8-7241-86F6-1B7AB2007384}"/>
                </a:ext>
              </a:extLst>
            </p:cNvPr>
            <p:cNvSpPr/>
            <p:nvPr/>
          </p:nvSpPr>
          <p:spPr>
            <a:xfrm>
              <a:off x="2196446" y="1900271"/>
              <a:ext cx="956764" cy="928848"/>
            </a:xfrm>
            <a:custGeom>
              <a:avLst/>
              <a:gdLst/>
              <a:ahLst/>
              <a:cxnLst/>
              <a:rect l="l" t="t" r="r" b="b"/>
              <a:pathLst>
                <a:path w="33553" h="32574" extrusionOk="0">
                  <a:moveTo>
                    <a:pt x="16777" y="1"/>
                  </a:moveTo>
                  <a:cubicBezTo>
                    <a:pt x="15506" y="1"/>
                    <a:pt x="14235" y="483"/>
                    <a:pt x="13265" y="1448"/>
                  </a:cubicBezTo>
                  <a:lnTo>
                    <a:pt x="1942" y="12782"/>
                  </a:lnTo>
                  <a:cubicBezTo>
                    <a:pt x="1" y="14711"/>
                    <a:pt x="1" y="17854"/>
                    <a:pt x="1942" y="19795"/>
                  </a:cubicBezTo>
                  <a:lnTo>
                    <a:pt x="13265" y="31118"/>
                  </a:lnTo>
                  <a:cubicBezTo>
                    <a:pt x="14235" y="32088"/>
                    <a:pt x="15506" y="32573"/>
                    <a:pt x="16777" y="32573"/>
                  </a:cubicBezTo>
                  <a:cubicBezTo>
                    <a:pt x="18048" y="32573"/>
                    <a:pt x="19319" y="32088"/>
                    <a:pt x="20289" y="31118"/>
                  </a:cubicBezTo>
                  <a:lnTo>
                    <a:pt x="31612" y="19795"/>
                  </a:lnTo>
                  <a:cubicBezTo>
                    <a:pt x="33553" y="17854"/>
                    <a:pt x="33553" y="14711"/>
                    <a:pt x="31612" y="12782"/>
                  </a:cubicBezTo>
                  <a:lnTo>
                    <a:pt x="20289" y="1448"/>
                  </a:lnTo>
                  <a:cubicBezTo>
                    <a:pt x="19319" y="483"/>
                    <a:pt x="18048" y="1"/>
                    <a:pt x="16777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11;p19">
              <a:extLst>
                <a:ext uri="{FF2B5EF4-FFF2-40B4-BE49-F238E27FC236}">
                  <a16:creationId xmlns:a16="http://schemas.microsoft.com/office/drawing/2014/main" xmlns="" id="{6257E95E-8862-8A45-B21F-BEA23256FE16}"/>
                </a:ext>
              </a:extLst>
            </p:cNvPr>
            <p:cNvSpPr/>
            <p:nvPr/>
          </p:nvSpPr>
          <p:spPr>
            <a:xfrm>
              <a:off x="6767410" y="2087878"/>
              <a:ext cx="560548" cy="560890"/>
            </a:xfrm>
            <a:custGeom>
              <a:avLst/>
              <a:gdLst/>
              <a:ahLst/>
              <a:cxnLst/>
              <a:rect l="l" t="t" r="r" b="b"/>
              <a:pathLst>
                <a:path w="19658" h="19670" extrusionOk="0">
                  <a:moveTo>
                    <a:pt x="9823" y="0"/>
                  </a:moveTo>
                  <a:cubicBezTo>
                    <a:pt x="4394" y="0"/>
                    <a:pt x="1" y="4405"/>
                    <a:pt x="1" y="9835"/>
                  </a:cubicBezTo>
                  <a:cubicBezTo>
                    <a:pt x="1" y="15264"/>
                    <a:pt x="4394" y="19669"/>
                    <a:pt x="9823" y="19669"/>
                  </a:cubicBezTo>
                  <a:cubicBezTo>
                    <a:pt x="15253" y="19669"/>
                    <a:pt x="19658" y="15264"/>
                    <a:pt x="19658" y="9835"/>
                  </a:cubicBezTo>
                  <a:cubicBezTo>
                    <a:pt x="19658" y="4405"/>
                    <a:pt x="15253" y="0"/>
                    <a:pt x="9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12;p19">
              <a:extLst>
                <a:ext uri="{FF2B5EF4-FFF2-40B4-BE49-F238E27FC236}">
                  <a16:creationId xmlns:a16="http://schemas.microsoft.com/office/drawing/2014/main" xmlns="" id="{ADB8D9B6-DA03-9C40-860C-86A79BA4761E}"/>
                </a:ext>
              </a:extLst>
            </p:cNvPr>
            <p:cNvSpPr/>
            <p:nvPr/>
          </p:nvSpPr>
          <p:spPr>
            <a:xfrm>
              <a:off x="2286785" y="1985505"/>
              <a:ext cx="776121" cy="758470"/>
            </a:xfrm>
            <a:custGeom>
              <a:avLst/>
              <a:gdLst/>
              <a:ahLst/>
              <a:cxnLst/>
              <a:rect l="l" t="t" r="r" b="b"/>
              <a:pathLst>
                <a:path w="27218" h="26599" extrusionOk="0">
                  <a:moveTo>
                    <a:pt x="13604" y="0"/>
                  </a:moveTo>
                  <a:cubicBezTo>
                    <a:pt x="12781" y="0"/>
                    <a:pt x="11960" y="316"/>
                    <a:pt x="11335" y="947"/>
                  </a:cubicBezTo>
                  <a:lnTo>
                    <a:pt x="1250" y="11020"/>
                  </a:lnTo>
                  <a:cubicBezTo>
                    <a:pt x="0" y="12282"/>
                    <a:pt x="0" y="14318"/>
                    <a:pt x="1250" y="15568"/>
                  </a:cubicBezTo>
                  <a:lnTo>
                    <a:pt x="11335" y="25652"/>
                  </a:lnTo>
                  <a:cubicBezTo>
                    <a:pt x="11960" y="26283"/>
                    <a:pt x="12781" y="26599"/>
                    <a:pt x="13604" y="26599"/>
                  </a:cubicBezTo>
                  <a:cubicBezTo>
                    <a:pt x="14427" y="26599"/>
                    <a:pt x="15252" y="26283"/>
                    <a:pt x="15883" y="25652"/>
                  </a:cubicBezTo>
                  <a:lnTo>
                    <a:pt x="25968" y="15568"/>
                  </a:lnTo>
                  <a:cubicBezTo>
                    <a:pt x="27218" y="14318"/>
                    <a:pt x="27218" y="12282"/>
                    <a:pt x="25968" y="11020"/>
                  </a:cubicBezTo>
                  <a:lnTo>
                    <a:pt x="15883" y="947"/>
                  </a:lnTo>
                  <a:cubicBezTo>
                    <a:pt x="15252" y="316"/>
                    <a:pt x="14427" y="0"/>
                    <a:pt x="1360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" name="Google Shape;914;p19">
              <a:extLst>
                <a:ext uri="{FF2B5EF4-FFF2-40B4-BE49-F238E27FC236}">
                  <a16:creationId xmlns:a16="http://schemas.microsoft.com/office/drawing/2014/main" xmlns="" id="{BACF4F84-111B-844C-B4DF-D5F53D5C138D}"/>
                </a:ext>
              </a:extLst>
            </p:cNvPr>
            <p:cNvSpPr txBox="1"/>
            <p:nvPr/>
          </p:nvSpPr>
          <p:spPr>
            <a:xfrm>
              <a:off x="3443750" y="2320967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917;p19">
            <a:extLst>
              <a:ext uri="{FF2B5EF4-FFF2-40B4-BE49-F238E27FC236}">
                <a16:creationId xmlns:a16="http://schemas.microsoft.com/office/drawing/2014/main" xmlns="" id="{281F9E10-22A7-9241-A418-F597E08EC984}"/>
              </a:ext>
            </a:extLst>
          </p:cNvPr>
          <p:cNvGrpSpPr/>
          <p:nvPr/>
        </p:nvGrpSpPr>
        <p:grpSpPr>
          <a:xfrm>
            <a:off x="6800515" y="3392591"/>
            <a:ext cx="356624" cy="349851"/>
            <a:chOff x="-1183550" y="3586525"/>
            <a:chExt cx="296175" cy="290550"/>
          </a:xfrm>
        </p:grpSpPr>
        <p:sp>
          <p:nvSpPr>
            <p:cNvPr id="165" name="Google Shape;918;p19">
              <a:extLst>
                <a:ext uri="{FF2B5EF4-FFF2-40B4-BE49-F238E27FC236}">
                  <a16:creationId xmlns:a16="http://schemas.microsoft.com/office/drawing/2014/main" xmlns="" id="{8F440C2A-60F7-6F43-948A-B9021D35D4CB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19;p19">
              <a:extLst>
                <a:ext uri="{FF2B5EF4-FFF2-40B4-BE49-F238E27FC236}">
                  <a16:creationId xmlns:a16="http://schemas.microsoft.com/office/drawing/2014/main" xmlns="" id="{9D2CCEFC-87E2-B946-BB53-998D92BC7F4F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20;p19">
              <a:extLst>
                <a:ext uri="{FF2B5EF4-FFF2-40B4-BE49-F238E27FC236}">
                  <a16:creationId xmlns:a16="http://schemas.microsoft.com/office/drawing/2014/main" xmlns="" id="{D782CC1F-24E5-B343-8FF4-36E685097CE8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21;p19">
              <a:extLst>
                <a:ext uri="{FF2B5EF4-FFF2-40B4-BE49-F238E27FC236}">
                  <a16:creationId xmlns:a16="http://schemas.microsoft.com/office/drawing/2014/main" xmlns="" id="{D368CB93-0B78-5246-A813-BAA9859939AE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22;p19">
              <a:extLst>
                <a:ext uri="{FF2B5EF4-FFF2-40B4-BE49-F238E27FC236}">
                  <a16:creationId xmlns:a16="http://schemas.microsoft.com/office/drawing/2014/main" xmlns="" id="{6CF65C55-2244-CA4B-B2EE-2AA9E8CEEBAD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23;p19">
              <a:extLst>
                <a:ext uri="{FF2B5EF4-FFF2-40B4-BE49-F238E27FC236}">
                  <a16:creationId xmlns:a16="http://schemas.microsoft.com/office/drawing/2014/main" xmlns="" id="{7701CBA9-430A-0942-B973-B336859678DB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24;p19">
              <a:extLst>
                <a:ext uri="{FF2B5EF4-FFF2-40B4-BE49-F238E27FC236}">
                  <a16:creationId xmlns:a16="http://schemas.microsoft.com/office/drawing/2014/main" xmlns="" id="{06BA6CF6-356B-C144-9461-3894FF78328C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25;p19">
              <a:extLst>
                <a:ext uri="{FF2B5EF4-FFF2-40B4-BE49-F238E27FC236}">
                  <a16:creationId xmlns:a16="http://schemas.microsoft.com/office/drawing/2014/main" xmlns="" id="{92EF3A91-6F72-A74C-95FF-BB69DC76CF5B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26;p19">
              <a:extLst>
                <a:ext uri="{FF2B5EF4-FFF2-40B4-BE49-F238E27FC236}">
                  <a16:creationId xmlns:a16="http://schemas.microsoft.com/office/drawing/2014/main" xmlns="" id="{010DCD94-2149-0A4C-BFC4-5416EA6713D3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927;p19">
            <a:extLst>
              <a:ext uri="{FF2B5EF4-FFF2-40B4-BE49-F238E27FC236}">
                <a16:creationId xmlns:a16="http://schemas.microsoft.com/office/drawing/2014/main" xmlns="" id="{B000BE4C-83D2-314A-AD6C-38B5BD358CA2}"/>
              </a:ext>
            </a:extLst>
          </p:cNvPr>
          <p:cNvGrpSpPr/>
          <p:nvPr/>
        </p:nvGrpSpPr>
        <p:grpSpPr>
          <a:xfrm>
            <a:off x="6467011" y="1687444"/>
            <a:ext cx="274800" cy="361017"/>
            <a:chOff x="-4082800" y="3612425"/>
            <a:chExt cx="222150" cy="291825"/>
          </a:xfrm>
        </p:grpSpPr>
        <p:sp>
          <p:nvSpPr>
            <p:cNvPr id="175" name="Google Shape;928;p19">
              <a:extLst>
                <a:ext uri="{FF2B5EF4-FFF2-40B4-BE49-F238E27FC236}">
                  <a16:creationId xmlns:a16="http://schemas.microsoft.com/office/drawing/2014/main" xmlns="" id="{633BF659-9A53-7141-81DD-96454849CD0A}"/>
                </a:ext>
              </a:extLst>
            </p:cNvPr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29;p19">
              <a:extLst>
                <a:ext uri="{FF2B5EF4-FFF2-40B4-BE49-F238E27FC236}">
                  <a16:creationId xmlns:a16="http://schemas.microsoft.com/office/drawing/2014/main" xmlns="" id="{FB0186FF-3683-E643-B42E-567D26440D0D}"/>
                </a:ext>
              </a:extLst>
            </p:cNvPr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0;p19">
              <a:extLst>
                <a:ext uri="{FF2B5EF4-FFF2-40B4-BE49-F238E27FC236}">
                  <a16:creationId xmlns:a16="http://schemas.microsoft.com/office/drawing/2014/main" xmlns="" id="{5D941D8A-8047-6242-AA83-4B64BB0876AF}"/>
                </a:ext>
              </a:extLst>
            </p:cNvPr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931;p19">
            <a:extLst>
              <a:ext uri="{FF2B5EF4-FFF2-40B4-BE49-F238E27FC236}">
                <a16:creationId xmlns:a16="http://schemas.microsoft.com/office/drawing/2014/main" xmlns="" id="{FB5EDBE4-C42D-8946-9950-63ABFA4477FA}"/>
              </a:ext>
            </a:extLst>
          </p:cNvPr>
          <p:cNvSpPr/>
          <p:nvPr/>
        </p:nvSpPr>
        <p:spPr>
          <a:xfrm>
            <a:off x="7711229" y="4258211"/>
            <a:ext cx="247638" cy="343582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932;p19">
            <a:extLst>
              <a:ext uri="{FF2B5EF4-FFF2-40B4-BE49-F238E27FC236}">
                <a16:creationId xmlns:a16="http://schemas.microsoft.com/office/drawing/2014/main" xmlns="" id="{D807AD41-640C-1048-85D5-EB512EBBD1C2}"/>
              </a:ext>
            </a:extLst>
          </p:cNvPr>
          <p:cNvGrpSpPr/>
          <p:nvPr/>
        </p:nvGrpSpPr>
        <p:grpSpPr>
          <a:xfrm>
            <a:off x="7171517" y="2550018"/>
            <a:ext cx="201352" cy="346165"/>
            <a:chOff x="-39205300" y="3220175"/>
            <a:chExt cx="185100" cy="318225"/>
          </a:xfrm>
        </p:grpSpPr>
        <p:sp>
          <p:nvSpPr>
            <p:cNvPr id="180" name="Google Shape;933;p19">
              <a:extLst>
                <a:ext uri="{FF2B5EF4-FFF2-40B4-BE49-F238E27FC236}">
                  <a16:creationId xmlns:a16="http://schemas.microsoft.com/office/drawing/2014/main" xmlns="" id="{6354F83B-7D60-314C-801D-18EBBE0B34CF}"/>
                </a:ext>
              </a:extLst>
            </p:cNvPr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4;p19">
              <a:extLst>
                <a:ext uri="{FF2B5EF4-FFF2-40B4-BE49-F238E27FC236}">
                  <a16:creationId xmlns:a16="http://schemas.microsoft.com/office/drawing/2014/main" xmlns="" id="{19EFC48A-8CF6-734A-AEFE-1B5F33877DD9}"/>
                </a:ext>
              </a:extLst>
            </p:cNvPr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DC34B6-FAB5-8F47-BDD1-CE49985185C3}"/>
              </a:ext>
            </a:extLst>
          </p:cNvPr>
          <p:cNvSpPr/>
          <p:nvPr/>
        </p:nvSpPr>
        <p:spPr>
          <a:xfrm>
            <a:off x="2703406" y="1549283"/>
            <a:ext cx="377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chuyển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biến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bản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mạnh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mẽ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chất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lượng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hiệu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quả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đào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2EA54A-2A9A-1A46-8433-DCC20171A61B}"/>
              </a:ext>
            </a:extLst>
          </p:cNvPr>
          <p:cNvSpPr/>
          <p:nvPr/>
        </p:nvSpPr>
        <p:spPr>
          <a:xfrm>
            <a:off x="3020112" y="2414733"/>
            <a:ext cx="4211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Xây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nền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mở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thực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học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thực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nghiệp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gắn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xây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xã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hội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EF43C2-1711-8D48-A50C-72F265BD95A3}"/>
              </a:ext>
            </a:extLst>
          </p:cNvPr>
          <p:cNvSpPr/>
          <p:nvPr/>
        </p:nvSpPr>
        <p:spPr>
          <a:xfrm>
            <a:off x="2744719" y="3388407"/>
            <a:ext cx="3640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Bảo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đảm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điều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kiện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nâng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cao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chất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lượng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CB7638-CD60-2E43-8A47-06BF12FAD846}"/>
              </a:ext>
            </a:extLst>
          </p:cNvPr>
          <p:cNvSpPr/>
          <p:nvPr/>
        </p:nvSpPr>
        <p:spPr>
          <a:xfrm>
            <a:off x="3153210" y="4132309"/>
            <a:ext cx="42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Chuẩn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hóa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đại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hóa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hội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nhập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quốc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tế</a:t>
            </a:r>
            <a:endParaRPr lang="en-US" sz="1200" dirty="0" smtClean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về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đào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82" name="Google Shape;1866;p38">
            <a:extLst>
              <a:ext uri="{FF2B5EF4-FFF2-40B4-BE49-F238E27FC236}">
                <a16:creationId xmlns:a16="http://schemas.microsoft.com/office/drawing/2014/main" xmlns="" id="{B81CA923-5905-2047-ACE4-48618432E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2. THỰC TIỄN TRIỂN KHAI TẠI NTTU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006E95E-60F2-604F-AFEF-8F1B54DDF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50" name="Google Shape;554;p18">
            <a:extLst>
              <a:ext uri="{FF2B5EF4-FFF2-40B4-BE49-F238E27FC236}">
                <a16:creationId xmlns:a16="http://schemas.microsoft.com/office/drawing/2014/main" xmlns="" id="{7744F889-3E20-3E46-BC05-595EADFA5055}"/>
              </a:ext>
            </a:extLst>
          </p:cNvPr>
          <p:cNvSpPr txBox="1">
            <a:spLocks/>
          </p:cNvSpPr>
          <p:nvPr/>
        </p:nvSpPr>
        <p:spPr>
          <a:xfrm>
            <a:off x="882627" y="161291"/>
            <a:ext cx="7435108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2. THỰC TIỄN TRIỂN KHAI TẠI NTTU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3B53D8-1911-3140-B430-2B6F8E57870D}"/>
              </a:ext>
            </a:extLst>
          </p:cNvPr>
          <p:cNvSpPr txBox="1"/>
          <p:nvPr/>
        </p:nvSpPr>
        <p:spPr>
          <a:xfrm>
            <a:off x="1187777" y="316740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5ABC7B5F-A244-394F-BC9A-6B6230D2C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73" name="Google Shape;554;p18">
            <a:extLst>
              <a:ext uri="{FF2B5EF4-FFF2-40B4-BE49-F238E27FC236}">
                <a16:creationId xmlns:a16="http://schemas.microsoft.com/office/drawing/2014/main" xmlns="" id="{3E1D90EA-27DE-FC47-A80F-039CDE795F46}"/>
              </a:ext>
            </a:extLst>
          </p:cNvPr>
          <p:cNvSpPr txBox="1">
            <a:spLocks/>
          </p:cNvSpPr>
          <p:nvPr/>
        </p:nvSpPr>
        <p:spPr>
          <a:xfrm>
            <a:off x="892366" y="137544"/>
            <a:ext cx="7425369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6285102"/>
              </p:ext>
            </p:extLst>
          </p:nvPr>
        </p:nvGraphicFramePr>
        <p:xfrm>
          <a:off x="103520" y="752451"/>
          <a:ext cx="3565098" cy="432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1002436850"/>
              </p:ext>
            </p:extLst>
          </p:nvPr>
        </p:nvGraphicFramePr>
        <p:xfrm>
          <a:off x="3796288" y="844005"/>
          <a:ext cx="3258028" cy="426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7181986" y="808272"/>
            <a:ext cx="1559070" cy="843857"/>
            <a:chOff x="2441862" y="167"/>
            <a:chExt cx="1820720" cy="910360"/>
          </a:xfrm>
        </p:grpSpPr>
        <p:sp>
          <p:nvSpPr>
            <p:cNvPr id="104" name="Rounded Rectangle 103"/>
            <p:cNvSpPr/>
            <p:nvPr/>
          </p:nvSpPr>
          <p:spPr>
            <a:xfrm>
              <a:off x="2441862" y="167"/>
              <a:ext cx="1820720" cy="91036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ounded Rectangle 4"/>
            <p:cNvSpPr txBox="1"/>
            <p:nvPr/>
          </p:nvSpPr>
          <p:spPr>
            <a:xfrm>
              <a:off x="2468526" y="26831"/>
              <a:ext cx="1767392" cy="857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2.5.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Xây</a:t>
              </a: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dựng</a:t>
              </a: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xã</a:t>
              </a: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hội</a:t>
              </a: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học</a:t>
              </a:r>
              <a:r>
                <a:rPr lang="en-US" sz="1200" b="1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200" b="1" kern="1200" dirty="0" err="1" smtClean="0">
                  <a:solidFill>
                    <a:schemeClr val="tx1"/>
                  </a:solidFill>
                  <a:latin typeface="UTM Avo" pitchFamily="18" charset="0"/>
                </a:rPr>
                <a:t>tập</a:t>
              </a:r>
              <a:endParaRPr lang="en-US" sz="1200" b="1" kern="12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</p:grpSp>
      <p:sp>
        <p:nvSpPr>
          <p:cNvPr id="90" name="Straight Connector 5"/>
          <p:cNvSpPr/>
          <p:nvPr/>
        </p:nvSpPr>
        <p:spPr>
          <a:xfrm>
            <a:off x="7422979" y="1740766"/>
            <a:ext cx="155907" cy="6328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82770"/>
                </a:lnTo>
                <a:lnTo>
                  <a:pt x="182072" y="6827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1" name="Group 90"/>
          <p:cNvGrpSpPr/>
          <p:nvPr/>
        </p:nvGrpSpPr>
        <p:grpSpPr>
          <a:xfrm>
            <a:off x="7625108" y="1896921"/>
            <a:ext cx="1518891" cy="868314"/>
            <a:chOff x="2806006" y="1138117"/>
            <a:chExt cx="1456576" cy="910360"/>
          </a:xfrm>
        </p:grpSpPr>
        <p:sp>
          <p:nvSpPr>
            <p:cNvPr id="102" name="Rounded Rectangle 101"/>
            <p:cNvSpPr/>
            <p:nvPr/>
          </p:nvSpPr>
          <p:spPr>
            <a:xfrm>
              <a:off x="2806006" y="1138117"/>
              <a:ext cx="1456576" cy="910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Rounded Rectangle 7"/>
            <p:cNvSpPr txBox="1"/>
            <p:nvPr/>
          </p:nvSpPr>
          <p:spPr>
            <a:xfrm>
              <a:off x="2832670" y="1164781"/>
              <a:ext cx="1403248" cy="8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err="1" smtClean="0">
                  <a:latin typeface="UTM Avo" pitchFamily="18" charset="0"/>
                </a:rPr>
                <a:t>Gia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tăng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khả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năng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tiếp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cận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giáo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dục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đại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học</a:t>
              </a:r>
              <a:r>
                <a:rPr lang="en-US" sz="1100" dirty="0" smtClean="0">
                  <a:latin typeface="UTM Avo" pitchFamily="18" charset="0"/>
                </a:rPr>
                <a:t>; </a:t>
              </a:r>
              <a:r>
                <a:rPr lang="en-US" sz="1100" dirty="0" err="1" smtClean="0">
                  <a:latin typeface="UTM Avo" pitchFamily="18" charset="0"/>
                </a:rPr>
                <a:t>phát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triển</a:t>
              </a:r>
              <a:r>
                <a:rPr lang="en-US" sz="1100" dirty="0" smtClean="0">
                  <a:latin typeface="UTM Avo" pitchFamily="18" charset="0"/>
                </a:rPr>
                <a:t> </a:t>
              </a:r>
              <a:r>
                <a:rPr lang="en-US" sz="1100" dirty="0" err="1">
                  <a:latin typeface="UTM Avo" pitchFamily="18" charset="0"/>
                </a:rPr>
                <a:t>nguồn</a:t>
              </a:r>
              <a:r>
                <a:rPr lang="en-US" sz="1100" dirty="0">
                  <a:latin typeface="UTM Avo" pitchFamily="18" charset="0"/>
                </a:rPr>
                <a:t> </a:t>
              </a:r>
              <a:r>
                <a:rPr lang="en-US" sz="1100" dirty="0" err="1">
                  <a:latin typeface="UTM Avo" pitchFamily="18" charset="0"/>
                </a:rPr>
                <a:t>tài</a:t>
              </a:r>
              <a:r>
                <a:rPr lang="en-US" sz="1100" dirty="0">
                  <a:latin typeface="UTM Avo" pitchFamily="18" charset="0"/>
                </a:rPr>
                <a:t> </a:t>
              </a:r>
              <a:r>
                <a:rPr lang="en-US" sz="1100" dirty="0" err="1">
                  <a:latin typeface="UTM Avo" pitchFamily="18" charset="0"/>
                </a:rPr>
                <a:t>nguyên</a:t>
              </a:r>
              <a:r>
                <a:rPr lang="en-US" sz="1100" dirty="0">
                  <a:latin typeface="UTM Avo" pitchFamily="18" charset="0"/>
                </a:rPr>
                <a:t> </a:t>
              </a:r>
              <a:r>
                <a:rPr lang="en-US" sz="1100" dirty="0" err="1">
                  <a:latin typeface="UTM Avo" pitchFamily="18" charset="0"/>
                </a:rPr>
                <a:t>giáo</a:t>
              </a:r>
              <a:r>
                <a:rPr lang="en-US" sz="1100" dirty="0">
                  <a:latin typeface="UTM Avo" pitchFamily="18" charset="0"/>
                </a:rPr>
                <a:t> </a:t>
              </a:r>
              <a:r>
                <a:rPr lang="en-US" sz="1100" dirty="0" err="1">
                  <a:latin typeface="UTM Avo" pitchFamily="18" charset="0"/>
                </a:rPr>
                <a:t>dục</a:t>
              </a:r>
              <a:r>
                <a:rPr lang="en-US" sz="1100" dirty="0">
                  <a:latin typeface="UTM Avo" pitchFamily="18" charset="0"/>
                </a:rPr>
                <a:t> </a:t>
              </a:r>
              <a:r>
                <a:rPr lang="en-US" sz="1100" dirty="0" err="1" smtClean="0">
                  <a:latin typeface="UTM Avo" pitchFamily="18" charset="0"/>
                </a:rPr>
                <a:t>mở</a:t>
              </a:r>
              <a:r>
                <a:rPr lang="en-US" sz="1100" dirty="0" smtClean="0">
                  <a:latin typeface="UTM Avo" pitchFamily="18" charset="0"/>
                </a:rPr>
                <a:t>.</a:t>
              </a:r>
              <a:endParaRPr lang="en-US" sz="1100" kern="1200" dirty="0">
                <a:latin typeface="UTM Avo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602276" y="3116521"/>
            <a:ext cx="1541724" cy="850586"/>
            <a:chOff x="2706570" y="2299079"/>
            <a:chExt cx="1800464" cy="917619"/>
          </a:xfrm>
        </p:grpSpPr>
        <p:sp>
          <p:nvSpPr>
            <p:cNvPr id="99" name="Rounded Rectangle 98"/>
            <p:cNvSpPr/>
            <p:nvPr/>
          </p:nvSpPr>
          <p:spPr>
            <a:xfrm>
              <a:off x="2706570" y="2299079"/>
              <a:ext cx="1800464" cy="910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Rounded Rectangle 10"/>
            <p:cNvSpPr txBox="1"/>
            <p:nvPr/>
          </p:nvSpPr>
          <p:spPr>
            <a:xfrm>
              <a:off x="2800845" y="2359666"/>
              <a:ext cx="1550460" cy="8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UTM Avo" pitchFamily="18" charset="0"/>
                </a:rPr>
                <a:t>CTĐT </a:t>
              </a:r>
              <a:r>
                <a:rPr lang="en-US" sz="1200" dirty="0" err="1">
                  <a:latin typeface="UTM Avo" pitchFamily="18" charset="0"/>
                </a:rPr>
                <a:t>đa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dạng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 smtClean="0">
                  <a:latin typeface="UTM Avo" pitchFamily="18" charset="0"/>
                </a:rPr>
                <a:t>các</a:t>
              </a:r>
              <a:r>
                <a:rPr lang="en-US" sz="1200" dirty="0" smtClean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trình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đô</a:t>
              </a:r>
              <a:r>
                <a:rPr lang="en-US" sz="1200" dirty="0">
                  <a:latin typeface="UTM Avo" pitchFamily="18" charset="0"/>
                </a:rPr>
                <a:t>̣ </a:t>
              </a:r>
              <a:r>
                <a:rPr lang="en-US" sz="1200" dirty="0" err="1">
                  <a:latin typeface="UTM Avo" pitchFamily="18" charset="0"/>
                </a:rPr>
                <a:t>từ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Đại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học</a:t>
              </a:r>
              <a:r>
                <a:rPr lang="en-US" sz="1200" dirty="0">
                  <a:latin typeface="UTM Avo" pitchFamily="18" charset="0"/>
                </a:rPr>
                <a:t>, </a:t>
              </a:r>
              <a:r>
                <a:rPr lang="en-US" sz="1200" dirty="0" err="1">
                  <a:latin typeface="UTM Avo" pitchFamily="18" charset="0"/>
                </a:rPr>
                <a:t>Thạc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sĩ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đến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Tiến</a:t>
              </a:r>
              <a:r>
                <a:rPr lang="en-US" sz="1200" dirty="0">
                  <a:latin typeface="UTM Avo" pitchFamily="18" charset="0"/>
                </a:rPr>
                <a:t> </a:t>
              </a:r>
              <a:r>
                <a:rPr lang="en-US" sz="1200" dirty="0" err="1">
                  <a:latin typeface="UTM Avo" pitchFamily="18" charset="0"/>
                </a:rPr>
                <a:t>sĩ</a:t>
              </a:r>
              <a:endParaRPr lang="en-US" sz="1200" kern="1200" dirty="0">
                <a:latin typeface="UTM Avo" pitchFamily="18" charset="0"/>
              </a:endParaRPr>
            </a:p>
          </p:txBody>
        </p:sp>
      </p:grpSp>
      <p:sp>
        <p:nvSpPr>
          <p:cNvPr id="94" name="Straight Connector 11"/>
          <p:cNvSpPr/>
          <p:nvPr/>
        </p:nvSpPr>
        <p:spPr>
          <a:xfrm>
            <a:off x="7427398" y="1627413"/>
            <a:ext cx="155907" cy="27425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58670"/>
                </a:lnTo>
                <a:lnTo>
                  <a:pt x="182072" y="29586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6" name="Group 95"/>
          <p:cNvGrpSpPr/>
          <p:nvPr/>
        </p:nvGrpSpPr>
        <p:grpSpPr>
          <a:xfrm>
            <a:off x="7619236" y="4205170"/>
            <a:ext cx="1524764" cy="862389"/>
            <a:chOff x="2726374" y="3383842"/>
            <a:chExt cx="1456576" cy="930352"/>
          </a:xfrm>
        </p:grpSpPr>
        <p:sp>
          <p:nvSpPr>
            <p:cNvPr id="97" name="Rounded Rectangle 96"/>
            <p:cNvSpPr/>
            <p:nvPr/>
          </p:nvSpPr>
          <p:spPr>
            <a:xfrm>
              <a:off x="2726374" y="3403834"/>
              <a:ext cx="1456576" cy="910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Rounded Rectangle 13"/>
            <p:cNvSpPr txBox="1"/>
            <p:nvPr/>
          </p:nvSpPr>
          <p:spPr>
            <a:xfrm>
              <a:off x="2726374" y="3383842"/>
              <a:ext cx="1403248" cy="8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Đẩy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mạnh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khoa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học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công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nghệ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và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đổi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mới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sáng</a:t>
              </a:r>
              <a:r>
                <a:rPr lang="en-US" sz="1100" kern="1200" dirty="0" smtClean="0">
                  <a:solidFill>
                    <a:schemeClr val="tx1"/>
                  </a:solidFill>
                  <a:latin typeface="UTM Avo" pitchFamily="18" charset="0"/>
                </a:rPr>
                <a:t> </a:t>
              </a:r>
              <a:r>
                <a:rPr lang="en-US" sz="1100" kern="1200" dirty="0" err="1" smtClean="0">
                  <a:solidFill>
                    <a:schemeClr val="tx1"/>
                  </a:solidFill>
                  <a:latin typeface="UTM Avo" pitchFamily="18" charset="0"/>
                </a:rPr>
                <a:t>tạo</a:t>
              </a:r>
              <a:endParaRPr lang="en-US" sz="1100" kern="1200" dirty="0">
                <a:latin typeface="UTM Avo" pitchFamily="18" charset="0"/>
              </a:endParaRPr>
            </a:p>
          </p:txBody>
        </p:sp>
      </p:grpSp>
      <p:sp>
        <p:nvSpPr>
          <p:cNvPr id="110" name="Straight Connector 5"/>
          <p:cNvSpPr/>
          <p:nvPr/>
        </p:nvSpPr>
        <p:spPr>
          <a:xfrm>
            <a:off x="7422979" y="2873467"/>
            <a:ext cx="155907" cy="6328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82770"/>
                </a:lnTo>
                <a:lnTo>
                  <a:pt x="182072" y="6827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919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F4A0B5-78BB-884A-BD4B-B7574A96F6CD}"/>
              </a:ext>
            </a:extLst>
          </p:cNvPr>
          <p:cNvSpPr/>
          <p:nvPr/>
        </p:nvSpPr>
        <p:spPr>
          <a:xfrm>
            <a:off x="654986" y="874723"/>
            <a:ext cx="7781614" cy="395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lnSpc>
                <a:spcPct val="14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Đối</a:t>
            </a:r>
            <a:r>
              <a:rPr lang="en-US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với</a:t>
            </a:r>
            <a:r>
              <a:rPr lang="en-US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lĩnh</a:t>
            </a:r>
            <a:r>
              <a:rPr lang="en-US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vực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đào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tạo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“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Văn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hóa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Nghệ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thuật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Du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lịch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Xã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hội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”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endParaRPr lang="en-US" sz="1600" b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2. THỰC TIỄN TRIỂN KHAI TẠI NTTU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62F6725-F1EF-D54B-B1DB-BD8CC8C76816}"/>
              </a:ext>
            </a:extLst>
          </p:cNvPr>
          <p:cNvGrpSpPr/>
          <p:nvPr/>
        </p:nvGrpSpPr>
        <p:grpSpPr>
          <a:xfrm>
            <a:off x="713100" y="1434918"/>
            <a:ext cx="7961000" cy="3518082"/>
            <a:chOff x="1185238" y="1511118"/>
            <a:chExt cx="6976725" cy="3341221"/>
          </a:xfrm>
        </p:grpSpPr>
        <p:grpSp>
          <p:nvGrpSpPr>
            <p:cNvPr id="32" name="Google Shape;1661;p34">
              <a:extLst>
                <a:ext uri="{FF2B5EF4-FFF2-40B4-BE49-F238E27FC236}">
                  <a16:creationId xmlns:a16="http://schemas.microsoft.com/office/drawing/2014/main" xmlns="" id="{B3C72C36-D768-E242-A9E6-0A02EC3D7BCB}"/>
                </a:ext>
              </a:extLst>
            </p:cNvPr>
            <p:cNvGrpSpPr/>
            <p:nvPr/>
          </p:nvGrpSpPr>
          <p:grpSpPr>
            <a:xfrm>
              <a:off x="1185238" y="1511118"/>
              <a:ext cx="1450275" cy="1570757"/>
              <a:chOff x="1083638" y="1264825"/>
              <a:chExt cx="1450275" cy="1570757"/>
            </a:xfrm>
          </p:grpSpPr>
          <p:sp>
            <p:nvSpPr>
              <p:cNvPr id="33" name="Google Shape;1662;p34">
                <a:extLst>
                  <a:ext uri="{FF2B5EF4-FFF2-40B4-BE49-F238E27FC236}">
                    <a16:creationId xmlns:a16="http://schemas.microsoft.com/office/drawing/2014/main" xmlns="" id="{F42ABDD9-E34B-B24B-B752-7D6C64F580FB}"/>
                  </a:ext>
                </a:extLst>
              </p:cNvPr>
              <p:cNvSpPr/>
              <p:nvPr/>
            </p:nvSpPr>
            <p:spPr>
              <a:xfrm>
                <a:off x="1083638" y="1491875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35" name="Google Shape;1663;p34">
                <a:extLst>
                  <a:ext uri="{FF2B5EF4-FFF2-40B4-BE49-F238E27FC236}">
                    <a16:creationId xmlns:a16="http://schemas.microsoft.com/office/drawing/2014/main" xmlns="" id="{09A1BA67-29E5-7E4B-9A14-5F936407F606}"/>
                  </a:ext>
                </a:extLst>
              </p:cNvPr>
              <p:cNvSpPr/>
              <p:nvPr/>
            </p:nvSpPr>
            <p:spPr>
              <a:xfrm>
                <a:off x="1447115" y="2473909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0"/>
                    </a:moveTo>
                    <a:cubicBezTo>
                      <a:pt x="6084" y="0"/>
                      <a:pt x="0" y="6084"/>
                      <a:pt x="0" y="13597"/>
                    </a:cubicBezTo>
                    <a:lnTo>
                      <a:pt x="27194" y="13597"/>
                    </a:lnTo>
                    <a:cubicBezTo>
                      <a:pt x="27194" y="6084"/>
                      <a:pt x="21110" y="0"/>
                      <a:pt x="1359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Google Shape;1664;p34">
                <a:extLst>
                  <a:ext uri="{FF2B5EF4-FFF2-40B4-BE49-F238E27FC236}">
                    <a16:creationId xmlns:a16="http://schemas.microsoft.com/office/drawing/2014/main" xmlns="" id="{F72D09A7-8D15-854A-B7D7-6FE27D01C2BA}"/>
                  </a:ext>
                </a:extLst>
              </p:cNvPr>
              <p:cNvSpPr/>
              <p:nvPr/>
            </p:nvSpPr>
            <p:spPr>
              <a:xfrm>
                <a:off x="1408802" y="1264825"/>
                <a:ext cx="799946" cy="227063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7" extrusionOk="0">
                    <a:moveTo>
                      <a:pt x="4775" y="0"/>
                    </a:moveTo>
                    <a:cubicBezTo>
                      <a:pt x="3870" y="0"/>
                      <a:pt x="3132" y="738"/>
                      <a:pt x="3132" y="1643"/>
                    </a:cubicBezTo>
                    <a:lnTo>
                      <a:pt x="3132" y="4429"/>
                    </a:lnTo>
                    <a:cubicBezTo>
                      <a:pt x="3132" y="5334"/>
                      <a:pt x="2429" y="6072"/>
                      <a:pt x="1560" y="6072"/>
                    </a:cubicBezTo>
                    <a:cubicBezTo>
                      <a:pt x="703" y="6072"/>
                      <a:pt x="1" y="6811"/>
                      <a:pt x="1" y="7715"/>
                    </a:cubicBezTo>
                    <a:lnTo>
                      <a:pt x="1" y="8418"/>
                    </a:lnTo>
                    <a:cubicBezTo>
                      <a:pt x="1" y="8466"/>
                      <a:pt x="12" y="8501"/>
                      <a:pt x="12" y="8537"/>
                    </a:cubicBezTo>
                    <a:lnTo>
                      <a:pt x="30064" y="8537"/>
                    </a:lnTo>
                    <a:cubicBezTo>
                      <a:pt x="30064" y="8501"/>
                      <a:pt x="30076" y="8466"/>
                      <a:pt x="30076" y="8418"/>
                    </a:cubicBezTo>
                    <a:lnTo>
                      <a:pt x="30076" y="7715"/>
                    </a:lnTo>
                    <a:cubicBezTo>
                      <a:pt x="30076" y="6811"/>
                      <a:pt x="29373" y="6072"/>
                      <a:pt x="28516" y="6072"/>
                    </a:cubicBezTo>
                    <a:cubicBezTo>
                      <a:pt x="27659" y="6072"/>
                      <a:pt x="26956" y="5334"/>
                      <a:pt x="26956" y="4429"/>
                    </a:cubicBezTo>
                    <a:lnTo>
                      <a:pt x="26956" y="1643"/>
                    </a:lnTo>
                    <a:cubicBezTo>
                      <a:pt x="26956" y="738"/>
                      <a:pt x="26206" y="0"/>
                      <a:pt x="2531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42" name="Google Shape;1668;p34">
              <a:extLst>
                <a:ext uri="{FF2B5EF4-FFF2-40B4-BE49-F238E27FC236}">
                  <a16:creationId xmlns:a16="http://schemas.microsoft.com/office/drawing/2014/main" xmlns="" id="{9257C29F-3A71-4346-8D15-0FAC76326398}"/>
                </a:ext>
              </a:extLst>
            </p:cNvPr>
            <p:cNvGrpSpPr/>
            <p:nvPr/>
          </p:nvGrpSpPr>
          <p:grpSpPr>
            <a:xfrm>
              <a:off x="3027388" y="1511118"/>
              <a:ext cx="1450275" cy="1570757"/>
              <a:chOff x="2925788" y="1264825"/>
              <a:chExt cx="1450275" cy="1570757"/>
            </a:xfrm>
          </p:grpSpPr>
          <p:sp>
            <p:nvSpPr>
              <p:cNvPr id="43" name="Google Shape;1669;p34">
                <a:extLst>
                  <a:ext uri="{FF2B5EF4-FFF2-40B4-BE49-F238E27FC236}">
                    <a16:creationId xmlns:a16="http://schemas.microsoft.com/office/drawing/2014/main" xmlns="" id="{2F09556A-E60A-6C49-8B2D-75639F7DBC92}"/>
                  </a:ext>
                </a:extLst>
              </p:cNvPr>
              <p:cNvSpPr/>
              <p:nvPr/>
            </p:nvSpPr>
            <p:spPr>
              <a:xfrm>
                <a:off x="2925788" y="1491875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44" name="Google Shape;1670;p34">
                <a:extLst>
                  <a:ext uri="{FF2B5EF4-FFF2-40B4-BE49-F238E27FC236}">
                    <a16:creationId xmlns:a16="http://schemas.microsoft.com/office/drawing/2014/main" xmlns="" id="{DB27D0ED-0C13-3642-A8BD-0C90E4F74034}"/>
                  </a:ext>
                </a:extLst>
              </p:cNvPr>
              <p:cNvSpPr/>
              <p:nvPr/>
            </p:nvSpPr>
            <p:spPr>
              <a:xfrm>
                <a:off x="3289266" y="2473909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0"/>
                    </a:moveTo>
                    <a:cubicBezTo>
                      <a:pt x="6084" y="0"/>
                      <a:pt x="0" y="6084"/>
                      <a:pt x="0" y="13597"/>
                    </a:cubicBezTo>
                    <a:lnTo>
                      <a:pt x="27194" y="13597"/>
                    </a:lnTo>
                    <a:cubicBezTo>
                      <a:pt x="27194" y="6084"/>
                      <a:pt x="21110" y="0"/>
                      <a:pt x="1359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Google Shape;1671;p34">
                <a:extLst>
                  <a:ext uri="{FF2B5EF4-FFF2-40B4-BE49-F238E27FC236}">
                    <a16:creationId xmlns:a16="http://schemas.microsoft.com/office/drawing/2014/main" xmlns="" id="{B1B1E052-0F6D-AD4D-8816-6AF230DD16F7}"/>
                  </a:ext>
                </a:extLst>
              </p:cNvPr>
              <p:cNvSpPr/>
              <p:nvPr/>
            </p:nvSpPr>
            <p:spPr>
              <a:xfrm>
                <a:off x="3250952" y="1264825"/>
                <a:ext cx="799946" cy="227063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7" extrusionOk="0">
                    <a:moveTo>
                      <a:pt x="4775" y="0"/>
                    </a:moveTo>
                    <a:cubicBezTo>
                      <a:pt x="3870" y="0"/>
                      <a:pt x="3132" y="738"/>
                      <a:pt x="3132" y="1643"/>
                    </a:cubicBezTo>
                    <a:lnTo>
                      <a:pt x="3132" y="4429"/>
                    </a:lnTo>
                    <a:cubicBezTo>
                      <a:pt x="3132" y="5334"/>
                      <a:pt x="2429" y="6072"/>
                      <a:pt x="1560" y="6072"/>
                    </a:cubicBezTo>
                    <a:cubicBezTo>
                      <a:pt x="703" y="6072"/>
                      <a:pt x="1" y="6811"/>
                      <a:pt x="1" y="7715"/>
                    </a:cubicBezTo>
                    <a:lnTo>
                      <a:pt x="1" y="8418"/>
                    </a:lnTo>
                    <a:cubicBezTo>
                      <a:pt x="1" y="8466"/>
                      <a:pt x="12" y="8501"/>
                      <a:pt x="12" y="8537"/>
                    </a:cubicBezTo>
                    <a:lnTo>
                      <a:pt x="30064" y="8537"/>
                    </a:lnTo>
                    <a:cubicBezTo>
                      <a:pt x="30064" y="8501"/>
                      <a:pt x="30076" y="8466"/>
                      <a:pt x="30076" y="8418"/>
                    </a:cubicBezTo>
                    <a:lnTo>
                      <a:pt x="30076" y="7715"/>
                    </a:lnTo>
                    <a:cubicBezTo>
                      <a:pt x="30076" y="6811"/>
                      <a:pt x="29373" y="6072"/>
                      <a:pt x="28516" y="6072"/>
                    </a:cubicBezTo>
                    <a:cubicBezTo>
                      <a:pt x="27659" y="6072"/>
                      <a:pt x="26956" y="5334"/>
                      <a:pt x="26956" y="4429"/>
                    </a:cubicBezTo>
                    <a:lnTo>
                      <a:pt x="26956" y="1643"/>
                    </a:lnTo>
                    <a:cubicBezTo>
                      <a:pt x="26956" y="738"/>
                      <a:pt x="26206" y="0"/>
                      <a:pt x="25313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49" name="Google Shape;1675;p34">
              <a:extLst>
                <a:ext uri="{FF2B5EF4-FFF2-40B4-BE49-F238E27FC236}">
                  <a16:creationId xmlns:a16="http://schemas.microsoft.com/office/drawing/2014/main" xmlns="" id="{5A4773C2-DC51-5E42-A81C-A6882AC30976}"/>
                </a:ext>
              </a:extLst>
            </p:cNvPr>
            <p:cNvGrpSpPr/>
            <p:nvPr/>
          </p:nvGrpSpPr>
          <p:grpSpPr>
            <a:xfrm>
              <a:off x="4869550" y="1511118"/>
              <a:ext cx="1450275" cy="1570757"/>
              <a:chOff x="4767950" y="1264825"/>
              <a:chExt cx="1450275" cy="1570757"/>
            </a:xfrm>
          </p:grpSpPr>
          <p:sp>
            <p:nvSpPr>
              <p:cNvPr id="50" name="Google Shape;1676;p34">
                <a:extLst>
                  <a:ext uri="{FF2B5EF4-FFF2-40B4-BE49-F238E27FC236}">
                    <a16:creationId xmlns:a16="http://schemas.microsoft.com/office/drawing/2014/main" xmlns="" id="{11D2D33B-A39B-FB42-B189-97C347470C42}"/>
                  </a:ext>
                </a:extLst>
              </p:cNvPr>
              <p:cNvSpPr/>
              <p:nvPr/>
            </p:nvSpPr>
            <p:spPr>
              <a:xfrm>
                <a:off x="4767950" y="1491875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1" name="Google Shape;1677;p34">
                <a:extLst>
                  <a:ext uri="{FF2B5EF4-FFF2-40B4-BE49-F238E27FC236}">
                    <a16:creationId xmlns:a16="http://schemas.microsoft.com/office/drawing/2014/main" xmlns="" id="{8EC0822D-DB34-EB48-A319-9415523402E4}"/>
                  </a:ext>
                </a:extLst>
              </p:cNvPr>
              <p:cNvSpPr/>
              <p:nvPr/>
            </p:nvSpPr>
            <p:spPr>
              <a:xfrm>
                <a:off x="5131428" y="2473909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0"/>
                    </a:moveTo>
                    <a:cubicBezTo>
                      <a:pt x="6084" y="0"/>
                      <a:pt x="0" y="6084"/>
                      <a:pt x="0" y="13597"/>
                    </a:cubicBezTo>
                    <a:lnTo>
                      <a:pt x="27194" y="13597"/>
                    </a:lnTo>
                    <a:cubicBezTo>
                      <a:pt x="27194" y="6084"/>
                      <a:pt x="21110" y="0"/>
                      <a:pt x="1359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1678;p34">
                <a:extLst>
                  <a:ext uri="{FF2B5EF4-FFF2-40B4-BE49-F238E27FC236}">
                    <a16:creationId xmlns:a16="http://schemas.microsoft.com/office/drawing/2014/main" xmlns="" id="{313EB51C-A521-4E44-A9B9-AD51EB10A7DC}"/>
                  </a:ext>
                </a:extLst>
              </p:cNvPr>
              <p:cNvSpPr/>
              <p:nvPr/>
            </p:nvSpPr>
            <p:spPr>
              <a:xfrm>
                <a:off x="5093114" y="1264825"/>
                <a:ext cx="799946" cy="227063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7" extrusionOk="0">
                    <a:moveTo>
                      <a:pt x="4775" y="0"/>
                    </a:moveTo>
                    <a:cubicBezTo>
                      <a:pt x="3870" y="0"/>
                      <a:pt x="3132" y="738"/>
                      <a:pt x="3132" y="1643"/>
                    </a:cubicBezTo>
                    <a:lnTo>
                      <a:pt x="3132" y="4429"/>
                    </a:lnTo>
                    <a:cubicBezTo>
                      <a:pt x="3132" y="5334"/>
                      <a:pt x="2429" y="6072"/>
                      <a:pt x="1560" y="6072"/>
                    </a:cubicBezTo>
                    <a:cubicBezTo>
                      <a:pt x="703" y="6072"/>
                      <a:pt x="1" y="6811"/>
                      <a:pt x="1" y="7715"/>
                    </a:cubicBezTo>
                    <a:lnTo>
                      <a:pt x="1" y="8418"/>
                    </a:lnTo>
                    <a:cubicBezTo>
                      <a:pt x="1" y="8466"/>
                      <a:pt x="12" y="8501"/>
                      <a:pt x="12" y="8537"/>
                    </a:cubicBezTo>
                    <a:lnTo>
                      <a:pt x="30064" y="8537"/>
                    </a:lnTo>
                    <a:cubicBezTo>
                      <a:pt x="30064" y="8501"/>
                      <a:pt x="30076" y="8466"/>
                      <a:pt x="30076" y="8418"/>
                    </a:cubicBezTo>
                    <a:lnTo>
                      <a:pt x="30076" y="7715"/>
                    </a:lnTo>
                    <a:cubicBezTo>
                      <a:pt x="30076" y="6811"/>
                      <a:pt x="29373" y="6072"/>
                      <a:pt x="28516" y="6072"/>
                    </a:cubicBezTo>
                    <a:cubicBezTo>
                      <a:pt x="27659" y="6072"/>
                      <a:pt x="26944" y="5334"/>
                      <a:pt x="26944" y="4429"/>
                    </a:cubicBezTo>
                    <a:lnTo>
                      <a:pt x="26944" y="1643"/>
                    </a:lnTo>
                    <a:cubicBezTo>
                      <a:pt x="26944" y="738"/>
                      <a:pt x="26206" y="0"/>
                      <a:pt x="25313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56" name="Google Shape;1682;p34">
              <a:extLst>
                <a:ext uri="{FF2B5EF4-FFF2-40B4-BE49-F238E27FC236}">
                  <a16:creationId xmlns:a16="http://schemas.microsoft.com/office/drawing/2014/main" xmlns="" id="{728AA425-86A5-4B4E-9F05-6EA8540B73CD}"/>
                </a:ext>
              </a:extLst>
            </p:cNvPr>
            <p:cNvGrpSpPr/>
            <p:nvPr/>
          </p:nvGrpSpPr>
          <p:grpSpPr>
            <a:xfrm>
              <a:off x="6711688" y="1511118"/>
              <a:ext cx="1450275" cy="1570757"/>
              <a:chOff x="6610088" y="1264825"/>
              <a:chExt cx="1450275" cy="1570757"/>
            </a:xfrm>
          </p:grpSpPr>
          <p:sp>
            <p:nvSpPr>
              <p:cNvPr id="57" name="Google Shape;1683;p34">
                <a:extLst>
                  <a:ext uri="{FF2B5EF4-FFF2-40B4-BE49-F238E27FC236}">
                    <a16:creationId xmlns:a16="http://schemas.microsoft.com/office/drawing/2014/main" xmlns="" id="{AF973569-0B58-FC4C-91F5-5F9B9D486679}"/>
                  </a:ext>
                </a:extLst>
              </p:cNvPr>
              <p:cNvSpPr/>
              <p:nvPr/>
            </p:nvSpPr>
            <p:spPr>
              <a:xfrm>
                <a:off x="6610088" y="1491875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8" name="Google Shape;1684;p34">
                <a:extLst>
                  <a:ext uri="{FF2B5EF4-FFF2-40B4-BE49-F238E27FC236}">
                    <a16:creationId xmlns:a16="http://schemas.microsoft.com/office/drawing/2014/main" xmlns="" id="{1FB1A13E-CA3D-1747-A9B5-28838FA1B6C9}"/>
                  </a:ext>
                </a:extLst>
              </p:cNvPr>
              <p:cNvSpPr/>
              <p:nvPr/>
            </p:nvSpPr>
            <p:spPr>
              <a:xfrm>
                <a:off x="6973566" y="2473909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0"/>
                    </a:moveTo>
                    <a:cubicBezTo>
                      <a:pt x="6084" y="0"/>
                      <a:pt x="0" y="6084"/>
                      <a:pt x="0" y="13597"/>
                    </a:cubicBezTo>
                    <a:lnTo>
                      <a:pt x="27194" y="13597"/>
                    </a:lnTo>
                    <a:cubicBezTo>
                      <a:pt x="27194" y="6084"/>
                      <a:pt x="21110" y="0"/>
                      <a:pt x="1359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Google Shape;1685;p34">
                <a:extLst>
                  <a:ext uri="{FF2B5EF4-FFF2-40B4-BE49-F238E27FC236}">
                    <a16:creationId xmlns:a16="http://schemas.microsoft.com/office/drawing/2014/main" xmlns="" id="{14049B4E-3DB9-764B-8B1D-4AAC6222783C}"/>
                  </a:ext>
                </a:extLst>
              </p:cNvPr>
              <p:cNvSpPr/>
              <p:nvPr/>
            </p:nvSpPr>
            <p:spPr>
              <a:xfrm>
                <a:off x="6935252" y="1264825"/>
                <a:ext cx="799946" cy="227063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7" extrusionOk="0">
                    <a:moveTo>
                      <a:pt x="4775" y="0"/>
                    </a:moveTo>
                    <a:cubicBezTo>
                      <a:pt x="3870" y="0"/>
                      <a:pt x="3132" y="738"/>
                      <a:pt x="3132" y="1643"/>
                    </a:cubicBezTo>
                    <a:lnTo>
                      <a:pt x="3132" y="4429"/>
                    </a:lnTo>
                    <a:cubicBezTo>
                      <a:pt x="3132" y="5334"/>
                      <a:pt x="2429" y="6072"/>
                      <a:pt x="1560" y="6072"/>
                    </a:cubicBezTo>
                    <a:cubicBezTo>
                      <a:pt x="703" y="6072"/>
                      <a:pt x="1" y="6811"/>
                      <a:pt x="1" y="7715"/>
                    </a:cubicBezTo>
                    <a:lnTo>
                      <a:pt x="1" y="8418"/>
                    </a:lnTo>
                    <a:cubicBezTo>
                      <a:pt x="1" y="8466"/>
                      <a:pt x="12" y="8501"/>
                      <a:pt x="12" y="8537"/>
                    </a:cubicBezTo>
                    <a:lnTo>
                      <a:pt x="30064" y="8537"/>
                    </a:lnTo>
                    <a:cubicBezTo>
                      <a:pt x="30064" y="8501"/>
                      <a:pt x="30076" y="8466"/>
                      <a:pt x="30076" y="8418"/>
                    </a:cubicBezTo>
                    <a:lnTo>
                      <a:pt x="30076" y="7715"/>
                    </a:lnTo>
                    <a:cubicBezTo>
                      <a:pt x="30076" y="6811"/>
                      <a:pt x="29373" y="6072"/>
                      <a:pt x="28516" y="6072"/>
                    </a:cubicBezTo>
                    <a:cubicBezTo>
                      <a:pt x="27659" y="6072"/>
                      <a:pt x="26956" y="5334"/>
                      <a:pt x="26956" y="4429"/>
                    </a:cubicBezTo>
                    <a:lnTo>
                      <a:pt x="26956" y="1643"/>
                    </a:lnTo>
                    <a:cubicBezTo>
                      <a:pt x="26956" y="738"/>
                      <a:pt x="26206" y="0"/>
                      <a:pt x="2531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63" name="Google Shape;1689;p34">
              <a:extLst>
                <a:ext uri="{FF2B5EF4-FFF2-40B4-BE49-F238E27FC236}">
                  <a16:creationId xmlns:a16="http://schemas.microsoft.com/office/drawing/2014/main" xmlns="" id="{B0760D52-1CEB-3142-93EC-B8C6019C5B9C}"/>
                </a:ext>
              </a:extLst>
            </p:cNvPr>
            <p:cNvGrpSpPr/>
            <p:nvPr/>
          </p:nvGrpSpPr>
          <p:grpSpPr>
            <a:xfrm>
              <a:off x="1185238" y="3281582"/>
              <a:ext cx="1450275" cy="1570757"/>
              <a:chOff x="1083638" y="3035289"/>
              <a:chExt cx="1450275" cy="1570757"/>
            </a:xfrm>
          </p:grpSpPr>
          <p:sp>
            <p:nvSpPr>
              <p:cNvPr id="64" name="Google Shape;1690;p34">
                <a:extLst>
                  <a:ext uri="{FF2B5EF4-FFF2-40B4-BE49-F238E27FC236}">
                    <a16:creationId xmlns:a16="http://schemas.microsoft.com/office/drawing/2014/main" xmlns="" id="{48289FB7-5021-D14B-B691-62143FAA5F33}"/>
                  </a:ext>
                </a:extLst>
              </p:cNvPr>
              <p:cNvSpPr/>
              <p:nvPr/>
            </p:nvSpPr>
            <p:spPr>
              <a:xfrm>
                <a:off x="1083638" y="3262349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65" name="Google Shape;1691;p34">
                <a:extLst>
                  <a:ext uri="{FF2B5EF4-FFF2-40B4-BE49-F238E27FC236}">
                    <a16:creationId xmlns:a16="http://schemas.microsoft.com/office/drawing/2014/main" xmlns="" id="{50030490-8FA2-D24F-8E59-8C7995EBC5B4}"/>
                  </a:ext>
                </a:extLst>
              </p:cNvPr>
              <p:cNvSpPr/>
              <p:nvPr/>
            </p:nvSpPr>
            <p:spPr>
              <a:xfrm>
                <a:off x="1447115" y="4244373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1"/>
                    </a:moveTo>
                    <a:cubicBezTo>
                      <a:pt x="6084" y="1"/>
                      <a:pt x="0" y="6085"/>
                      <a:pt x="0" y="13598"/>
                    </a:cubicBezTo>
                    <a:lnTo>
                      <a:pt x="27194" y="13598"/>
                    </a:lnTo>
                    <a:cubicBezTo>
                      <a:pt x="27194" y="6085"/>
                      <a:pt x="21110" y="1"/>
                      <a:pt x="1359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Google Shape;1692;p34">
                <a:extLst>
                  <a:ext uri="{FF2B5EF4-FFF2-40B4-BE49-F238E27FC236}">
                    <a16:creationId xmlns:a16="http://schemas.microsoft.com/office/drawing/2014/main" xmlns="" id="{7320280A-0BF8-2C41-8FF1-608E88F4BA33}"/>
                  </a:ext>
                </a:extLst>
              </p:cNvPr>
              <p:cNvSpPr/>
              <p:nvPr/>
            </p:nvSpPr>
            <p:spPr>
              <a:xfrm>
                <a:off x="1408802" y="3035289"/>
                <a:ext cx="799946" cy="227089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8" extrusionOk="0">
                    <a:moveTo>
                      <a:pt x="4775" y="1"/>
                    </a:moveTo>
                    <a:cubicBezTo>
                      <a:pt x="3870" y="1"/>
                      <a:pt x="3132" y="739"/>
                      <a:pt x="3132" y="1644"/>
                    </a:cubicBezTo>
                    <a:lnTo>
                      <a:pt x="3132" y="4430"/>
                    </a:lnTo>
                    <a:cubicBezTo>
                      <a:pt x="3132" y="5335"/>
                      <a:pt x="2429" y="6073"/>
                      <a:pt x="1560" y="6073"/>
                    </a:cubicBezTo>
                    <a:cubicBezTo>
                      <a:pt x="703" y="6073"/>
                      <a:pt x="1" y="6811"/>
                      <a:pt x="1" y="7716"/>
                    </a:cubicBezTo>
                    <a:lnTo>
                      <a:pt x="1" y="8418"/>
                    </a:lnTo>
                    <a:cubicBezTo>
                      <a:pt x="1" y="8466"/>
                      <a:pt x="12" y="8502"/>
                      <a:pt x="12" y="8538"/>
                    </a:cubicBezTo>
                    <a:lnTo>
                      <a:pt x="30064" y="8538"/>
                    </a:lnTo>
                    <a:cubicBezTo>
                      <a:pt x="30064" y="8502"/>
                      <a:pt x="30076" y="8466"/>
                      <a:pt x="30076" y="8418"/>
                    </a:cubicBezTo>
                    <a:lnTo>
                      <a:pt x="30076" y="7716"/>
                    </a:lnTo>
                    <a:cubicBezTo>
                      <a:pt x="30076" y="6811"/>
                      <a:pt x="29373" y="6073"/>
                      <a:pt x="28516" y="6073"/>
                    </a:cubicBezTo>
                    <a:cubicBezTo>
                      <a:pt x="27659" y="6073"/>
                      <a:pt x="26956" y="5335"/>
                      <a:pt x="26956" y="4430"/>
                    </a:cubicBezTo>
                    <a:lnTo>
                      <a:pt x="26956" y="1644"/>
                    </a:lnTo>
                    <a:cubicBezTo>
                      <a:pt x="26956" y="739"/>
                      <a:pt x="26206" y="1"/>
                      <a:pt x="2531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76" name="Google Shape;1696;p34">
              <a:extLst>
                <a:ext uri="{FF2B5EF4-FFF2-40B4-BE49-F238E27FC236}">
                  <a16:creationId xmlns:a16="http://schemas.microsoft.com/office/drawing/2014/main" xmlns="" id="{76B2870D-8382-944E-80D3-CDDB6796D4ED}"/>
                </a:ext>
              </a:extLst>
            </p:cNvPr>
            <p:cNvGrpSpPr/>
            <p:nvPr/>
          </p:nvGrpSpPr>
          <p:grpSpPr>
            <a:xfrm>
              <a:off x="3027388" y="3281582"/>
              <a:ext cx="1450275" cy="1570757"/>
              <a:chOff x="2925788" y="3035289"/>
              <a:chExt cx="1450275" cy="1570757"/>
            </a:xfrm>
          </p:grpSpPr>
          <p:sp>
            <p:nvSpPr>
              <p:cNvPr id="83" name="Google Shape;1697;p34">
                <a:extLst>
                  <a:ext uri="{FF2B5EF4-FFF2-40B4-BE49-F238E27FC236}">
                    <a16:creationId xmlns:a16="http://schemas.microsoft.com/office/drawing/2014/main" xmlns="" id="{C9B22B0D-0A84-2846-A30D-43A3C25153CE}"/>
                  </a:ext>
                </a:extLst>
              </p:cNvPr>
              <p:cNvSpPr/>
              <p:nvPr/>
            </p:nvSpPr>
            <p:spPr>
              <a:xfrm>
                <a:off x="2925788" y="3262349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84" name="Google Shape;1698;p34">
                <a:extLst>
                  <a:ext uri="{FF2B5EF4-FFF2-40B4-BE49-F238E27FC236}">
                    <a16:creationId xmlns:a16="http://schemas.microsoft.com/office/drawing/2014/main" xmlns="" id="{D1298271-B5A8-3941-8CB0-01CAFACA32FF}"/>
                  </a:ext>
                </a:extLst>
              </p:cNvPr>
              <p:cNvSpPr/>
              <p:nvPr/>
            </p:nvSpPr>
            <p:spPr>
              <a:xfrm>
                <a:off x="3289266" y="4244373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1"/>
                    </a:moveTo>
                    <a:cubicBezTo>
                      <a:pt x="6084" y="1"/>
                      <a:pt x="0" y="6085"/>
                      <a:pt x="0" y="13598"/>
                    </a:cubicBezTo>
                    <a:lnTo>
                      <a:pt x="27194" y="13598"/>
                    </a:lnTo>
                    <a:cubicBezTo>
                      <a:pt x="27194" y="6085"/>
                      <a:pt x="21110" y="1"/>
                      <a:pt x="1359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Google Shape;1699;p34">
                <a:extLst>
                  <a:ext uri="{FF2B5EF4-FFF2-40B4-BE49-F238E27FC236}">
                    <a16:creationId xmlns:a16="http://schemas.microsoft.com/office/drawing/2014/main" xmlns="" id="{7B7DB59A-67AA-424B-BD21-9EBA7112968C}"/>
                  </a:ext>
                </a:extLst>
              </p:cNvPr>
              <p:cNvSpPr/>
              <p:nvPr/>
            </p:nvSpPr>
            <p:spPr>
              <a:xfrm>
                <a:off x="3250952" y="3035289"/>
                <a:ext cx="799946" cy="227089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8" extrusionOk="0">
                    <a:moveTo>
                      <a:pt x="4775" y="1"/>
                    </a:moveTo>
                    <a:cubicBezTo>
                      <a:pt x="3870" y="1"/>
                      <a:pt x="3132" y="739"/>
                      <a:pt x="3132" y="1644"/>
                    </a:cubicBezTo>
                    <a:lnTo>
                      <a:pt x="3132" y="4430"/>
                    </a:lnTo>
                    <a:cubicBezTo>
                      <a:pt x="3132" y="5335"/>
                      <a:pt x="2429" y="6073"/>
                      <a:pt x="1560" y="6073"/>
                    </a:cubicBezTo>
                    <a:cubicBezTo>
                      <a:pt x="703" y="6073"/>
                      <a:pt x="1" y="6811"/>
                      <a:pt x="1" y="7716"/>
                    </a:cubicBezTo>
                    <a:lnTo>
                      <a:pt x="1" y="8418"/>
                    </a:lnTo>
                    <a:cubicBezTo>
                      <a:pt x="1" y="8466"/>
                      <a:pt x="12" y="8502"/>
                      <a:pt x="12" y="8538"/>
                    </a:cubicBezTo>
                    <a:lnTo>
                      <a:pt x="30064" y="8538"/>
                    </a:lnTo>
                    <a:cubicBezTo>
                      <a:pt x="30064" y="8502"/>
                      <a:pt x="30076" y="8466"/>
                      <a:pt x="30076" y="8418"/>
                    </a:cubicBezTo>
                    <a:lnTo>
                      <a:pt x="30076" y="7716"/>
                    </a:lnTo>
                    <a:cubicBezTo>
                      <a:pt x="30076" y="6811"/>
                      <a:pt x="29373" y="6073"/>
                      <a:pt x="28516" y="6073"/>
                    </a:cubicBezTo>
                    <a:cubicBezTo>
                      <a:pt x="27659" y="6073"/>
                      <a:pt x="26956" y="5335"/>
                      <a:pt x="26956" y="4430"/>
                    </a:cubicBezTo>
                    <a:lnTo>
                      <a:pt x="26956" y="1644"/>
                    </a:lnTo>
                    <a:cubicBezTo>
                      <a:pt x="26956" y="739"/>
                      <a:pt x="26206" y="1"/>
                      <a:pt x="2531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95" name="Google Shape;1703;p34">
              <a:extLst>
                <a:ext uri="{FF2B5EF4-FFF2-40B4-BE49-F238E27FC236}">
                  <a16:creationId xmlns:a16="http://schemas.microsoft.com/office/drawing/2014/main" xmlns="" id="{6DC90F96-9132-C84C-8292-1E12049803D2}"/>
                </a:ext>
              </a:extLst>
            </p:cNvPr>
            <p:cNvGrpSpPr/>
            <p:nvPr/>
          </p:nvGrpSpPr>
          <p:grpSpPr>
            <a:xfrm>
              <a:off x="4869550" y="3281582"/>
              <a:ext cx="1450275" cy="1570757"/>
              <a:chOff x="4767950" y="3035289"/>
              <a:chExt cx="1450275" cy="1570757"/>
            </a:xfrm>
          </p:grpSpPr>
          <p:sp>
            <p:nvSpPr>
              <p:cNvPr id="96" name="Google Shape;1704;p34">
                <a:extLst>
                  <a:ext uri="{FF2B5EF4-FFF2-40B4-BE49-F238E27FC236}">
                    <a16:creationId xmlns:a16="http://schemas.microsoft.com/office/drawing/2014/main" xmlns="" id="{5BCA3858-F34F-1440-9DFB-FAE8B6A7AC4B}"/>
                  </a:ext>
                </a:extLst>
              </p:cNvPr>
              <p:cNvSpPr/>
              <p:nvPr/>
            </p:nvSpPr>
            <p:spPr>
              <a:xfrm>
                <a:off x="4767950" y="3262349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7" name="Google Shape;1705;p34">
                <a:extLst>
                  <a:ext uri="{FF2B5EF4-FFF2-40B4-BE49-F238E27FC236}">
                    <a16:creationId xmlns:a16="http://schemas.microsoft.com/office/drawing/2014/main" xmlns="" id="{8837AA0F-1B05-F246-BEB3-1CC555E3CF9E}"/>
                  </a:ext>
                </a:extLst>
              </p:cNvPr>
              <p:cNvSpPr/>
              <p:nvPr/>
            </p:nvSpPr>
            <p:spPr>
              <a:xfrm>
                <a:off x="5131428" y="4244373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1"/>
                    </a:moveTo>
                    <a:cubicBezTo>
                      <a:pt x="6084" y="1"/>
                      <a:pt x="0" y="6085"/>
                      <a:pt x="0" y="13598"/>
                    </a:cubicBezTo>
                    <a:lnTo>
                      <a:pt x="27194" y="13598"/>
                    </a:lnTo>
                    <a:cubicBezTo>
                      <a:pt x="27194" y="6085"/>
                      <a:pt x="21110" y="1"/>
                      <a:pt x="1359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07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Google Shape;1706;p34">
                <a:extLst>
                  <a:ext uri="{FF2B5EF4-FFF2-40B4-BE49-F238E27FC236}">
                    <a16:creationId xmlns:a16="http://schemas.microsoft.com/office/drawing/2014/main" xmlns="" id="{40F387E5-2A6A-284D-96A2-FD01EF37EAF4}"/>
                  </a:ext>
                </a:extLst>
              </p:cNvPr>
              <p:cNvSpPr/>
              <p:nvPr/>
            </p:nvSpPr>
            <p:spPr>
              <a:xfrm>
                <a:off x="5093114" y="3035289"/>
                <a:ext cx="799946" cy="227089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8" extrusionOk="0">
                    <a:moveTo>
                      <a:pt x="4775" y="1"/>
                    </a:moveTo>
                    <a:cubicBezTo>
                      <a:pt x="3870" y="1"/>
                      <a:pt x="3132" y="739"/>
                      <a:pt x="3132" y="1644"/>
                    </a:cubicBezTo>
                    <a:lnTo>
                      <a:pt x="3132" y="4430"/>
                    </a:lnTo>
                    <a:cubicBezTo>
                      <a:pt x="3132" y="5335"/>
                      <a:pt x="2429" y="6073"/>
                      <a:pt x="1560" y="6073"/>
                    </a:cubicBezTo>
                    <a:cubicBezTo>
                      <a:pt x="703" y="6073"/>
                      <a:pt x="1" y="6811"/>
                      <a:pt x="1" y="7716"/>
                    </a:cubicBezTo>
                    <a:lnTo>
                      <a:pt x="1" y="8418"/>
                    </a:lnTo>
                    <a:cubicBezTo>
                      <a:pt x="1" y="8466"/>
                      <a:pt x="12" y="8502"/>
                      <a:pt x="12" y="8538"/>
                    </a:cubicBezTo>
                    <a:lnTo>
                      <a:pt x="30064" y="8538"/>
                    </a:lnTo>
                    <a:cubicBezTo>
                      <a:pt x="30064" y="8502"/>
                      <a:pt x="30076" y="8466"/>
                      <a:pt x="30076" y="8418"/>
                    </a:cubicBezTo>
                    <a:lnTo>
                      <a:pt x="30076" y="7716"/>
                    </a:lnTo>
                    <a:cubicBezTo>
                      <a:pt x="30076" y="6811"/>
                      <a:pt x="29373" y="6073"/>
                      <a:pt x="28516" y="6073"/>
                    </a:cubicBezTo>
                    <a:cubicBezTo>
                      <a:pt x="27659" y="6073"/>
                      <a:pt x="26944" y="5335"/>
                      <a:pt x="26944" y="4430"/>
                    </a:cubicBezTo>
                    <a:lnTo>
                      <a:pt x="26944" y="1644"/>
                    </a:lnTo>
                    <a:cubicBezTo>
                      <a:pt x="26944" y="739"/>
                      <a:pt x="26206" y="1"/>
                      <a:pt x="2531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  <p:grpSp>
          <p:nvGrpSpPr>
            <p:cNvPr id="102" name="Google Shape;1710;p34">
              <a:extLst>
                <a:ext uri="{FF2B5EF4-FFF2-40B4-BE49-F238E27FC236}">
                  <a16:creationId xmlns:a16="http://schemas.microsoft.com/office/drawing/2014/main" xmlns="" id="{133061A4-F768-054B-887A-5E57C1C39C4A}"/>
                </a:ext>
              </a:extLst>
            </p:cNvPr>
            <p:cNvGrpSpPr/>
            <p:nvPr/>
          </p:nvGrpSpPr>
          <p:grpSpPr>
            <a:xfrm>
              <a:off x="6711688" y="3281582"/>
              <a:ext cx="1450275" cy="1570757"/>
              <a:chOff x="6610088" y="3035289"/>
              <a:chExt cx="1450275" cy="1570757"/>
            </a:xfrm>
          </p:grpSpPr>
          <p:sp>
            <p:nvSpPr>
              <p:cNvPr id="103" name="Google Shape;1711;p34">
                <a:extLst>
                  <a:ext uri="{FF2B5EF4-FFF2-40B4-BE49-F238E27FC236}">
                    <a16:creationId xmlns:a16="http://schemas.microsoft.com/office/drawing/2014/main" xmlns="" id="{FDEB48AB-9E74-814D-BA3C-ABE55B62C3C4}"/>
                  </a:ext>
                </a:extLst>
              </p:cNvPr>
              <p:cNvSpPr/>
              <p:nvPr/>
            </p:nvSpPr>
            <p:spPr>
              <a:xfrm>
                <a:off x="6610088" y="3262349"/>
                <a:ext cx="1450275" cy="1256280"/>
              </a:xfrm>
              <a:custGeom>
                <a:avLst/>
                <a:gdLst/>
                <a:ahLst/>
                <a:cxnLst/>
                <a:rect l="l" t="t" r="r" b="b"/>
                <a:pathLst>
                  <a:path w="47221" h="47233" extrusionOk="0">
                    <a:moveTo>
                      <a:pt x="0" y="1"/>
                    </a:moveTo>
                    <a:lnTo>
                      <a:pt x="0" y="47233"/>
                    </a:lnTo>
                    <a:lnTo>
                      <a:pt x="47220" y="47233"/>
                    </a:lnTo>
                    <a:lnTo>
                      <a:pt x="4722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04" name="Google Shape;1712;p34">
                <a:extLst>
                  <a:ext uri="{FF2B5EF4-FFF2-40B4-BE49-F238E27FC236}">
                    <a16:creationId xmlns:a16="http://schemas.microsoft.com/office/drawing/2014/main" xmlns="" id="{F9D6F894-6350-1343-B0E1-724856F2EA1C}"/>
                  </a:ext>
                </a:extLst>
              </p:cNvPr>
              <p:cNvSpPr/>
              <p:nvPr/>
            </p:nvSpPr>
            <p:spPr>
              <a:xfrm>
                <a:off x="6973566" y="4244373"/>
                <a:ext cx="723319" cy="361673"/>
              </a:xfrm>
              <a:custGeom>
                <a:avLst/>
                <a:gdLst/>
                <a:ahLst/>
                <a:cxnLst/>
                <a:rect l="l" t="t" r="r" b="b"/>
                <a:pathLst>
                  <a:path w="27195" h="13598" extrusionOk="0">
                    <a:moveTo>
                      <a:pt x="13597" y="1"/>
                    </a:moveTo>
                    <a:cubicBezTo>
                      <a:pt x="6084" y="1"/>
                      <a:pt x="0" y="6085"/>
                      <a:pt x="0" y="13598"/>
                    </a:cubicBezTo>
                    <a:lnTo>
                      <a:pt x="27194" y="13598"/>
                    </a:lnTo>
                    <a:cubicBezTo>
                      <a:pt x="27194" y="6085"/>
                      <a:pt x="21110" y="1"/>
                      <a:pt x="135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08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Google Shape;1713;p34">
                <a:extLst>
                  <a:ext uri="{FF2B5EF4-FFF2-40B4-BE49-F238E27FC236}">
                    <a16:creationId xmlns:a16="http://schemas.microsoft.com/office/drawing/2014/main" xmlns="" id="{017EBAE7-7447-2444-90C8-374334F7B9D9}"/>
                  </a:ext>
                </a:extLst>
              </p:cNvPr>
              <p:cNvSpPr/>
              <p:nvPr/>
            </p:nvSpPr>
            <p:spPr>
              <a:xfrm>
                <a:off x="6935252" y="3035289"/>
                <a:ext cx="799946" cy="227089"/>
              </a:xfrm>
              <a:custGeom>
                <a:avLst/>
                <a:gdLst/>
                <a:ahLst/>
                <a:cxnLst/>
                <a:rect l="l" t="t" r="r" b="b"/>
                <a:pathLst>
                  <a:path w="30076" h="8538" extrusionOk="0">
                    <a:moveTo>
                      <a:pt x="4775" y="1"/>
                    </a:moveTo>
                    <a:cubicBezTo>
                      <a:pt x="3870" y="1"/>
                      <a:pt x="3132" y="739"/>
                      <a:pt x="3132" y="1644"/>
                    </a:cubicBezTo>
                    <a:lnTo>
                      <a:pt x="3132" y="4430"/>
                    </a:lnTo>
                    <a:cubicBezTo>
                      <a:pt x="3132" y="5335"/>
                      <a:pt x="2429" y="6073"/>
                      <a:pt x="1560" y="6073"/>
                    </a:cubicBezTo>
                    <a:cubicBezTo>
                      <a:pt x="703" y="6073"/>
                      <a:pt x="1" y="6811"/>
                      <a:pt x="1" y="7716"/>
                    </a:cubicBezTo>
                    <a:lnTo>
                      <a:pt x="1" y="8418"/>
                    </a:lnTo>
                    <a:cubicBezTo>
                      <a:pt x="1" y="8466"/>
                      <a:pt x="12" y="8502"/>
                      <a:pt x="12" y="8538"/>
                    </a:cubicBezTo>
                    <a:lnTo>
                      <a:pt x="30064" y="8538"/>
                    </a:lnTo>
                    <a:cubicBezTo>
                      <a:pt x="30064" y="8502"/>
                      <a:pt x="30076" y="8466"/>
                      <a:pt x="30076" y="8418"/>
                    </a:cubicBezTo>
                    <a:lnTo>
                      <a:pt x="30076" y="7716"/>
                    </a:lnTo>
                    <a:cubicBezTo>
                      <a:pt x="30076" y="6811"/>
                      <a:pt x="29373" y="6073"/>
                      <a:pt x="28516" y="6073"/>
                    </a:cubicBezTo>
                    <a:cubicBezTo>
                      <a:pt x="27659" y="6073"/>
                      <a:pt x="26956" y="5335"/>
                      <a:pt x="26956" y="4430"/>
                    </a:cubicBezTo>
                    <a:lnTo>
                      <a:pt x="26956" y="1644"/>
                    </a:lnTo>
                    <a:cubicBezTo>
                      <a:pt x="26956" y="739"/>
                      <a:pt x="26206" y="1"/>
                      <a:pt x="253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A180E1-C157-AC46-8FF0-3B9736242B88}"/>
              </a:ext>
            </a:extLst>
          </p:cNvPr>
          <p:cNvSpPr/>
          <p:nvPr/>
        </p:nvSpPr>
        <p:spPr>
          <a:xfrm>
            <a:off x="615418" y="1835461"/>
            <a:ext cx="1811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Xây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dựng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&amp;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rà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soát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định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kỳ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CTĐT, CĐR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6FFBCD-D485-A042-8897-0135BDB12A3E}"/>
              </a:ext>
            </a:extLst>
          </p:cNvPr>
          <p:cNvSpPr/>
          <p:nvPr/>
        </p:nvSpPr>
        <p:spPr>
          <a:xfrm>
            <a:off x="2815140" y="1740264"/>
            <a:ext cx="1654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Cụ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thể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hóa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mục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tiêu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kế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hoạch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&amp;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triển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khai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hành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mỗi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A14E85-CB73-8246-BB20-88CF373DF471}"/>
              </a:ext>
            </a:extLst>
          </p:cNvPr>
          <p:cNvSpPr/>
          <p:nvPr/>
        </p:nvSpPr>
        <p:spPr>
          <a:xfrm>
            <a:off x="4917193" y="1838573"/>
            <a:ext cx="1797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Đầu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tư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kinh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phí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mỗi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khoa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C2815A-B3BF-EF48-BC53-FF4FF40E6E72}"/>
              </a:ext>
            </a:extLst>
          </p:cNvPr>
          <p:cNvSpPr/>
          <p:nvPr/>
        </p:nvSpPr>
        <p:spPr>
          <a:xfrm>
            <a:off x="7019218" y="1676803"/>
            <a:ext cx="1654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Xây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dựng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cơ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chính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sách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đặc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thù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KHCN &amp; ĐMST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khối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ngành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Khoa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Xã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hội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CD31DF-8FF6-D04B-A238-E3FB908CE935}"/>
              </a:ext>
            </a:extLst>
          </p:cNvPr>
          <p:cNvSpPr/>
          <p:nvPr/>
        </p:nvSpPr>
        <p:spPr>
          <a:xfrm>
            <a:off x="615418" y="3707296"/>
            <a:ext cx="1801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Phát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triển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trình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đào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đối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ngoài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nước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86E121-549C-7140-8113-838EDB40D69E}"/>
              </a:ext>
            </a:extLst>
          </p:cNvPr>
          <p:cNvSpPr/>
          <p:nvPr/>
        </p:nvSpPr>
        <p:spPr>
          <a:xfrm>
            <a:off x="2890729" y="3707296"/>
            <a:ext cx="160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Phát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triển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tài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nguyên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giáo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dục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mở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BA4226-42EE-B84C-880B-6D7C6E58237E}"/>
              </a:ext>
            </a:extLst>
          </p:cNvPr>
          <p:cNvSpPr/>
          <p:nvPr/>
        </p:nvSpPr>
        <p:spPr>
          <a:xfrm>
            <a:off x="4917194" y="3527628"/>
            <a:ext cx="1654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Giao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lưu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hóa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nghệ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trao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đổi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du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lịch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trải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nghiệm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thực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cuộc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quốc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183A27-1230-3C45-98AD-3EAD9ABF9370}"/>
              </a:ext>
            </a:extLst>
          </p:cNvPr>
          <p:cNvSpPr/>
          <p:nvPr/>
        </p:nvSpPr>
        <p:spPr>
          <a:xfrm>
            <a:off x="6933290" y="3566882"/>
            <a:ext cx="174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Xây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dựng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hoạch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chiến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lược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đánh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giá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người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hướng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đến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đạt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CĐR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174FD83-915E-6743-88CA-0F0A798FB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47" name="Google Shape;554;p18">
            <a:extLst>
              <a:ext uri="{FF2B5EF4-FFF2-40B4-BE49-F238E27FC236}">
                <a16:creationId xmlns:a16="http://schemas.microsoft.com/office/drawing/2014/main" xmlns="" id="{FA7A753C-2F7D-824C-9419-368C3B790443}"/>
              </a:ext>
            </a:extLst>
          </p:cNvPr>
          <p:cNvSpPr txBox="1">
            <a:spLocks/>
          </p:cNvSpPr>
          <p:nvPr/>
        </p:nvSpPr>
        <p:spPr>
          <a:xfrm>
            <a:off x="1108364" y="137544"/>
            <a:ext cx="6991927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3. KẾT QUẢ ĐẠT ĐƯỢC TẠI NTTU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BDB7FD-84CC-1B40-872D-311EE182702C}"/>
              </a:ext>
            </a:extLst>
          </p:cNvPr>
          <p:cNvGrpSpPr/>
          <p:nvPr/>
        </p:nvGrpSpPr>
        <p:grpSpPr>
          <a:xfrm>
            <a:off x="-6160" y="1365098"/>
            <a:ext cx="9052560" cy="3129006"/>
            <a:chOff x="250325" y="1463314"/>
            <a:chExt cx="8757235" cy="2702286"/>
          </a:xfrm>
        </p:grpSpPr>
        <p:grpSp>
          <p:nvGrpSpPr>
            <p:cNvPr id="46" name="Google Shape;2233;p44">
              <a:extLst>
                <a:ext uri="{FF2B5EF4-FFF2-40B4-BE49-F238E27FC236}">
                  <a16:creationId xmlns:a16="http://schemas.microsoft.com/office/drawing/2014/main" xmlns="" id="{84E1730E-4C8E-7B4A-97A4-4887E4506C55}"/>
                </a:ext>
              </a:extLst>
            </p:cNvPr>
            <p:cNvGrpSpPr/>
            <p:nvPr/>
          </p:nvGrpSpPr>
          <p:grpSpPr>
            <a:xfrm>
              <a:off x="250325" y="1498652"/>
              <a:ext cx="2889492" cy="780239"/>
              <a:chOff x="1469525" y="1409752"/>
              <a:chExt cx="2976547" cy="876798"/>
            </a:xfrm>
          </p:grpSpPr>
          <p:sp>
            <p:nvSpPr>
              <p:cNvPr id="47" name="Google Shape;2234;p44">
                <a:extLst>
                  <a:ext uri="{FF2B5EF4-FFF2-40B4-BE49-F238E27FC236}">
                    <a16:creationId xmlns:a16="http://schemas.microsoft.com/office/drawing/2014/main" xmlns="" id="{6D3646E8-CAE4-0F47-A393-A2A7DD9F1D74}"/>
                  </a:ext>
                </a:extLst>
              </p:cNvPr>
              <p:cNvSpPr/>
              <p:nvPr/>
            </p:nvSpPr>
            <p:spPr>
              <a:xfrm>
                <a:off x="1781749" y="1410489"/>
                <a:ext cx="2664323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7"/>
                    </a:lnTo>
                    <a:lnTo>
                      <a:pt x="90929" y="26837"/>
                    </a:lnTo>
                    <a:cubicBezTo>
                      <a:pt x="98156" y="26837"/>
                      <a:pt x="104014" y="20980"/>
                      <a:pt x="104014" y="13753"/>
                    </a:cubicBezTo>
                    <a:lnTo>
                      <a:pt x="104014" y="11205"/>
                    </a:lnTo>
                    <a:cubicBezTo>
                      <a:pt x="104014" y="5013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235;p44">
                <a:extLst>
                  <a:ext uri="{FF2B5EF4-FFF2-40B4-BE49-F238E27FC236}">
                    <a16:creationId xmlns:a16="http://schemas.microsoft.com/office/drawing/2014/main" xmlns="" id="{73D14F2A-8B05-B548-BA27-45FD25317835}"/>
                  </a:ext>
                </a:extLst>
              </p:cNvPr>
              <p:cNvSpPr/>
              <p:nvPr/>
            </p:nvSpPr>
            <p:spPr>
              <a:xfrm>
                <a:off x="1640075" y="1969825"/>
                <a:ext cx="331025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1" y="0"/>
                    </a:moveTo>
                    <a:lnTo>
                      <a:pt x="1" y="12669"/>
                    </a:lnTo>
                    <a:lnTo>
                      <a:pt x="6620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202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236;p44">
                <a:extLst>
                  <a:ext uri="{FF2B5EF4-FFF2-40B4-BE49-F238E27FC236}">
                    <a16:creationId xmlns:a16="http://schemas.microsoft.com/office/drawing/2014/main" xmlns="" id="{155A0A1B-B58B-6F41-8AC7-06CB21B7798C}"/>
                  </a:ext>
                </a:extLst>
              </p:cNvPr>
              <p:cNvSpPr/>
              <p:nvPr/>
            </p:nvSpPr>
            <p:spPr>
              <a:xfrm>
                <a:off x="1469525" y="1409752"/>
                <a:ext cx="672425" cy="672425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7" extrusionOk="0">
                    <a:moveTo>
                      <a:pt x="13442" y="1"/>
                    </a:moveTo>
                    <a:cubicBezTo>
                      <a:pt x="6013" y="1"/>
                      <a:pt x="0" y="6013"/>
                      <a:pt x="0" y="13443"/>
                    </a:cubicBezTo>
                    <a:cubicBezTo>
                      <a:pt x="0" y="20872"/>
                      <a:pt x="6013" y="26897"/>
                      <a:pt x="13442" y="26897"/>
                    </a:cubicBezTo>
                    <a:cubicBezTo>
                      <a:pt x="20872" y="26897"/>
                      <a:pt x="26896" y="20872"/>
                      <a:pt x="26896" y="13443"/>
                    </a:cubicBezTo>
                    <a:cubicBezTo>
                      <a:pt x="26896" y="6013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8080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237;p44">
                <a:extLst>
                  <a:ext uri="{FF2B5EF4-FFF2-40B4-BE49-F238E27FC236}">
                    <a16:creationId xmlns:a16="http://schemas.microsoft.com/office/drawing/2014/main" xmlns="" id="{E991910B-88FB-D249-A8D2-F13A48264E16}"/>
                  </a:ext>
                </a:extLst>
              </p:cNvPr>
              <p:cNvSpPr/>
              <p:nvPr/>
            </p:nvSpPr>
            <p:spPr>
              <a:xfrm>
                <a:off x="1490611" y="1514387"/>
                <a:ext cx="620478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59" y="1"/>
                      <a:pt x="1" y="4358"/>
                      <a:pt x="1" y="9728"/>
                    </a:cubicBezTo>
                    <a:cubicBezTo>
                      <a:pt x="1" y="15098"/>
                      <a:pt x="4359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TOP 4</a:t>
                </a:r>
                <a:endParaRPr sz="1600" b="1" dirty="0"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62" name="Google Shape;2241;p44">
              <a:extLst>
                <a:ext uri="{FF2B5EF4-FFF2-40B4-BE49-F238E27FC236}">
                  <a16:creationId xmlns:a16="http://schemas.microsoft.com/office/drawing/2014/main" xmlns="" id="{C50CC289-7D5C-7843-A923-9E0CA2275819}"/>
                </a:ext>
              </a:extLst>
            </p:cNvPr>
            <p:cNvGrpSpPr/>
            <p:nvPr/>
          </p:nvGrpSpPr>
          <p:grpSpPr>
            <a:xfrm>
              <a:off x="3215247" y="2403775"/>
              <a:ext cx="2827391" cy="783266"/>
              <a:chOff x="4761900" y="2466600"/>
              <a:chExt cx="2912575" cy="880200"/>
            </a:xfrm>
          </p:grpSpPr>
          <p:sp>
            <p:nvSpPr>
              <p:cNvPr id="66" name="Google Shape;2242;p44">
                <a:extLst>
                  <a:ext uri="{FF2B5EF4-FFF2-40B4-BE49-F238E27FC236}">
                    <a16:creationId xmlns:a16="http://schemas.microsoft.com/office/drawing/2014/main" xmlns="" id="{F39C644B-2996-A740-8138-793935D5F73B}"/>
                  </a:ext>
                </a:extLst>
              </p:cNvPr>
              <p:cNvSpPr/>
              <p:nvPr/>
            </p:nvSpPr>
            <p:spPr>
              <a:xfrm>
                <a:off x="5074425" y="2467350"/>
                <a:ext cx="26000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02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17" y="26838"/>
                    </a:lnTo>
                    <a:cubicBezTo>
                      <a:pt x="98144" y="26838"/>
                      <a:pt x="104002" y="20980"/>
                      <a:pt x="104002" y="13753"/>
                    </a:cubicBezTo>
                    <a:lnTo>
                      <a:pt x="104002" y="11217"/>
                    </a:lnTo>
                    <a:cubicBezTo>
                      <a:pt x="104002" y="5025"/>
                      <a:pt x="98989" y="1"/>
                      <a:pt x="927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243;p44">
                <a:extLst>
                  <a:ext uri="{FF2B5EF4-FFF2-40B4-BE49-F238E27FC236}">
                    <a16:creationId xmlns:a16="http://schemas.microsoft.com/office/drawing/2014/main" xmlns="" id="{EC3FA803-A55F-604F-9738-D2A8D9555F7B}"/>
                  </a:ext>
                </a:extLst>
              </p:cNvPr>
              <p:cNvSpPr/>
              <p:nvPr/>
            </p:nvSpPr>
            <p:spPr>
              <a:xfrm>
                <a:off x="4932750" y="3029775"/>
                <a:ext cx="33102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81" extrusionOk="0">
                    <a:moveTo>
                      <a:pt x="0" y="0"/>
                    </a:moveTo>
                    <a:lnTo>
                      <a:pt x="0" y="12681"/>
                    </a:lnTo>
                    <a:lnTo>
                      <a:pt x="6608" y="8371"/>
                    </a:lnTo>
                    <a:lnTo>
                      <a:pt x="13240" y="12681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244;p44">
                <a:extLst>
                  <a:ext uri="{FF2B5EF4-FFF2-40B4-BE49-F238E27FC236}">
                    <a16:creationId xmlns:a16="http://schemas.microsoft.com/office/drawing/2014/main" xmlns="" id="{1784160F-09B8-A54C-868A-D4D920065E8E}"/>
                  </a:ext>
                </a:extLst>
              </p:cNvPr>
              <p:cNvSpPr/>
              <p:nvPr/>
            </p:nvSpPr>
            <p:spPr>
              <a:xfrm>
                <a:off x="4761900" y="2466600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54" y="1"/>
                    </a:moveTo>
                    <a:cubicBezTo>
                      <a:pt x="6025" y="1"/>
                      <a:pt x="0" y="6025"/>
                      <a:pt x="0" y="13455"/>
                    </a:cubicBezTo>
                    <a:cubicBezTo>
                      <a:pt x="0" y="20884"/>
                      <a:pt x="6025" y="26897"/>
                      <a:pt x="13454" y="26897"/>
                    </a:cubicBezTo>
                    <a:cubicBezTo>
                      <a:pt x="20884" y="26897"/>
                      <a:pt x="26896" y="20884"/>
                      <a:pt x="26896" y="13455"/>
                    </a:cubicBezTo>
                    <a:cubicBezTo>
                      <a:pt x="26896" y="6025"/>
                      <a:pt x="20884" y="1"/>
                      <a:pt x="13454" y="1"/>
                    </a:cubicBezTo>
                    <a:close/>
                  </a:path>
                </a:pathLst>
              </a:custGeom>
              <a:solidFill>
                <a:srgbClr val="9ED1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45;p44">
                <a:extLst>
                  <a:ext uri="{FF2B5EF4-FFF2-40B4-BE49-F238E27FC236}">
                    <a16:creationId xmlns:a16="http://schemas.microsoft.com/office/drawing/2014/main" xmlns="" id="{48501345-1327-BD41-8D42-9F8AD0E625CA}"/>
                  </a:ext>
                </a:extLst>
              </p:cNvPr>
              <p:cNvSpPr/>
              <p:nvPr/>
            </p:nvSpPr>
            <p:spPr>
              <a:xfrm>
                <a:off x="4784059" y="2559625"/>
                <a:ext cx="650265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47" y="1"/>
                      <a:pt x="1" y="4346"/>
                      <a:pt x="1" y="9728"/>
                    </a:cubicBezTo>
                    <a:cubicBezTo>
                      <a:pt x="1" y="15098"/>
                      <a:pt x="4347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46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4 SAO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74" name="Google Shape;2249;p44">
              <a:extLst>
                <a:ext uri="{FF2B5EF4-FFF2-40B4-BE49-F238E27FC236}">
                  <a16:creationId xmlns:a16="http://schemas.microsoft.com/office/drawing/2014/main" xmlns="" id="{06BFDEB5-F2EF-1C45-BC34-240D123DC525}"/>
                </a:ext>
              </a:extLst>
            </p:cNvPr>
            <p:cNvGrpSpPr/>
            <p:nvPr/>
          </p:nvGrpSpPr>
          <p:grpSpPr>
            <a:xfrm>
              <a:off x="3214942" y="3344508"/>
              <a:ext cx="2827697" cy="785754"/>
              <a:chOff x="4761585" y="3523754"/>
              <a:chExt cx="2912890" cy="882996"/>
            </a:xfrm>
          </p:grpSpPr>
          <p:sp>
            <p:nvSpPr>
              <p:cNvPr id="75" name="Google Shape;2250;p44">
                <a:extLst>
                  <a:ext uri="{FF2B5EF4-FFF2-40B4-BE49-F238E27FC236}">
                    <a16:creationId xmlns:a16="http://schemas.microsoft.com/office/drawing/2014/main" xmlns="" id="{4D675B2D-F1B3-3A42-BC2E-89E33672227A}"/>
                  </a:ext>
                </a:extLst>
              </p:cNvPr>
              <p:cNvSpPr/>
              <p:nvPr/>
            </p:nvSpPr>
            <p:spPr>
              <a:xfrm>
                <a:off x="5074425" y="3524504"/>
                <a:ext cx="26000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02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17" y="26838"/>
                    </a:lnTo>
                    <a:cubicBezTo>
                      <a:pt x="98144" y="26838"/>
                      <a:pt x="104002" y="20980"/>
                      <a:pt x="104002" y="13753"/>
                    </a:cubicBezTo>
                    <a:lnTo>
                      <a:pt x="104002" y="11205"/>
                    </a:lnTo>
                    <a:cubicBezTo>
                      <a:pt x="104002" y="5013"/>
                      <a:pt x="98989" y="1"/>
                      <a:pt x="927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251;p44">
                <a:extLst>
                  <a:ext uri="{FF2B5EF4-FFF2-40B4-BE49-F238E27FC236}">
                    <a16:creationId xmlns:a16="http://schemas.microsoft.com/office/drawing/2014/main" xmlns="" id="{8C97DC8D-8E58-2544-A961-83D07813A9C8}"/>
                  </a:ext>
                </a:extLst>
              </p:cNvPr>
              <p:cNvSpPr/>
              <p:nvPr/>
            </p:nvSpPr>
            <p:spPr>
              <a:xfrm>
                <a:off x="4932750" y="4090025"/>
                <a:ext cx="331025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0" y="0"/>
                    </a:moveTo>
                    <a:lnTo>
                      <a:pt x="0" y="12669"/>
                    </a:lnTo>
                    <a:lnTo>
                      <a:pt x="6608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252;p44">
                <a:extLst>
                  <a:ext uri="{FF2B5EF4-FFF2-40B4-BE49-F238E27FC236}">
                    <a16:creationId xmlns:a16="http://schemas.microsoft.com/office/drawing/2014/main" xmlns="" id="{33B8FD71-4DC5-B84B-9328-414C9257FE47}"/>
                  </a:ext>
                </a:extLst>
              </p:cNvPr>
              <p:cNvSpPr/>
              <p:nvPr/>
            </p:nvSpPr>
            <p:spPr>
              <a:xfrm>
                <a:off x="4761900" y="3523754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54" y="1"/>
                    </a:moveTo>
                    <a:cubicBezTo>
                      <a:pt x="6025" y="1"/>
                      <a:pt x="0" y="6025"/>
                      <a:pt x="0" y="13443"/>
                    </a:cubicBezTo>
                    <a:cubicBezTo>
                      <a:pt x="0" y="20873"/>
                      <a:pt x="6025" y="26897"/>
                      <a:pt x="13454" y="26897"/>
                    </a:cubicBezTo>
                    <a:cubicBezTo>
                      <a:pt x="20884" y="26897"/>
                      <a:pt x="26896" y="20873"/>
                      <a:pt x="26896" y="13443"/>
                    </a:cubicBezTo>
                    <a:cubicBezTo>
                      <a:pt x="26896" y="6025"/>
                      <a:pt x="20884" y="1"/>
                      <a:pt x="13454" y="1"/>
                    </a:cubicBez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Google Shape;2253;p44">
                <a:extLst>
                  <a:ext uri="{FF2B5EF4-FFF2-40B4-BE49-F238E27FC236}">
                    <a16:creationId xmlns:a16="http://schemas.microsoft.com/office/drawing/2014/main" xmlns="" id="{7BFBB39E-824E-9049-B7A7-0677939532C0}"/>
                  </a:ext>
                </a:extLst>
              </p:cNvPr>
              <p:cNvSpPr/>
              <p:nvPr/>
            </p:nvSpPr>
            <p:spPr>
              <a:xfrm>
                <a:off x="4761585" y="3616629"/>
                <a:ext cx="694697" cy="4867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68" extrusionOk="0">
                    <a:moveTo>
                      <a:pt x="9728" y="1"/>
                    </a:moveTo>
                    <a:cubicBezTo>
                      <a:pt x="4347" y="1"/>
                      <a:pt x="1" y="4358"/>
                      <a:pt x="1" y="9728"/>
                    </a:cubicBezTo>
                    <a:cubicBezTo>
                      <a:pt x="1" y="15110"/>
                      <a:pt x="4347" y="19467"/>
                      <a:pt x="9728" y="19467"/>
                    </a:cubicBezTo>
                    <a:cubicBezTo>
                      <a:pt x="15098" y="19467"/>
                      <a:pt x="19456" y="15110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3081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86" name="Google Shape;2257;p44">
              <a:extLst>
                <a:ext uri="{FF2B5EF4-FFF2-40B4-BE49-F238E27FC236}">
                  <a16:creationId xmlns:a16="http://schemas.microsoft.com/office/drawing/2014/main" xmlns="" id="{23975075-AA71-494C-9F0A-296E718C0C93}"/>
                </a:ext>
              </a:extLst>
            </p:cNvPr>
            <p:cNvGrpSpPr/>
            <p:nvPr/>
          </p:nvGrpSpPr>
          <p:grpSpPr>
            <a:xfrm>
              <a:off x="3215247" y="1463314"/>
              <a:ext cx="2827391" cy="780239"/>
              <a:chOff x="4761900" y="1409752"/>
              <a:chExt cx="2912575" cy="876798"/>
            </a:xfrm>
          </p:grpSpPr>
          <p:sp>
            <p:nvSpPr>
              <p:cNvPr id="87" name="Google Shape;2258;p44">
                <a:extLst>
                  <a:ext uri="{FF2B5EF4-FFF2-40B4-BE49-F238E27FC236}">
                    <a16:creationId xmlns:a16="http://schemas.microsoft.com/office/drawing/2014/main" xmlns="" id="{266693C0-2321-F842-A6EF-BDD9BC579929}"/>
                  </a:ext>
                </a:extLst>
              </p:cNvPr>
              <p:cNvSpPr/>
              <p:nvPr/>
            </p:nvSpPr>
            <p:spPr>
              <a:xfrm>
                <a:off x="5074425" y="1410489"/>
                <a:ext cx="26000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02" h="26838" extrusionOk="0">
                    <a:moveTo>
                      <a:pt x="1" y="1"/>
                    </a:moveTo>
                    <a:lnTo>
                      <a:pt x="1" y="26837"/>
                    </a:lnTo>
                    <a:lnTo>
                      <a:pt x="90917" y="26837"/>
                    </a:lnTo>
                    <a:cubicBezTo>
                      <a:pt x="98144" y="26837"/>
                      <a:pt x="104002" y="20980"/>
                      <a:pt x="104002" y="13753"/>
                    </a:cubicBezTo>
                    <a:lnTo>
                      <a:pt x="104002" y="11205"/>
                    </a:lnTo>
                    <a:cubicBezTo>
                      <a:pt x="104002" y="5013"/>
                      <a:pt x="98989" y="1"/>
                      <a:pt x="927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59;p44">
                <a:extLst>
                  <a:ext uri="{FF2B5EF4-FFF2-40B4-BE49-F238E27FC236}">
                    <a16:creationId xmlns:a16="http://schemas.microsoft.com/office/drawing/2014/main" xmlns="" id="{68CD27D8-DB5E-3443-B822-AE4C1C9DF25E}"/>
                  </a:ext>
                </a:extLst>
              </p:cNvPr>
              <p:cNvSpPr/>
              <p:nvPr/>
            </p:nvSpPr>
            <p:spPr>
              <a:xfrm>
                <a:off x="4932750" y="1969825"/>
                <a:ext cx="331025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0" y="0"/>
                    </a:moveTo>
                    <a:lnTo>
                      <a:pt x="0" y="12669"/>
                    </a:lnTo>
                    <a:lnTo>
                      <a:pt x="6608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260;p44">
                <a:extLst>
                  <a:ext uri="{FF2B5EF4-FFF2-40B4-BE49-F238E27FC236}">
                    <a16:creationId xmlns:a16="http://schemas.microsoft.com/office/drawing/2014/main" xmlns="" id="{17EA8A59-197E-B841-B57C-D64B0A105E1F}"/>
                  </a:ext>
                </a:extLst>
              </p:cNvPr>
              <p:cNvSpPr/>
              <p:nvPr/>
            </p:nvSpPr>
            <p:spPr>
              <a:xfrm>
                <a:off x="4761900" y="1409752"/>
                <a:ext cx="672425" cy="672425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7" extrusionOk="0">
                    <a:moveTo>
                      <a:pt x="13454" y="1"/>
                    </a:moveTo>
                    <a:cubicBezTo>
                      <a:pt x="6025" y="1"/>
                      <a:pt x="0" y="6013"/>
                      <a:pt x="0" y="13443"/>
                    </a:cubicBezTo>
                    <a:cubicBezTo>
                      <a:pt x="0" y="20872"/>
                      <a:pt x="6025" y="26897"/>
                      <a:pt x="13454" y="26897"/>
                    </a:cubicBezTo>
                    <a:cubicBezTo>
                      <a:pt x="20884" y="26897"/>
                      <a:pt x="26896" y="20872"/>
                      <a:pt x="26896" y="13443"/>
                    </a:cubicBezTo>
                    <a:cubicBezTo>
                      <a:pt x="26896" y="6013"/>
                      <a:pt x="20884" y="1"/>
                      <a:pt x="13454" y="1"/>
                    </a:cubicBezTo>
                    <a:close/>
                  </a:path>
                </a:pathLst>
              </a:custGeom>
              <a:solidFill>
                <a:srgbClr val="FDD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61;p44">
                <a:extLst>
                  <a:ext uri="{FF2B5EF4-FFF2-40B4-BE49-F238E27FC236}">
                    <a16:creationId xmlns:a16="http://schemas.microsoft.com/office/drawing/2014/main" xmlns="" id="{23DE80BD-AEDE-FB49-A2C5-5D52B1EA81E5}"/>
                  </a:ext>
                </a:extLst>
              </p:cNvPr>
              <p:cNvSpPr/>
              <p:nvPr/>
            </p:nvSpPr>
            <p:spPr>
              <a:xfrm>
                <a:off x="4777047" y="1491488"/>
                <a:ext cx="642948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47" y="1"/>
                      <a:pt x="1" y="4358"/>
                      <a:pt x="1" y="9728"/>
                    </a:cubicBezTo>
                    <a:cubicBezTo>
                      <a:pt x="1" y="15098"/>
                      <a:pt x="4347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5 SAO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94" name="Google Shape;2265;p44">
              <a:extLst>
                <a:ext uri="{FF2B5EF4-FFF2-40B4-BE49-F238E27FC236}">
                  <a16:creationId xmlns:a16="http://schemas.microsoft.com/office/drawing/2014/main" xmlns="" id="{D720B648-A9BD-3D48-83E4-315A0309AD5E}"/>
                </a:ext>
              </a:extLst>
            </p:cNvPr>
            <p:cNvGrpSpPr/>
            <p:nvPr/>
          </p:nvGrpSpPr>
          <p:grpSpPr>
            <a:xfrm>
              <a:off x="250325" y="3379846"/>
              <a:ext cx="2889489" cy="785754"/>
              <a:chOff x="1469525" y="3523754"/>
              <a:chExt cx="2976544" cy="882996"/>
            </a:xfrm>
          </p:grpSpPr>
          <p:sp>
            <p:nvSpPr>
              <p:cNvPr id="99" name="Google Shape;2266;p44">
                <a:extLst>
                  <a:ext uri="{FF2B5EF4-FFF2-40B4-BE49-F238E27FC236}">
                    <a16:creationId xmlns:a16="http://schemas.microsoft.com/office/drawing/2014/main" xmlns="" id="{EA3C087D-897C-2B49-AD11-BDD75C563F4F}"/>
                  </a:ext>
                </a:extLst>
              </p:cNvPr>
              <p:cNvSpPr/>
              <p:nvPr/>
            </p:nvSpPr>
            <p:spPr>
              <a:xfrm>
                <a:off x="1781749" y="3524504"/>
                <a:ext cx="266432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29" y="26838"/>
                    </a:lnTo>
                    <a:cubicBezTo>
                      <a:pt x="98156" y="26838"/>
                      <a:pt x="104014" y="20980"/>
                      <a:pt x="104014" y="13753"/>
                    </a:cubicBezTo>
                    <a:lnTo>
                      <a:pt x="104014" y="11205"/>
                    </a:lnTo>
                    <a:cubicBezTo>
                      <a:pt x="104014" y="5013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67;p44">
                <a:extLst>
                  <a:ext uri="{FF2B5EF4-FFF2-40B4-BE49-F238E27FC236}">
                    <a16:creationId xmlns:a16="http://schemas.microsoft.com/office/drawing/2014/main" xmlns="" id="{8343D31B-E964-E148-91E3-D5642FE6043F}"/>
                  </a:ext>
                </a:extLst>
              </p:cNvPr>
              <p:cNvSpPr/>
              <p:nvPr/>
            </p:nvSpPr>
            <p:spPr>
              <a:xfrm>
                <a:off x="1640075" y="4090025"/>
                <a:ext cx="331025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1" y="0"/>
                    </a:moveTo>
                    <a:lnTo>
                      <a:pt x="1" y="12669"/>
                    </a:lnTo>
                    <a:lnTo>
                      <a:pt x="6620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68;p44">
                <a:extLst>
                  <a:ext uri="{FF2B5EF4-FFF2-40B4-BE49-F238E27FC236}">
                    <a16:creationId xmlns:a16="http://schemas.microsoft.com/office/drawing/2014/main" xmlns="" id="{C5786A28-80DE-5543-88B4-3F82657EE770}"/>
                  </a:ext>
                </a:extLst>
              </p:cNvPr>
              <p:cNvSpPr/>
              <p:nvPr/>
            </p:nvSpPr>
            <p:spPr>
              <a:xfrm>
                <a:off x="1469525" y="3523754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42" y="1"/>
                    </a:moveTo>
                    <a:cubicBezTo>
                      <a:pt x="6013" y="1"/>
                      <a:pt x="0" y="6025"/>
                      <a:pt x="0" y="13443"/>
                    </a:cubicBezTo>
                    <a:cubicBezTo>
                      <a:pt x="0" y="20873"/>
                      <a:pt x="6013" y="26897"/>
                      <a:pt x="13442" y="26897"/>
                    </a:cubicBezTo>
                    <a:cubicBezTo>
                      <a:pt x="20872" y="26897"/>
                      <a:pt x="26896" y="20873"/>
                      <a:pt x="26896" y="13443"/>
                    </a:cubicBezTo>
                    <a:cubicBezTo>
                      <a:pt x="26896" y="6025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F4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69;p44">
                <a:extLst>
                  <a:ext uri="{FF2B5EF4-FFF2-40B4-BE49-F238E27FC236}">
                    <a16:creationId xmlns:a16="http://schemas.microsoft.com/office/drawing/2014/main" xmlns="" id="{6B950174-2A70-2242-98F0-36AA01010C24}"/>
                  </a:ext>
                </a:extLst>
              </p:cNvPr>
              <p:cNvSpPr/>
              <p:nvPr/>
            </p:nvSpPr>
            <p:spPr>
              <a:xfrm>
                <a:off x="1490611" y="3616629"/>
                <a:ext cx="684688" cy="4867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68" extrusionOk="0">
                    <a:moveTo>
                      <a:pt x="9728" y="1"/>
                    </a:moveTo>
                    <a:cubicBezTo>
                      <a:pt x="4359" y="1"/>
                      <a:pt x="1" y="4358"/>
                      <a:pt x="1" y="9728"/>
                    </a:cubicBezTo>
                    <a:cubicBezTo>
                      <a:pt x="1" y="15110"/>
                      <a:pt x="4359" y="19467"/>
                      <a:pt x="9728" y="19467"/>
                    </a:cubicBezTo>
                    <a:cubicBezTo>
                      <a:pt x="15098" y="19467"/>
                      <a:pt x="19456" y="15110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TOP 20</a:t>
                </a:r>
                <a:endParaRPr sz="1600" b="1" dirty="0"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110" name="Google Shape;2273;p44">
              <a:extLst>
                <a:ext uri="{FF2B5EF4-FFF2-40B4-BE49-F238E27FC236}">
                  <a16:creationId xmlns:a16="http://schemas.microsoft.com/office/drawing/2014/main" xmlns="" id="{620481C2-CCD9-1F4A-AA69-0AA3A9FEBDC7}"/>
                </a:ext>
              </a:extLst>
            </p:cNvPr>
            <p:cNvGrpSpPr/>
            <p:nvPr/>
          </p:nvGrpSpPr>
          <p:grpSpPr>
            <a:xfrm>
              <a:off x="250325" y="2439113"/>
              <a:ext cx="2889490" cy="783266"/>
              <a:chOff x="1469525" y="2466600"/>
              <a:chExt cx="2976545" cy="880200"/>
            </a:xfrm>
          </p:grpSpPr>
          <p:sp>
            <p:nvSpPr>
              <p:cNvPr id="111" name="Google Shape;2274;p44">
                <a:extLst>
                  <a:ext uri="{FF2B5EF4-FFF2-40B4-BE49-F238E27FC236}">
                    <a16:creationId xmlns:a16="http://schemas.microsoft.com/office/drawing/2014/main" xmlns="" id="{ED434EF9-8454-3F4E-9976-B157068FE0F8}"/>
                  </a:ext>
                </a:extLst>
              </p:cNvPr>
              <p:cNvSpPr/>
              <p:nvPr/>
            </p:nvSpPr>
            <p:spPr>
              <a:xfrm>
                <a:off x="1781749" y="2467350"/>
                <a:ext cx="2664321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29" y="26838"/>
                    </a:lnTo>
                    <a:cubicBezTo>
                      <a:pt x="98156" y="26838"/>
                      <a:pt x="104014" y="20980"/>
                      <a:pt x="104014" y="13753"/>
                    </a:cubicBezTo>
                    <a:lnTo>
                      <a:pt x="104014" y="11217"/>
                    </a:lnTo>
                    <a:cubicBezTo>
                      <a:pt x="104014" y="5025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75;p44">
                <a:extLst>
                  <a:ext uri="{FF2B5EF4-FFF2-40B4-BE49-F238E27FC236}">
                    <a16:creationId xmlns:a16="http://schemas.microsoft.com/office/drawing/2014/main" xmlns="" id="{C79D69C5-6EF8-454A-B155-603654B4A984}"/>
                  </a:ext>
                </a:extLst>
              </p:cNvPr>
              <p:cNvSpPr/>
              <p:nvPr/>
            </p:nvSpPr>
            <p:spPr>
              <a:xfrm>
                <a:off x="1640075" y="3029775"/>
                <a:ext cx="33102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81" extrusionOk="0">
                    <a:moveTo>
                      <a:pt x="1" y="0"/>
                    </a:moveTo>
                    <a:lnTo>
                      <a:pt x="1" y="12681"/>
                    </a:lnTo>
                    <a:lnTo>
                      <a:pt x="6620" y="8371"/>
                    </a:lnTo>
                    <a:lnTo>
                      <a:pt x="13240" y="12681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76;p44">
                <a:extLst>
                  <a:ext uri="{FF2B5EF4-FFF2-40B4-BE49-F238E27FC236}">
                    <a16:creationId xmlns:a16="http://schemas.microsoft.com/office/drawing/2014/main" xmlns="" id="{F3E1C14B-B612-7441-A78B-843AAF53B469}"/>
                  </a:ext>
                </a:extLst>
              </p:cNvPr>
              <p:cNvSpPr/>
              <p:nvPr/>
            </p:nvSpPr>
            <p:spPr>
              <a:xfrm>
                <a:off x="1469525" y="2466600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42" y="1"/>
                    </a:moveTo>
                    <a:cubicBezTo>
                      <a:pt x="6013" y="1"/>
                      <a:pt x="0" y="6025"/>
                      <a:pt x="0" y="13455"/>
                    </a:cubicBezTo>
                    <a:cubicBezTo>
                      <a:pt x="0" y="20884"/>
                      <a:pt x="6013" y="26897"/>
                      <a:pt x="13442" y="26897"/>
                    </a:cubicBezTo>
                    <a:cubicBezTo>
                      <a:pt x="20872" y="26897"/>
                      <a:pt x="26896" y="20884"/>
                      <a:pt x="26896" y="13455"/>
                    </a:cubicBezTo>
                    <a:cubicBezTo>
                      <a:pt x="26896" y="6025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A5F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77;p44">
                <a:extLst>
                  <a:ext uri="{FF2B5EF4-FFF2-40B4-BE49-F238E27FC236}">
                    <a16:creationId xmlns:a16="http://schemas.microsoft.com/office/drawing/2014/main" xmlns="" id="{CDD51819-90C8-6442-9E11-0197ACDF6FA2}"/>
                  </a:ext>
                </a:extLst>
              </p:cNvPr>
              <p:cNvSpPr/>
              <p:nvPr/>
            </p:nvSpPr>
            <p:spPr>
              <a:xfrm>
                <a:off x="1526493" y="2559625"/>
                <a:ext cx="548715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59" y="1"/>
                      <a:pt x="1" y="4346"/>
                      <a:pt x="1" y="9728"/>
                    </a:cubicBezTo>
                    <a:cubicBezTo>
                      <a:pt x="1" y="15098"/>
                      <a:pt x="4359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46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TOP 12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119" name="Google Shape;2233;p44">
              <a:extLst>
                <a:ext uri="{FF2B5EF4-FFF2-40B4-BE49-F238E27FC236}">
                  <a16:creationId xmlns:a16="http://schemas.microsoft.com/office/drawing/2014/main" xmlns="" id="{14CD9B57-FD83-2D4E-831A-E340944A4D79}"/>
                </a:ext>
              </a:extLst>
            </p:cNvPr>
            <p:cNvGrpSpPr/>
            <p:nvPr/>
          </p:nvGrpSpPr>
          <p:grpSpPr>
            <a:xfrm>
              <a:off x="6166258" y="1463314"/>
              <a:ext cx="2841302" cy="780239"/>
              <a:chOff x="1455195" y="1409752"/>
              <a:chExt cx="2926905" cy="876798"/>
            </a:xfrm>
          </p:grpSpPr>
          <p:sp>
            <p:nvSpPr>
              <p:cNvPr id="120" name="Google Shape;2234;p44">
                <a:extLst>
                  <a:ext uri="{FF2B5EF4-FFF2-40B4-BE49-F238E27FC236}">
                    <a16:creationId xmlns:a16="http://schemas.microsoft.com/office/drawing/2014/main" xmlns="" id="{BF67883F-90BD-2046-B6E7-209877120A55}"/>
                  </a:ext>
                </a:extLst>
              </p:cNvPr>
              <p:cNvSpPr/>
              <p:nvPr/>
            </p:nvSpPr>
            <p:spPr>
              <a:xfrm>
                <a:off x="1781750" y="1410489"/>
                <a:ext cx="26003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7"/>
                    </a:lnTo>
                    <a:lnTo>
                      <a:pt x="90929" y="26837"/>
                    </a:lnTo>
                    <a:cubicBezTo>
                      <a:pt x="98156" y="26837"/>
                      <a:pt x="104014" y="20980"/>
                      <a:pt x="104014" y="13753"/>
                    </a:cubicBezTo>
                    <a:lnTo>
                      <a:pt x="104014" y="11205"/>
                    </a:lnTo>
                    <a:cubicBezTo>
                      <a:pt x="104014" y="5013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235;p44">
                <a:extLst>
                  <a:ext uri="{FF2B5EF4-FFF2-40B4-BE49-F238E27FC236}">
                    <a16:creationId xmlns:a16="http://schemas.microsoft.com/office/drawing/2014/main" xmlns="" id="{458558F4-E78B-EB48-8A5C-678639F5C686}"/>
                  </a:ext>
                </a:extLst>
              </p:cNvPr>
              <p:cNvSpPr/>
              <p:nvPr/>
            </p:nvSpPr>
            <p:spPr>
              <a:xfrm>
                <a:off x="1640075" y="1969825"/>
                <a:ext cx="331025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1" y="0"/>
                    </a:moveTo>
                    <a:lnTo>
                      <a:pt x="1" y="12669"/>
                    </a:lnTo>
                    <a:lnTo>
                      <a:pt x="6620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202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236;p44">
                <a:extLst>
                  <a:ext uri="{FF2B5EF4-FFF2-40B4-BE49-F238E27FC236}">
                    <a16:creationId xmlns:a16="http://schemas.microsoft.com/office/drawing/2014/main" xmlns="" id="{7C39BA92-4609-AE49-A080-A313F540EBA2}"/>
                  </a:ext>
                </a:extLst>
              </p:cNvPr>
              <p:cNvSpPr/>
              <p:nvPr/>
            </p:nvSpPr>
            <p:spPr>
              <a:xfrm>
                <a:off x="1469525" y="1409752"/>
                <a:ext cx="672425" cy="672425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7" extrusionOk="0">
                    <a:moveTo>
                      <a:pt x="13442" y="1"/>
                    </a:moveTo>
                    <a:cubicBezTo>
                      <a:pt x="6013" y="1"/>
                      <a:pt x="0" y="6013"/>
                      <a:pt x="0" y="13443"/>
                    </a:cubicBezTo>
                    <a:cubicBezTo>
                      <a:pt x="0" y="20872"/>
                      <a:pt x="6013" y="26897"/>
                      <a:pt x="13442" y="26897"/>
                    </a:cubicBezTo>
                    <a:cubicBezTo>
                      <a:pt x="20872" y="26897"/>
                      <a:pt x="26896" y="20872"/>
                      <a:pt x="26896" y="13443"/>
                    </a:cubicBezTo>
                    <a:cubicBezTo>
                      <a:pt x="26896" y="6013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8080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237;p44">
                <a:extLst>
                  <a:ext uri="{FF2B5EF4-FFF2-40B4-BE49-F238E27FC236}">
                    <a16:creationId xmlns:a16="http://schemas.microsoft.com/office/drawing/2014/main" xmlns="" id="{3E501124-8FF6-814E-8D41-B059E835E148}"/>
                  </a:ext>
                </a:extLst>
              </p:cNvPr>
              <p:cNvSpPr/>
              <p:nvPr/>
            </p:nvSpPr>
            <p:spPr>
              <a:xfrm>
                <a:off x="1455195" y="1502764"/>
                <a:ext cx="686754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59" y="1"/>
                      <a:pt x="1" y="4358"/>
                      <a:pt x="1" y="9728"/>
                    </a:cubicBezTo>
                    <a:cubicBezTo>
                      <a:pt x="1" y="15098"/>
                      <a:pt x="4359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dirty="0">
                    <a:solidFill>
                      <a:srgbClr val="FFFFFF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4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dirty="0">
                    <a:solidFill>
                      <a:srgbClr val="FFFFFF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DỰ ÁN</a:t>
                </a:r>
                <a:endParaRPr sz="1600" dirty="0"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127" name="Google Shape;2265;p44">
              <a:extLst>
                <a:ext uri="{FF2B5EF4-FFF2-40B4-BE49-F238E27FC236}">
                  <a16:creationId xmlns:a16="http://schemas.microsoft.com/office/drawing/2014/main" xmlns="" id="{264025CE-C803-3E41-9CD2-991A99A48699}"/>
                </a:ext>
              </a:extLst>
            </p:cNvPr>
            <p:cNvGrpSpPr/>
            <p:nvPr/>
          </p:nvGrpSpPr>
          <p:grpSpPr>
            <a:xfrm>
              <a:off x="6180169" y="3344508"/>
              <a:ext cx="2827391" cy="785755"/>
              <a:chOff x="1469525" y="3523754"/>
              <a:chExt cx="2912575" cy="882997"/>
            </a:xfrm>
          </p:grpSpPr>
          <p:sp>
            <p:nvSpPr>
              <p:cNvPr id="128" name="Google Shape;2266;p44">
                <a:extLst>
                  <a:ext uri="{FF2B5EF4-FFF2-40B4-BE49-F238E27FC236}">
                    <a16:creationId xmlns:a16="http://schemas.microsoft.com/office/drawing/2014/main" xmlns="" id="{28DDA963-C662-E34A-9230-85BFDFF759F3}"/>
                  </a:ext>
                </a:extLst>
              </p:cNvPr>
              <p:cNvSpPr/>
              <p:nvPr/>
            </p:nvSpPr>
            <p:spPr>
              <a:xfrm>
                <a:off x="1781750" y="3524504"/>
                <a:ext cx="26003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29" y="26838"/>
                    </a:lnTo>
                    <a:cubicBezTo>
                      <a:pt x="98156" y="26838"/>
                      <a:pt x="104014" y="20980"/>
                      <a:pt x="104014" y="13753"/>
                    </a:cubicBezTo>
                    <a:lnTo>
                      <a:pt x="104014" y="11205"/>
                    </a:lnTo>
                    <a:cubicBezTo>
                      <a:pt x="104014" y="5013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267;p44">
                <a:extLst>
                  <a:ext uri="{FF2B5EF4-FFF2-40B4-BE49-F238E27FC236}">
                    <a16:creationId xmlns:a16="http://schemas.microsoft.com/office/drawing/2014/main" xmlns="" id="{A78A56E5-98AA-414B-8B10-5C48416248EF}"/>
                  </a:ext>
                </a:extLst>
              </p:cNvPr>
              <p:cNvSpPr/>
              <p:nvPr/>
            </p:nvSpPr>
            <p:spPr>
              <a:xfrm>
                <a:off x="1640075" y="4090025"/>
                <a:ext cx="331025" cy="316726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69" extrusionOk="0">
                    <a:moveTo>
                      <a:pt x="1" y="0"/>
                    </a:moveTo>
                    <a:lnTo>
                      <a:pt x="1" y="12669"/>
                    </a:lnTo>
                    <a:lnTo>
                      <a:pt x="6620" y="8359"/>
                    </a:lnTo>
                    <a:lnTo>
                      <a:pt x="13240" y="12669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268;p44">
                <a:extLst>
                  <a:ext uri="{FF2B5EF4-FFF2-40B4-BE49-F238E27FC236}">
                    <a16:creationId xmlns:a16="http://schemas.microsoft.com/office/drawing/2014/main" xmlns="" id="{C82D9EF0-F16D-EB4C-ACDA-8984D6803D23}"/>
                  </a:ext>
                </a:extLst>
              </p:cNvPr>
              <p:cNvSpPr/>
              <p:nvPr/>
            </p:nvSpPr>
            <p:spPr>
              <a:xfrm>
                <a:off x="1469525" y="3523754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42" y="1"/>
                    </a:moveTo>
                    <a:cubicBezTo>
                      <a:pt x="6013" y="1"/>
                      <a:pt x="0" y="6025"/>
                      <a:pt x="0" y="13443"/>
                    </a:cubicBezTo>
                    <a:cubicBezTo>
                      <a:pt x="0" y="20873"/>
                      <a:pt x="6013" y="26897"/>
                      <a:pt x="13442" y="26897"/>
                    </a:cubicBezTo>
                    <a:cubicBezTo>
                      <a:pt x="20872" y="26897"/>
                      <a:pt x="26896" y="20873"/>
                      <a:pt x="26896" y="13443"/>
                    </a:cubicBezTo>
                    <a:cubicBezTo>
                      <a:pt x="26896" y="6025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F4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269;p44">
                <a:extLst>
                  <a:ext uri="{FF2B5EF4-FFF2-40B4-BE49-F238E27FC236}">
                    <a16:creationId xmlns:a16="http://schemas.microsoft.com/office/drawing/2014/main" xmlns="" id="{4DC23D9F-B9AD-3A46-A087-34C3EE10E85C}"/>
                  </a:ext>
                </a:extLst>
              </p:cNvPr>
              <p:cNvSpPr/>
              <p:nvPr/>
            </p:nvSpPr>
            <p:spPr>
              <a:xfrm>
                <a:off x="1562375" y="3616629"/>
                <a:ext cx="486400" cy="4867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68" extrusionOk="0">
                    <a:moveTo>
                      <a:pt x="9728" y="1"/>
                    </a:moveTo>
                    <a:cubicBezTo>
                      <a:pt x="4359" y="1"/>
                      <a:pt x="1" y="4358"/>
                      <a:pt x="1" y="9728"/>
                    </a:cubicBezTo>
                    <a:cubicBezTo>
                      <a:pt x="1" y="15110"/>
                      <a:pt x="4359" y="19467"/>
                      <a:pt x="9728" y="19467"/>
                    </a:cubicBezTo>
                    <a:cubicBezTo>
                      <a:pt x="15098" y="19467"/>
                      <a:pt x="19456" y="15110"/>
                      <a:pt x="19456" y="9728"/>
                    </a:cubicBezTo>
                    <a:cubicBezTo>
                      <a:pt x="19456" y="4358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65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  <p:grpSp>
          <p:nvGrpSpPr>
            <p:cNvPr id="135" name="Google Shape;2273;p44">
              <a:extLst>
                <a:ext uri="{FF2B5EF4-FFF2-40B4-BE49-F238E27FC236}">
                  <a16:creationId xmlns:a16="http://schemas.microsoft.com/office/drawing/2014/main" xmlns="" id="{FE2A3CDB-9D56-1544-92C2-79BA7088DEE3}"/>
                </a:ext>
              </a:extLst>
            </p:cNvPr>
            <p:cNvGrpSpPr/>
            <p:nvPr/>
          </p:nvGrpSpPr>
          <p:grpSpPr>
            <a:xfrm>
              <a:off x="6180169" y="2403775"/>
              <a:ext cx="2827391" cy="783266"/>
              <a:chOff x="1469525" y="2466600"/>
              <a:chExt cx="2912575" cy="880200"/>
            </a:xfrm>
          </p:grpSpPr>
          <p:sp>
            <p:nvSpPr>
              <p:cNvPr id="136" name="Google Shape;2274;p44">
                <a:extLst>
                  <a:ext uri="{FF2B5EF4-FFF2-40B4-BE49-F238E27FC236}">
                    <a16:creationId xmlns:a16="http://schemas.microsoft.com/office/drawing/2014/main" xmlns="" id="{4921E446-F299-C544-81A4-B93427DF8BA9}"/>
                  </a:ext>
                </a:extLst>
              </p:cNvPr>
              <p:cNvSpPr/>
              <p:nvPr/>
            </p:nvSpPr>
            <p:spPr>
              <a:xfrm>
                <a:off x="1781750" y="2467350"/>
                <a:ext cx="2600350" cy="670950"/>
              </a:xfrm>
              <a:custGeom>
                <a:avLst/>
                <a:gdLst/>
                <a:ahLst/>
                <a:cxnLst/>
                <a:rect l="l" t="t" r="r" b="b"/>
                <a:pathLst>
                  <a:path w="104014" h="26838" extrusionOk="0">
                    <a:moveTo>
                      <a:pt x="1" y="1"/>
                    </a:moveTo>
                    <a:lnTo>
                      <a:pt x="1" y="26838"/>
                    </a:lnTo>
                    <a:lnTo>
                      <a:pt x="90929" y="26838"/>
                    </a:lnTo>
                    <a:cubicBezTo>
                      <a:pt x="98156" y="26838"/>
                      <a:pt x="104014" y="20980"/>
                      <a:pt x="104014" y="13753"/>
                    </a:cubicBezTo>
                    <a:lnTo>
                      <a:pt x="104014" y="11217"/>
                    </a:lnTo>
                    <a:cubicBezTo>
                      <a:pt x="104014" y="5025"/>
                      <a:pt x="98989" y="1"/>
                      <a:pt x="928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275;p44">
                <a:extLst>
                  <a:ext uri="{FF2B5EF4-FFF2-40B4-BE49-F238E27FC236}">
                    <a16:creationId xmlns:a16="http://schemas.microsoft.com/office/drawing/2014/main" xmlns="" id="{0ABA6592-6708-EA4D-9D9A-770DBC15710D}"/>
                  </a:ext>
                </a:extLst>
              </p:cNvPr>
              <p:cNvSpPr/>
              <p:nvPr/>
            </p:nvSpPr>
            <p:spPr>
              <a:xfrm>
                <a:off x="1640075" y="3029775"/>
                <a:ext cx="33102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681" extrusionOk="0">
                    <a:moveTo>
                      <a:pt x="1" y="0"/>
                    </a:moveTo>
                    <a:lnTo>
                      <a:pt x="1" y="12681"/>
                    </a:lnTo>
                    <a:lnTo>
                      <a:pt x="6620" y="8371"/>
                    </a:lnTo>
                    <a:lnTo>
                      <a:pt x="13240" y="12681"/>
                    </a:lnTo>
                    <a:lnTo>
                      <a:pt x="13240" y="0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276;p44">
                <a:extLst>
                  <a:ext uri="{FF2B5EF4-FFF2-40B4-BE49-F238E27FC236}">
                    <a16:creationId xmlns:a16="http://schemas.microsoft.com/office/drawing/2014/main" xmlns="" id="{BE0881E8-C14F-AD4D-96FC-CEBBD703F6EF}"/>
                  </a:ext>
                </a:extLst>
              </p:cNvPr>
              <p:cNvSpPr/>
              <p:nvPr/>
            </p:nvSpPr>
            <p:spPr>
              <a:xfrm>
                <a:off x="1469525" y="2466600"/>
                <a:ext cx="672425" cy="6724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6898" extrusionOk="0">
                    <a:moveTo>
                      <a:pt x="13442" y="1"/>
                    </a:moveTo>
                    <a:cubicBezTo>
                      <a:pt x="6013" y="1"/>
                      <a:pt x="0" y="6025"/>
                      <a:pt x="0" y="13455"/>
                    </a:cubicBezTo>
                    <a:cubicBezTo>
                      <a:pt x="0" y="20884"/>
                      <a:pt x="6013" y="26897"/>
                      <a:pt x="13442" y="26897"/>
                    </a:cubicBezTo>
                    <a:cubicBezTo>
                      <a:pt x="20872" y="26897"/>
                      <a:pt x="26896" y="20884"/>
                      <a:pt x="26896" y="13455"/>
                    </a:cubicBezTo>
                    <a:cubicBezTo>
                      <a:pt x="26896" y="6025"/>
                      <a:pt x="20872" y="1"/>
                      <a:pt x="13442" y="1"/>
                    </a:cubicBezTo>
                    <a:close/>
                  </a:path>
                </a:pathLst>
              </a:custGeom>
              <a:solidFill>
                <a:srgbClr val="A5F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277;p44">
                <a:extLst>
                  <a:ext uri="{FF2B5EF4-FFF2-40B4-BE49-F238E27FC236}">
                    <a16:creationId xmlns:a16="http://schemas.microsoft.com/office/drawing/2014/main" xmlns="" id="{747B9B08-C05F-E447-985D-F022D81A7EEF}"/>
                  </a:ext>
                </a:extLst>
              </p:cNvPr>
              <p:cNvSpPr/>
              <p:nvPr/>
            </p:nvSpPr>
            <p:spPr>
              <a:xfrm>
                <a:off x="1562375" y="2559625"/>
                <a:ext cx="486400" cy="486400"/>
              </a:xfrm>
              <a:custGeom>
                <a:avLst/>
                <a:gdLst/>
                <a:ahLst/>
                <a:cxnLst/>
                <a:rect l="l" t="t" r="r" b="b"/>
                <a:pathLst>
                  <a:path w="19456" h="19456" extrusionOk="0">
                    <a:moveTo>
                      <a:pt x="9728" y="1"/>
                    </a:moveTo>
                    <a:cubicBezTo>
                      <a:pt x="4359" y="1"/>
                      <a:pt x="1" y="4346"/>
                      <a:pt x="1" y="9728"/>
                    </a:cubicBezTo>
                    <a:cubicBezTo>
                      <a:pt x="1" y="15098"/>
                      <a:pt x="4359" y="19455"/>
                      <a:pt x="9728" y="19455"/>
                    </a:cubicBezTo>
                    <a:cubicBezTo>
                      <a:pt x="15098" y="19455"/>
                      <a:pt x="19456" y="15098"/>
                      <a:pt x="19456" y="9728"/>
                    </a:cubicBezTo>
                    <a:cubicBezTo>
                      <a:pt x="19456" y="4346"/>
                      <a:pt x="15098" y="1"/>
                      <a:pt x="9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tx1"/>
                    </a:solidFill>
                    <a:latin typeface="UTM Aurora" panose="02040603050506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20</a:t>
                </a:r>
                <a:endParaRPr sz="1600" b="1" dirty="0">
                  <a:solidFill>
                    <a:schemeClr val="tx1"/>
                  </a:solidFill>
                  <a:latin typeface="UTM Aurora" panose="02040603050506020204" pitchFamily="18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80612D-A757-5546-AAD3-8974411FC729}"/>
              </a:ext>
            </a:extLst>
          </p:cNvPr>
          <p:cNvSpPr/>
          <p:nvPr/>
        </p:nvSpPr>
        <p:spPr>
          <a:xfrm>
            <a:off x="573055" y="1357512"/>
            <a:ext cx="251258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ĐH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Việt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Nam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Webometrics 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2023 &amp;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SCImago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Institutions Rankings 2022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890349-0BA2-3944-8A0B-519C597CF306}"/>
              </a:ext>
            </a:extLst>
          </p:cNvPr>
          <p:cNvSpPr/>
          <p:nvPr/>
        </p:nvSpPr>
        <p:spPr>
          <a:xfrm>
            <a:off x="654337" y="2478929"/>
            <a:ext cx="239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Việt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Nam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bảng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xếp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thế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giới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thành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tựu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thuật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(URAP)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C5A525-B44E-2C4D-A88C-BA1C2BF50BD7}"/>
              </a:ext>
            </a:extLst>
          </p:cNvPr>
          <p:cNvSpPr/>
          <p:nvPr/>
        </p:nvSpPr>
        <p:spPr>
          <a:xfrm>
            <a:off x="585361" y="3647910"/>
            <a:ext cx="223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Bảng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xếp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100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Việt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Nam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2023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642262-19B9-684E-B61E-C016C35F0A6D}"/>
              </a:ext>
            </a:extLst>
          </p:cNvPr>
          <p:cNvSpPr/>
          <p:nvPr/>
        </p:nvSpPr>
        <p:spPr>
          <a:xfrm>
            <a:off x="3725302" y="1433542"/>
            <a:ext cx="2162763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err="1">
                <a:solidFill>
                  <a:schemeClr val="tx1"/>
                </a:solidFill>
                <a:latin typeface="UTM Avo" pitchFamily="18" charset="0"/>
              </a:rPr>
              <a:t>Hệ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thống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xếp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đối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Việt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Nam UPM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7B15BA-B414-7F41-870D-EC9D7E6B7219}"/>
              </a:ext>
            </a:extLst>
          </p:cNvPr>
          <p:cNvSpPr/>
          <p:nvPr/>
        </p:nvSpPr>
        <p:spPr>
          <a:xfrm>
            <a:off x="4221176" y="2669594"/>
            <a:ext cx="824265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UTM Avo" pitchFamily="18" charset="0"/>
              </a:rPr>
              <a:t>QS Stars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69C1E6-73B0-7849-B554-61428511CF47}"/>
              </a:ext>
            </a:extLst>
          </p:cNvPr>
          <p:cNvSpPr/>
          <p:nvPr/>
        </p:nvSpPr>
        <p:spPr>
          <a:xfrm>
            <a:off x="3630268" y="3570397"/>
            <a:ext cx="2351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UTM Avo" pitchFamily="18" charset="0"/>
              </a:rPr>
              <a:t>Công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bố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trên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tạp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chí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quốc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tế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thuộc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hệ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thống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ISI/SCOPUS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đến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UTM Avo" panose="02040603050506020204" pitchFamily="18" charset="0"/>
              </a:rPr>
              <a:t>tháng</a:t>
            </a:r>
            <a:r>
              <a:rPr lang="en-US" sz="1100" dirty="0">
                <a:solidFill>
                  <a:schemeClr val="tx1"/>
                </a:solidFill>
                <a:latin typeface="UTM Avo" panose="02040603050506020204" pitchFamily="18" charset="0"/>
              </a:rPr>
              <a:t> 7/2023)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8E20EF-89CE-A74F-B838-F64027168BE8}"/>
              </a:ext>
            </a:extLst>
          </p:cNvPr>
          <p:cNvSpPr/>
          <p:nvPr/>
        </p:nvSpPr>
        <p:spPr>
          <a:xfrm>
            <a:off x="6740403" y="1472558"/>
            <a:ext cx="2346241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Giải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thưởng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khởi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nghiệp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đổi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mới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cấp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Bộ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1489AF-FD81-B544-B002-AA711B04D5DC}"/>
              </a:ext>
            </a:extLst>
          </p:cNvPr>
          <p:cNvSpPr/>
          <p:nvPr/>
        </p:nvSpPr>
        <p:spPr>
          <a:xfrm>
            <a:off x="6740403" y="2450886"/>
            <a:ext cx="2409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Giải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thưởng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khoa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cấp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Bộ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Giải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thưởng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Euréka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FD5820F-A52D-0245-BAA3-34E19BEDFF06}"/>
              </a:ext>
            </a:extLst>
          </p:cNvPr>
          <p:cNvSpPr/>
          <p:nvPr/>
        </p:nvSpPr>
        <p:spPr>
          <a:xfrm>
            <a:off x="6775883" y="3570397"/>
            <a:ext cx="217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itchFamily="18" charset="0"/>
              </a:rPr>
              <a:t>Giải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thưởng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nghiên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khoa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cấp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563174-3FBC-1C4E-808C-75A975E0CAF4}"/>
              </a:ext>
            </a:extLst>
          </p:cNvPr>
          <p:cNvSpPr/>
          <p:nvPr/>
        </p:nvSpPr>
        <p:spPr>
          <a:xfrm>
            <a:off x="221945" y="890539"/>
            <a:ext cx="7865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3.1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Kết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quả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Trường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Đại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Nguyễn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Tất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Thành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đạt</a:t>
            </a:r>
            <a:r>
              <a:rPr lang="en-US" sz="1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endParaRPr lang="en-US" sz="1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276DC65-E6EF-8945-A7CF-45C8C5B5C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61" name="Google Shape;554;p18">
            <a:extLst>
              <a:ext uri="{FF2B5EF4-FFF2-40B4-BE49-F238E27FC236}">
                <a16:creationId xmlns:a16="http://schemas.microsoft.com/office/drawing/2014/main" xmlns="" id="{249537F3-DDD2-4E48-86D2-DEAB3EE4CB13}"/>
              </a:ext>
            </a:extLst>
          </p:cNvPr>
          <p:cNvSpPr txBox="1">
            <a:spLocks/>
          </p:cNvSpPr>
          <p:nvPr/>
        </p:nvSpPr>
        <p:spPr>
          <a:xfrm>
            <a:off x="1108364" y="137544"/>
            <a:ext cx="6991927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9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3. KẾT QUẢ ĐẠT ĐƯỢC TẠI NTTU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731BD8C8-09C5-5148-BEB7-9A15DFBEAA86}"/>
              </a:ext>
            </a:extLst>
          </p:cNvPr>
          <p:cNvSpPr/>
          <p:nvPr/>
        </p:nvSpPr>
        <p:spPr>
          <a:xfrm>
            <a:off x="226763" y="903490"/>
            <a:ext cx="7865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3.2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đạt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lĩnh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vực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“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Văn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hóa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Nghệ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thuật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Du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lịch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Xã</a:t>
            </a: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hội</a:t>
            </a:r>
            <a:r>
              <a:rPr lang="en-US" sz="1600" b="1" dirty="0">
                <a:solidFill>
                  <a:srgbClr val="C00000"/>
                </a:solidFill>
                <a:latin typeface="UTM Avo" panose="02040603050506020204" pitchFamily="18" charset="0"/>
              </a:rPr>
              <a:t>”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5" name="Google Shape;832;p25">
            <a:extLst>
              <a:ext uri="{FF2B5EF4-FFF2-40B4-BE49-F238E27FC236}">
                <a16:creationId xmlns:a16="http://schemas.microsoft.com/office/drawing/2014/main" xmlns="" id="{CF378445-2414-6F40-B0E7-A9AA080E5E63}"/>
              </a:ext>
            </a:extLst>
          </p:cNvPr>
          <p:cNvSpPr/>
          <p:nvPr/>
        </p:nvSpPr>
        <p:spPr>
          <a:xfrm>
            <a:off x="0" y="2921645"/>
            <a:ext cx="9144246" cy="66404"/>
          </a:xfrm>
          <a:custGeom>
            <a:avLst/>
            <a:gdLst/>
            <a:ahLst/>
            <a:cxnLst/>
            <a:rect l="l" t="t" r="r" b="b"/>
            <a:pathLst>
              <a:path w="286429" h="2080" extrusionOk="0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876;p25">
            <a:extLst>
              <a:ext uri="{FF2B5EF4-FFF2-40B4-BE49-F238E27FC236}">
                <a16:creationId xmlns:a16="http://schemas.microsoft.com/office/drawing/2014/main" xmlns="" id="{282F4616-8C7D-8E44-B9D4-028AB32ED0B2}"/>
              </a:ext>
            </a:extLst>
          </p:cNvPr>
          <p:cNvGrpSpPr/>
          <p:nvPr/>
        </p:nvGrpSpPr>
        <p:grpSpPr>
          <a:xfrm>
            <a:off x="2440545" y="2214209"/>
            <a:ext cx="696125" cy="1291117"/>
            <a:chOff x="2565693" y="2634601"/>
            <a:chExt cx="696125" cy="1291117"/>
          </a:xfrm>
        </p:grpSpPr>
        <p:sp>
          <p:nvSpPr>
            <p:cNvPr id="190" name="Google Shape;877;p25">
              <a:extLst>
                <a:ext uri="{FF2B5EF4-FFF2-40B4-BE49-F238E27FC236}">
                  <a16:creationId xmlns:a16="http://schemas.microsoft.com/office/drawing/2014/main" xmlns="" id="{C0FDD20C-CAF5-DA40-94C2-8EF690AC4275}"/>
                </a:ext>
              </a:extLst>
            </p:cNvPr>
            <p:cNvSpPr/>
            <p:nvPr/>
          </p:nvSpPr>
          <p:spPr>
            <a:xfrm>
              <a:off x="2565693" y="2906174"/>
              <a:ext cx="696125" cy="353039"/>
            </a:xfrm>
            <a:custGeom>
              <a:avLst/>
              <a:gdLst/>
              <a:ahLst/>
              <a:cxnLst/>
              <a:rect l="l" t="t" r="r" b="b"/>
              <a:pathLst>
                <a:path w="21805" h="9296" extrusionOk="0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itchFamily="18" charset="0"/>
              </a:endParaRPr>
            </a:p>
          </p:txBody>
        </p:sp>
        <p:sp>
          <p:nvSpPr>
            <p:cNvPr id="191" name="Google Shape;878;p25">
              <a:extLst>
                <a:ext uri="{FF2B5EF4-FFF2-40B4-BE49-F238E27FC236}">
                  <a16:creationId xmlns:a16="http://schemas.microsoft.com/office/drawing/2014/main" xmlns="" id="{8039DB45-B519-E44F-AF8A-EDCA77796A4F}"/>
                </a:ext>
              </a:extLst>
            </p:cNvPr>
            <p:cNvSpPr/>
            <p:nvPr/>
          </p:nvSpPr>
          <p:spPr>
            <a:xfrm>
              <a:off x="2842850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itchFamily="18" charset="0"/>
              </a:endParaRPr>
            </a:p>
          </p:txBody>
        </p:sp>
        <p:grpSp>
          <p:nvGrpSpPr>
            <p:cNvPr id="192" name="Google Shape;879;p25">
              <a:extLst>
                <a:ext uri="{FF2B5EF4-FFF2-40B4-BE49-F238E27FC236}">
                  <a16:creationId xmlns:a16="http://schemas.microsoft.com/office/drawing/2014/main" xmlns="" id="{1A6C3904-C839-6740-BF51-4F32D3B76EE5}"/>
                </a:ext>
              </a:extLst>
            </p:cNvPr>
            <p:cNvGrpSpPr/>
            <p:nvPr/>
          </p:nvGrpSpPr>
          <p:grpSpPr>
            <a:xfrm>
              <a:off x="2599581" y="3440203"/>
              <a:ext cx="628348" cy="485515"/>
              <a:chOff x="2640510" y="3364003"/>
              <a:chExt cx="628348" cy="485515"/>
            </a:xfrm>
          </p:grpSpPr>
          <p:sp>
            <p:nvSpPr>
              <p:cNvPr id="195" name="Google Shape;880;p25">
                <a:extLst>
                  <a:ext uri="{FF2B5EF4-FFF2-40B4-BE49-F238E27FC236}">
                    <a16:creationId xmlns:a16="http://schemas.microsoft.com/office/drawing/2014/main" xmlns="" id="{4FD5BFE7-9DA3-1042-9D15-975B11D9C177}"/>
                  </a:ext>
                </a:extLst>
              </p:cNvPr>
              <p:cNvSpPr/>
              <p:nvPr/>
            </p:nvSpPr>
            <p:spPr>
              <a:xfrm>
                <a:off x="2702474" y="3396279"/>
                <a:ext cx="489602" cy="75343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360" extrusionOk="0">
                    <a:moveTo>
                      <a:pt x="1301" y="1"/>
                    </a:moveTo>
                    <a:cubicBezTo>
                      <a:pt x="1" y="1"/>
                      <a:pt x="16" y="2062"/>
                      <a:pt x="1346" y="2097"/>
                    </a:cubicBezTo>
                    <a:cubicBezTo>
                      <a:pt x="5561" y="2216"/>
                      <a:pt x="9764" y="2311"/>
                      <a:pt x="13979" y="2359"/>
                    </a:cubicBezTo>
                    <a:cubicBezTo>
                      <a:pt x="13982" y="2359"/>
                      <a:pt x="13986" y="2359"/>
                      <a:pt x="13990" y="2359"/>
                    </a:cubicBezTo>
                    <a:cubicBezTo>
                      <a:pt x="15336" y="2359"/>
                      <a:pt x="15332" y="275"/>
                      <a:pt x="13979" y="252"/>
                    </a:cubicBezTo>
                    <a:cubicBezTo>
                      <a:pt x="9764" y="204"/>
                      <a:pt x="5561" y="121"/>
                      <a:pt x="1346" y="2"/>
                    </a:cubicBezTo>
                    <a:cubicBezTo>
                      <a:pt x="1331" y="1"/>
                      <a:pt x="1316" y="1"/>
                      <a:pt x="130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196" name="Google Shape;881;p25">
                <a:extLst>
                  <a:ext uri="{FF2B5EF4-FFF2-40B4-BE49-F238E27FC236}">
                    <a16:creationId xmlns:a16="http://schemas.microsoft.com/office/drawing/2014/main" xmlns="" id="{1025F962-77B9-334E-84F0-26DEF608D606}"/>
                  </a:ext>
                </a:extLst>
              </p:cNvPr>
              <p:cNvSpPr/>
              <p:nvPr/>
            </p:nvSpPr>
            <p:spPr>
              <a:xfrm>
                <a:off x="2857562" y="3656524"/>
                <a:ext cx="243237" cy="98936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3099" extrusionOk="0">
                    <a:moveTo>
                      <a:pt x="5133" y="0"/>
                    </a:moveTo>
                    <a:cubicBezTo>
                      <a:pt x="5098" y="0"/>
                      <a:pt x="5062" y="2"/>
                      <a:pt x="5025" y="5"/>
                    </a:cubicBezTo>
                    <a:cubicBezTo>
                      <a:pt x="4120" y="77"/>
                      <a:pt x="3215" y="148"/>
                      <a:pt x="2322" y="232"/>
                    </a:cubicBezTo>
                    <a:cubicBezTo>
                      <a:pt x="1643" y="279"/>
                      <a:pt x="1048" y="303"/>
                      <a:pt x="536" y="791"/>
                    </a:cubicBezTo>
                    <a:cubicBezTo>
                      <a:pt x="0" y="1303"/>
                      <a:pt x="238" y="2041"/>
                      <a:pt x="750" y="2434"/>
                    </a:cubicBezTo>
                    <a:cubicBezTo>
                      <a:pt x="1414" y="2944"/>
                      <a:pt x="2246" y="3099"/>
                      <a:pt x="3115" y="3099"/>
                    </a:cubicBezTo>
                    <a:cubicBezTo>
                      <a:pt x="4195" y="3099"/>
                      <a:pt x="5332" y="2860"/>
                      <a:pt x="6275" y="2768"/>
                    </a:cubicBezTo>
                    <a:cubicBezTo>
                      <a:pt x="7568" y="2641"/>
                      <a:pt x="7618" y="666"/>
                      <a:pt x="6393" y="666"/>
                    </a:cubicBezTo>
                    <a:cubicBezTo>
                      <a:pt x="6355" y="666"/>
                      <a:pt x="6316" y="668"/>
                      <a:pt x="6275" y="672"/>
                    </a:cubicBezTo>
                    <a:cubicBezTo>
                      <a:pt x="6183" y="681"/>
                      <a:pt x="6092" y="690"/>
                      <a:pt x="6001" y="699"/>
                    </a:cubicBezTo>
                    <a:lnTo>
                      <a:pt x="6001" y="699"/>
                    </a:lnTo>
                    <a:cubicBezTo>
                      <a:pt x="5913" y="314"/>
                      <a:pt x="5624" y="0"/>
                      <a:pt x="513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197" name="Google Shape;882;p25">
                <a:extLst>
                  <a:ext uri="{FF2B5EF4-FFF2-40B4-BE49-F238E27FC236}">
                    <a16:creationId xmlns:a16="http://schemas.microsoft.com/office/drawing/2014/main" xmlns="" id="{D1F55A22-E13D-CC4F-B2DD-68462CAA8930}"/>
                  </a:ext>
                </a:extLst>
              </p:cNvPr>
              <p:cNvSpPr/>
              <p:nvPr/>
            </p:nvSpPr>
            <p:spPr>
              <a:xfrm>
                <a:off x="2640893" y="3364003"/>
                <a:ext cx="627965" cy="485515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15208" extrusionOk="0">
                    <a:moveTo>
                      <a:pt x="13401" y="842"/>
                    </a:moveTo>
                    <a:cubicBezTo>
                      <a:pt x="14368" y="842"/>
                      <a:pt x="15323" y="895"/>
                      <a:pt x="16217" y="1084"/>
                    </a:cubicBezTo>
                    <a:cubicBezTo>
                      <a:pt x="19301" y="1727"/>
                      <a:pt x="18706" y="5287"/>
                      <a:pt x="18717" y="7692"/>
                    </a:cubicBezTo>
                    <a:cubicBezTo>
                      <a:pt x="18717" y="9514"/>
                      <a:pt x="19587" y="14205"/>
                      <a:pt x="16991" y="14348"/>
                    </a:cubicBezTo>
                    <a:cubicBezTo>
                      <a:pt x="15131" y="14447"/>
                      <a:pt x="13257" y="14484"/>
                      <a:pt x="11380" y="14484"/>
                    </a:cubicBezTo>
                    <a:cubicBezTo>
                      <a:pt x="8764" y="14484"/>
                      <a:pt x="6142" y="14412"/>
                      <a:pt x="3549" y="14336"/>
                    </a:cubicBezTo>
                    <a:cubicBezTo>
                      <a:pt x="2573" y="14312"/>
                      <a:pt x="1406" y="13478"/>
                      <a:pt x="1037" y="12526"/>
                    </a:cubicBezTo>
                    <a:cubicBezTo>
                      <a:pt x="894" y="12121"/>
                      <a:pt x="989" y="11323"/>
                      <a:pt x="977" y="10871"/>
                    </a:cubicBezTo>
                    <a:cubicBezTo>
                      <a:pt x="953" y="9776"/>
                      <a:pt x="929" y="8680"/>
                      <a:pt x="929" y="7585"/>
                    </a:cubicBezTo>
                    <a:cubicBezTo>
                      <a:pt x="929" y="6489"/>
                      <a:pt x="941" y="5382"/>
                      <a:pt x="977" y="4287"/>
                    </a:cubicBezTo>
                    <a:cubicBezTo>
                      <a:pt x="1018" y="2760"/>
                      <a:pt x="1377" y="1339"/>
                      <a:pt x="2797" y="912"/>
                    </a:cubicBezTo>
                    <a:lnTo>
                      <a:pt x="2797" y="912"/>
                    </a:lnTo>
                    <a:cubicBezTo>
                      <a:pt x="2816" y="915"/>
                      <a:pt x="2837" y="917"/>
                      <a:pt x="2858" y="917"/>
                    </a:cubicBezTo>
                    <a:cubicBezTo>
                      <a:pt x="5109" y="917"/>
                      <a:pt x="7359" y="929"/>
                      <a:pt x="9597" y="929"/>
                    </a:cubicBezTo>
                    <a:cubicBezTo>
                      <a:pt x="9639" y="930"/>
                      <a:pt x="9682" y="930"/>
                      <a:pt x="9724" y="930"/>
                    </a:cubicBezTo>
                    <a:cubicBezTo>
                      <a:pt x="10898" y="930"/>
                      <a:pt x="12159" y="842"/>
                      <a:pt x="13401" y="842"/>
                    </a:cubicBezTo>
                    <a:close/>
                    <a:moveTo>
                      <a:pt x="3595" y="0"/>
                    </a:moveTo>
                    <a:cubicBezTo>
                      <a:pt x="3588" y="0"/>
                      <a:pt x="3580" y="0"/>
                      <a:pt x="3573" y="1"/>
                    </a:cubicBezTo>
                    <a:cubicBezTo>
                      <a:pt x="1203" y="108"/>
                      <a:pt x="334" y="941"/>
                      <a:pt x="227" y="3299"/>
                    </a:cubicBezTo>
                    <a:cubicBezTo>
                      <a:pt x="144" y="5061"/>
                      <a:pt x="132" y="6811"/>
                      <a:pt x="156" y="8573"/>
                    </a:cubicBezTo>
                    <a:cubicBezTo>
                      <a:pt x="167" y="10026"/>
                      <a:pt x="1" y="11704"/>
                      <a:pt x="310" y="13133"/>
                    </a:cubicBezTo>
                    <a:cubicBezTo>
                      <a:pt x="688" y="14952"/>
                      <a:pt x="2327" y="15207"/>
                      <a:pt x="3976" y="15207"/>
                    </a:cubicBezTo>
                    <a:cubicBezTo>
                      <a:pt x="4618" y="15207"/>
                      <a:pt x="5263" y="15168"/>
                      <a:pt x="5833" y="15168"/>
                    </a:cubicBezTo>
                    <a:cubicBezTo>
                      <a:pt x="5878" y="15168"/>
                      <a:pt x="5922" y="15169"/>
                      <a:pt x="5966" y="15169"/>
                    </a:cubicBezTo>
                    <a:cubicBezTo>
                      <a:pt x="7594" y="15191"/>
                      <a:pt x="9223" y="15205"/>
                      <a:pt x="10851" y="15205"/>
                    </a:cubicBezTo>
                    <a:cubicBezTo>
                      <a:pt x="12783" y="15205"/>
                      <a:pt x="14714" y="15185"/>
                      <a:pt x="16646" y="15133"/>
                    </a:cubicBezTo>
                    <a:cubicBezTo>
                      <a:pt x="19027" y="15074"/>
                      <a:pt x="19503" y="14074"/>
                      <a:pt x="19503" y="11800"/>
                    </a:cubicBezTo>
                    <a:cubicBezTo>
                      <a:pt x="19515" y="9978"/>
                      <a:pt x="19503" y="8144"/>
                      <a:pt x="19491" y="6323"/>
                    </a:cubicBezTo>
                    <a:cubicBezTo>
                      <a:pt x="19491" y="4977"/>
                      <a:pt x="19670" y="3418"/>
                      <a:pt x="19051" y="2156"/>
                    </a:cubicBezTo>
                    <a:cubicBezTo>
                      <a:pt x="18051" y="132"/>
                      <a:pt x="15598" y="167"/>
                      <a:pt x="13645" y="155"/>
                    </a:cubicBezTo>
                    <a:cubicBezTo>
                      <a:pt x="10390" y="145"/>
                      <a:pt x="7134" y="144"/>
                      <a:pt x="3879" y="135"/>
                    </a:cubicBezTo>
                    <a:lnTo>
                      <a:pt x="3879" y="135"/>
                    </a:lnTo>
                    <a:cubicBezTo>
                      <a:pt x="3820" y="54"/>
                      <a:pt x="3726" y="0"/>
                      <a:pt x="359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198" name="Google Shape;883;p25">
                <a:extLst>
                  <a:ext uri="{FF2B5EF4-FFF2-40B4-BE49-F238E27FC236}">
                    <a16:creationId xmlns:a16="http://schemas.microsoft.com/office/drawing/2014/main" xmlns="" id="{41C2FCBA-7FBD-084C-8589-10DF0AADF4E3}"/>
                  </a:ext>
                </a:extLst>
              </p:cNvPr>
              <p:cNvSpPr/>
              <p:nvPr/>
            </p:nvSpPr>
            <p:spPr>
              <a:xfrm>
                <a:off x="2640510" y="3461691"/>
                <a:ext cx="617334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822" extrusionOk="0">
                    <a:moveTo>
                      <a:pt x="513" y="0"/>
                    </a:moveTo>
                    <a:cubicBezTo>
                      <a:pt x="1" y="0"/>
                      <a:pt x="1" y="786"/>
                      <a:pt x="513" y="786"/>
                    </a:cubicBezTo>
                    <a:cubicBezTo>
                      <a:pt x="6621" y="798"/>
                      <a:pt x="12717" y="810"/>
                      <a:pt x="18825" y="822"/>
                    </a:cubicBezTo>
                    <a:cubicBezTo>
                      <a:pt x="19337" y="822"/>
                      <a:pt x="19337" y="36"/>
                      <a:pt x="18825" y="36"/>
                    </a:cubicBezTo>
                    <a:cubicBezTo>
                      <a:pt x="12717" y="24"/>
                      <a:pt x="6621" y="12"/>
                      <a:pt x="51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199" name="Google Shape;884;p25">
                <a:extLst>
                  <a:ext uri="{FF2B5EF4-FFF2-40B4-BE49-F238E27FC236}">
                    <a16:creationId xmlns:a16="http://schemas.microsoft.com/office/drawing/2014/main" xmlns="" id="{971ED8C8-F833-004C-A4AC-5D3254371B74}"/>
                  </a:ext>
                </a:extLst>
              </p:cNvPr>
              <p:cNvSpPr/>
              <p:nvPr/>
            </p:nvSpPr>
            <p:spPr>
              <a:xfrm>
                <a:off x="2724151" y="3414188"/>
                <a:ext cx="32723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76" extrusionOk="0">
                    <a:moveTo>
                      <a:pt x="519" y="264"/>
                    </a:moveTo>
                    <a:cubicBezTo>
                      <a:pt x="540" y="264"/>
                      <a:pt x="561" y="267"/>
                      <a:pt x="584" y="274"/>
                    </a:cubicBezTo>
                    <a:cubicBezTo>
                      <a:pt x="598" y="278"/>
                      <a:pt x="612" y="280"/>
                      <a:pt x="624" y="280"/>
                    </a:cubicBezTo>
                    <a:cubicBezTo>
                      <a:pt x="645" y="280"/>
                      <a:pt x="663" y="275"/>
                      <a:pt x="679" y="267"/>
                    </a:cubicBezTo>
                    <a:lnTo>
                      <a:pt x="679" y="267"/>
                    </a:lnTo>
                    <a:cubicBezTo>
                      <a:pt x="748" y="415"/>
                      <a:pt x="672" y="619"/>
                      <a:pt x="510" y="619"/>
                    </a:cubicBezTo>
                    <a:cubicBezTo>
                      <a:pt x="488" y="619"/>
                      <a:pt x="465" y="615"/>
                      <a:pt x="441" y="607"/>
                    </a:cubicBezTo>
                    <a:cubicBezTo>
                      <a:pt x="226" y="532"/>
                      <a:pt x="331" y="264"/>
                      <a:pt x="519" y="264"/>
                    </a:cubicBezTo>
                    <a:close/>
                    <a:moveTo>
                      <a:pt x="510" y="1"/>
                    </a:moveTo>
                    <a:cubicBezTo>
                      <a:pt x="338" y="1"/>
                      <a:pt x="170" y="95"/>
                      <a:pt x="96" y="262"/>
                    </a:cubicBezTo>
                    <a:cubicBezTo>
                      <a:pt x="0" y="465"/>
                      <a:pt x="96" y="726"/>
                      <a:pt x="298" y="834"/>
                    </a:cubicBezTo>
                    <a:cubicBezTo>
                      <a:pt x="355" y="862"/>
                      <a:pt x="421" y="876"/>
                      <a:pt x="487" y="876"/>
                    </a:cubicBezTo>
                    <a:cubicBezTo>
                      <a:pt x="641" y="876"/>
                      <a:pt x="802" y="804"/>
                      <a:pt x="893" y="679"/>
                    </a:cubicBezTo>
                    <a:cubicBezTo>
                      <a:pt x="1024" y="476"/>
                      <a:pt x="977" y="226"/>
                      <a:pt x="834" y="48"/>
                    </a:cubicBezTo>
                    <a:cubicBezTo>
                      <a:pt x="810" y="16"/>
                      <a:pt x="781" y="2"/>
                      <a:pt x="752" y="2"/>
                    </a:cubicBezTo>
                    <a:cubicBezTo>
                      <a:pt x="725" y="2"/>
                      <a:pt x="698" y="14"/>
                      <a:pt x="676" y="32"/>
                    </a:cubicBezTo>
                    <a:lnTo>
                      <a:pt x="676" y="32"/>
                    </a:lnTo>
                    <a:cubicBezTo>
                      <a:pt x="669" y="29"/>
                      <a:pt x="663" y="26"/>
                      <a:pt x="655" y="24"/>
                    </a:cubicBezTo>
                    <a:cubicBezTo>
                      <a:pt x="608" y="8"/>
                      <a:pt x="559" y="1"/>
                      <a:pt x="51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0" name="Google Shape;885;p25">
                <a:extLst>
                  <a:ext uri="{FF2B5EF4-FFF2-40B4-BE49-F238E27FC236}">
                    <a16:creationId xmlns:a16="http://schemas.microsoft.com/office/drawing/2014/main" xmlns="" id="{55E12D31-8ADA-2A40-B4B7-EEF75DDC70A0}"/>
                  </a:ext>
                </a:extLst>
              </p:cNvPr>
              <p:cNvSpPr/>
              <p:nvPr/>
            </p:nvSpPr>
            <p:spPr>
              <a:xfrm>
                <a:off x="2787233" y="3415338"/>
                <a:ext cx="30776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03" extrusionOk="0">
                    <a:moveTo>
                      <a:pt x="619" y="315"/>
                    </a:moveTo>
                    <a:cubicBezTo>
                      <a:pt x="663" y="377"/>
                      <a:pt x="677" y="456"/>
                      <a:pt x="644" y="524"/>
                    </a:cubicBezTo>
                    <a:cubicBezTo>
                      <a:pt x="615" y="595"/>
                      <a:pt x="545" y="640"/>
                      <a:pt x="477" y="640"/>
                    </a:cubicBezTo>
                    <a:cubicBezTo>
                      <a:pt x="431" y="640"/>
                      <a:pt x="387" y="619"/>
                      <a:pt x="358" y="571"/>
                    </a:cubicBezTo>
                    <a:cubicBezTo>
                      <a:pt x="233" y="398"/>
                      <a:pt x="459" y="334"/>
                      <a:pt x="619" y="315"/>
                    </a:cubicBezTo>
                    <a:close/>
                    <a:moveTo>
                      <a:pt x="615" y="1"/>
                    </a:moveTo>
                    <a:cubicBezTo>
                      <a:pt x="577" y="1"/>
                      <a:pt x="543" y="24"/>
                      <a:pt x="521" y="57"/>
                    </a:cubicBezTo>
                    <a:lnTo>
                      <a:pt x="521" y="57"/>
                    </a:lnTo>
                    <a:cubicBezTo>
                      <a:pt x="361" y="82"/>
                      <a:pt x="204" y="154"/>
                      <a:pt x="120" y="298"/>
                    </a:cubicBezTo>
                    <a:cubicBezTo>
                      <a:pt x="1" y="500"/>
                      <a:pt x="108" y="774"/>
                      <a:pt x="322" y="869"/>
                    </a:cubicBezTo>
                    <a:cubicBezTo>
                      <a:pt x="371" y="892"/>
                      <a:pt x="422" y="902"/>
                      <a:pt x="473" y="902"/>
                    </a:cubicBezTo>
                    <a:cubicBezTo>
                      <a:pt x="636" y="902"/>
                      <a:pt x="800" y="797"/>
                      <a:pt x="882" y="643"/>
                    </a:cubicBezTo>
                    <a:cubicBezTo>
                      <a:pt x="964" y="487"/>
                      <a:pt x="933" y="321"/>
                      <a:pt x="840" y="185"/>
                    </a:cubicBezTo>
                    <a:lnTo>
                      <a:pt x="840" y="185"/>
                    </a:lnTo>
                    <a:cubicBezTo>
                      <a:pt x="843" y="117"/>
                      <a:pt x="801" y="48"/>
                      <a:pt x="715" y="48"/>
                    </a:cubicBezTo>
                    <a:cubicBezTo>
                      <a:pt x="714" y="47"/>
                      <a:pt x="712" y="47"/>
                      <a:pt x="711" y="47"/>
                    </a:cubicBezTo>
                    <a:lnTo>
                      <a:pt x="711" y="47"/>
                    </a:lnTo>
                    <a:cubicBezTo>
                      <a:pt x="701" y="39"/>
                      <a:pt x="690" y="31"/>
                      <a:pt x="679" y="24"/>
                    </a:cubicBezTo>
                    <a:cubicBezTo>
                      <a:pt x="657" y="8"/>
                      <a:pt x="635" y="1"/>
                      <a:pt x="61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1" name="Google Shape;886;p25">
                <a:extLst>
                  <a:ext uri="{FF2B5EF4-FFF2-40B4-BE49-F238E27FC236}">
                    <a16:creationId xmlns:a16="http://schemas.microsoft.com/office/drawing/2014/main" xmlns="" id="{81046A14-C1DA-9D4F-B6FA-BF089B40EF36}"/>
                  </a:ext>
                </a:extLst>
              </p:cNvPr>
              <p:cNvSpPr/>
              <p:nvPr/>
            </p:nvSpPr>
            <p:spPr>
              <a:xfrm>
                <a:off x="2849964" y="3415401"/>
                <a:ext cx="31255" cy="28828"/>
              </a:xfrm>
              <a:custGeom>
                <a:avLst/>
                <a:gdLst/>
                <a:ahLst/>
                <a:cxnLst/>
                <a:rect l="l" t="t" r="r" b="b"/>
                <a:pathLst>
                  <a:path w="979" h="903" extrusionOk="0">
                    <a:moveTo>
                      <a:pt x="649" y="284"/>
                    </a:moveTo>
                    <a:cubicBezTo>
                      <a:pt x="705" y="367"/>
                      <a:pt x="718" y="476"/>
                      <a:pt x="643" y="569"/>
                    </a:cubicBezTo>
                    <a:cubicBezTo>
                      <a:pt x="606" y="617"/>
                      <a:pt x="549" y="641"/>
                      <a:pt x="493" y="641"/>
                    </a:cubicBezTo>
                    <a:cubicBezTo>
                      <a:pt x="422" y="641"/>
                      <a:pt x="354" y="602"/>
                      <a:pt x="334" y="522"/>
                    </a:cubicBezTo>
                    <a:cubicBezTo>
                      <a:pt x="282" y="333"/>
                      <a:pt x="477" y="287"/>
                      <a:pt x="649" y="284"/>
                    </a:cubicBezTo>
                    <a:close/>
                    <a:moveTo>
                      <a:pt x="691" y="1"/>
                    </a:moveTo>
                    <a:cubicBezTo>
                      <a:pt x="667" y="1"/>
                      <a:pt x="643" y="8"/>
                      <a:pt x="623" y="20"/>
                    </a:cubicBezTo>
                    <a:lnTo>
                      <a:pt x="623" y="20"/>
                    </a:lnTo>
                    <a:cubicBezTo>
                      <a:pt x="443" y="23"/>
                      <a:pt x="268" y="74"/>
                      <a:pt x="155" y="212"/>
                    </a:cubicBezTo>
                    <a:cubicBezTo>
                      <a:pt x="0" y="403"/>
                      <a:pt x="48" y="677"/>
                      <a:pt x="238" y="819"/>
                    </a:cubicBezTo>
                    <a:cubicBezTo>
                      <a:pt x="314" y="876"/>
                      <a:pt x="402" y="903"/>
                      <a:pt x="490" y="903"/>
                    </a:cubicBezTo>
                    <a:cubicBezTo>
                      <a:pt x="626" y="903"/>
                      <a:pt x="764" y="840"/>
                      <a:pt x="857" y="724"/>
                    </a:cubicBezTo>
                    <a:cubicBezTo>
                      <a:pt x="966" y="593"/>
                      <a:pt x="979" y="417"/>
                      <a:pt x="922" y="260"/>
                    </a:cubicBezTo>
                    <a:lnTo>
                      <a:pt x="922" y="260"/>
                    </a:lnTo>
                    <a:cubicBezTo>
                      <a:pt x="975" y="192"/>
                      <a:pt x="942" y="51"/>
                      <a:pt x="822" y="34"/>
                    </a:cubicBezTo>
                    <a:cubicBezTo>
                      <a:pt x="803" y="31"/>
                      <a:pt x="784" y="28"/>
                      <a:pt x="765" y="26"/>
                    </a:cubicBezTo>
                    <a:lnTo>
                      <a:pt x="765" y="26"/>
                    </a:lnTo>
                    <a:cubicBezTo>
                      <a:pt x="742" y="8"/>
                      <a:pt x="716" y="1"/>
                      <a:pt x="69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2" name="Google Shape;887;p25">
                <a:extLst>
                  <a:ext uri="{FF2B5EF4-FFF2-40B4-BE49-F238E27FC236}">
                    <a16:creationId xmlns:a16="http://schemas.microsoft.com/office/drawing/2014/main" xmlns="" id="{293F9D2C-D2D5-7A40-A39C-DD69732D2B35}"/>
                  </a:ext>
                </a:extLst>
              </p:cNvPr>
              <p:cNvSpPr/>
              <p:nvPr/>
            </p:nvSpPr>
            <p:spPr>
              <a:xfrm>
                <a:off x="2815741" y="3552516"/>
                <a:ext cx="281323" cy="1564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490" extrusionOk="0">
                    <a:moveTo>
                      <a:pt x="8655" y="1"/>
                    </a:moveTo>
                    <a:cubicBezTo>
                      <a:pt x="8652" y="1"/>
                      <a:pt x="8648" y="1"/>
                      <a:pt x="8645" y="1"/>
                    </a:cubicBezTo>
                    <a:cubicBezTo>
                      <a:pt x="5823" y="156"/>
                      <a:pt x="2989" y="227"/>
                      <a:pt x="167" y="227"/>
                    </a:cubicBezTo>
                    <a:cubicBezTo>
                      <a:pt x="1" y="227"/>
                      <a:pt x="1" y="489"/>
                      <a:pt x="167" y="489"/>
                    </a:cubicBezTo>
                    <a:cubicBezTo>
                      <a:pt x="2989" y="489"/>
                      <a:pt x="5823" y="418"/>
                      <a:pt x="8645" y="263"/>
                    </a:cubicBezTo>
                    <a:cubicBezTo>
                      <a:pt x="8808" y="251"/>
                      <a:pt x="8811" y="1"/>
                      <a:pt x="86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3" name="Google Shape;888;p25">
                <a:extLst>
                  <a:ext uri="{FF2B5EF4-FFF2-40B4-BE49-F238E27FC236}">
                    <a16:creationId xmlns:a16="http://schemas.microsoft.com/office/drawing/2014/main" xmlns="" id="{1E9FF0EC-54AF-2F48-8E09-94CB3F2ADC3E}"/>
                  </a:ext>
                </a:extLst>
              </p:cNvPr>
              <p:cNvSpPr/>
              <p:nvPr/>
            </p:nvSpPr>
            <p:spPr>
              <a:xfrm>
                <a:off x="2821073" y="3597369"/>
                <a:ext cx="277109" cy="11078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347" extrusionOk="0">
                    <a:moveTo>
                      <a:pt x="156" y="1"/>
                    </a:moveTo>
                    <a:cubicBezTo>
                      <a:pt x="0" y="1"/>
                      <a:pt x="4" y="251"/>
                      <a:pt x="167" y="263"/>
                    </a:cubicBezTo>
                    <a:cubicBezTo>
                      <a:pt x="1830" y="320"/>
                      <a:pt x="3489" y="347"/>
                      <a:pt x="5146" y="347"/>
                    </a:cubicBezTo>
                    <a:cubicBezTo>
                      <a:pt x="6265" y="347"/>
                      <a:pt x="7383" y="335"/>
                      <a:pt x="8501" y="311"/>
                    </a:cubicBezTo>
                    <a:cubicBezTo>
                      <a:pt x="8680" y="311"/>
                      <a:pt x="8680" y="49"/>
                      <a:pt x="8501" y="49"/>
                    </a:cubicBezTo>
                    <a:cubicBezTo>
                      <a:pt x="7383" y="73"/>
                      <a:pt x="6265" y="85"/>
                      <a:pt x="5146" y="85"/>
                    </a:cubicBezTo>
                    <a:cubicBezTo>
                      <a:pt x="3489" y="85"/>
                      <a:pt x="1830" y="58"/>
                      <a:pt x="167" y="1"/>
                    </a:cubicBezTo>
                    <a:cubicBezTo>
                      <a:pt x="163" y="1"/>
                      <a:pt x="160" y="1"/>
                      <a:pt x="15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4" name="Google Shape;889;p25">
                <a:extLst>
                  <a:ext uri="{FF2B5EF4-FFF2-40B4-BE49-F238E27FC236}">
                    <a16:creationId xmlns:a16="http://schemas.microsoft.com/office/drawing/2014/main" xmlns="" id="{D7880C8D-52D3-454C-ABF3-B1EAAEE2E140}"/>
                  </a:ext>
                </a:extLst>
              </p:cNvPr>
              <p:cNvSpPr/>
              <p:nvPr/>
            </p:nvSpPr>
            <p:spPr>
              <a:xfrm>
                <a:off x="2866309" y="3662239"/>
                <a:ext cx="196913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2787" extrusionOk="0">
                    <a:moveTo>
                      <a:pt x="1965" y="225"/>
                    </a:moveTo>
                    <a:cubicBezTo>
                      <a:pt x="2158" y="225"/>
                      <a:pt x="2353" y="235"/>
                      <a:pt x="2542" y="248"/>
                    </a:cubicBezTo>
                    <a:lnTo>
                      <a:pt x="2542" y="248"/>
                    </a:lnTo>
                    <a:cubicBezTo>
                      <a:pt x="2544" y="311"/>
                      <a:pt x="2586" y="374"/>
                      <a:pt x="2667" y="374"/>
                    </a:cubicBezTo>
                    <a:cubicBezTo>
                      <a:pt x="3007" y="361"/>
                      <a:pt x="3741" y="253"/>
                      <a:pt x="4407" y="253"/>
                    </a:cubicBezTo>
                    <a:cubicBezTo>
                      <a:pt x="5001" y="253"/>
                      <a:pt x="5540" y="340"/>
                      <a:pt x="5691" y="660"/>
                    </a:cubicBezTo>
                    <a:cubicBezTo>
                      <a:pt x="5751" y="803"/>
                      <a:pt x="5775" y="2041"/>
                      <a:pt x="5691" y="2160"/>
                    </a:cubicBezTo>
                    <a:cubicBezTo>
                      <a:pt x="5519" y="2373"/>
                      <a:pt x="5085" y="2416"/>
                      <a:pt x="4668" y="2416"/>
                    </a:cubicBezTo>
                    <a:cubicBezTo>
                      <a:pt x="4394" y="2416"/>
                      <a:pt x="4129" y="2397"/>
                      <a:pt x="3950" y="2397"/>
                    </a:cubicBezTo>
                    <a:cubicBezTo>
                      <a:pt x="3930" y="2397"/>
                      <a:pt x="3911" y="2398"/>
                      <a:pt x="3894" y="2398"/>
                    </a:cubicBezTo>
                    <a:cubicBezTo>
                      <a:pt x="3517" y="2411"/>
                      <a:pt x="2941" y="2479"/>
                      <a:pt x="2365" y="2479"/>
                    </a:cubicBezTo>
                    <a:cubicBezTo>
                      <a:pt x="1394" y="2479"/>
                      <a:pt x="424" y="2286"/>
                      <a:pt x="417" y="1315"/>
                    </a:cubicBezTo>
                    <a:cubicBezTo>
                      <a:pt x="417" y="399"/>
                      <a:pt x="1163" y="225"/>
                      <a:pt x="1965" y="225"/>
                    </a:cubicBezTo>
                    <a:close/>
                    <a:moveTo>
                      <a:pt x="972" y="0"/>
                    </a:moveTo>
                    <a:cubicBezTo>
                      <a:pt x="833" y="0"/>
                      <a:pt x="700" y="15"/>
                      <a:pt x="596" y="65"/>
                    </a:cubicBezTo>
                    <a:cubicBezTo>
                      <a:pt x="107" y="291"/>
                      <a:pt x="179" y="838"/>
                      <a:pt x="155" y="1315"/>
                    </a:cubicBezTo>
                    <a:cubicBezTo>
                      <a:pt x="131" y="1874"/>
                      <a:pt x="0" y="2327"/>
                      <a:pt x="536" y="2577"/>
                    </a:cubicBezTo>
                    <a:cubicBezTo>
                      <a:pt x="878" y="2738"/>
                      <a:pt x="1323" y="2787"/>
                      <a:pt x="1789" y="2787"/>
                    </a:cubicBezTo>
                    <a:cubicBezTo>
                      <a:pt x="2458" y="2787"/>
                      <a:pt x="3172" y="2686"/>
                      <a:pt x="3691" y="2672"/>
                    </a:cubicBezTo>
                    <a:cubicBezTo>
                      <a:pt x="3704" y="2672"/>
                      <a:pt x="3718" y="2671"/>
                      <a:pt x="3732" y="2671"/>
                    </a:cubicBezTo>
                    <a:cubicBezTo>
                      <a:pt x="3999" y="2671"/>
                      <a:pt x="4464" y="2725"/>
                      <a:pt x="4900" y="2725"/>
                    </a:cubicBezTo>
                    <a:cubicBezTo>
                      <a:pt x="5291" y="2725"/>
                      <a:pt x="5659" y="2682"/>
                      <a:pt x="5834" y="2517"/>
                    </a:cubicBezTo>
                    <a:cubicBezTo>
                      <a:pt x="6168" y="2208"/>
                      <a:pt x="5965" y="1231"/>
                      <a:pt x="5953" y="850"/>
                    </a:cubicBezTo>
                    <a:cubicBezTo>
                      <a:pt x="5941" y="469"/>
                      <a:pt x="5953" y="255"/>
                      <a:pt x="5596" y="88"/>
                    </a:cubicBezTo>
                    <a:cubicBezTo>
                      <a:pt x="5500" y="43"/>
                      <a:pt x="5370" y="28"/>
                      <a:pt x="5232" y="28"/>
                    </a:cubicBezTo>
                    <a:cubicBezTo>
                      <a:pt x="5011" y="28"/>
                      <a:pt x="4769" y="65"/>
                      <a:pt x="4608" y="65"/>
                    </a:cubicBezTo>
                    <a:cubicBezTo>
                      <a:pt x="4222" y="72"/>
                      <a:pt x="3840" y="79"/>
                      <a:pt x="3460" y="88"/>
                    </a:cubicBezTo>
                    <a:lnTo>
                      <a:pt x="3460" y="88"/>
                    </a:lnTo>
                    <a:cubicBezTo>
                      <a:pt x="3439" y="54"/>
                      <a:pt x="3401" y="29"/>
                      <a:pt x="3346" y="29"/>
                    </a:cubicBezTo>
                    <a:lnTo>
                      <a:pt x="1524" y="29"/>
                    </a:lnTo>
                    <a:cubicBezTo>
                      <a:pt x="1371" y="29"/>
                      <a:pt x="1166" y="0"/>
                      <a:pt x="97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205" name="Google Shape;890;p25">
                <a:extLst>
                  <a:ext uri="{FF2B5EF4-FFF2-40B4-BE49-F238E27FC236}">
                    <a16:creationId xmlns:a16="http://schemas.microsoft.com/office/drawing/2014/main" xmlns="" id="{E903FEE2-B6EC-6442-A5E4-61F55FFEBE41}"/>
                  </a:ext>
                </a:extLst>
              </p:cNvPr>
              <p:cNvSpPr/>
              <p:nvPr/>
            </p:nvSpPr>
            <p:spPr>
              <a:xfrm>
                <a:off x="2910779" y="3704187"/>
                <a:ext cx="108353" cy="919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88" extrusionOk="0">
                    <a:moveTo>
                      <a:pt x="3238" y="0"/>
                    </a:moveTo>
                    <a:cubicBezTo>
                      <a:pt x="3234" y="0"/>
                      <a:pt x="3231" y="0"/>
                      <a:pt x="3227" y="1"/>
                    </a:cubicBezTo>
                    <a:cubicBezTo>
                      <a:pt x="2601" y="15"/>
                      <a:pt x="1971" y="26"/>
                      <a:pt x="1342" y="26"/>
                    </a:cubicBezTo>
                    <a:cubicBezTo>
                      <a:pt x="954" y="26"/>
                      <a:pt x="565" y="22"/>
                      <a:pt x="179" y="13"/>
                    </a:cubicBezTo>
                    <a:cubicBezTo>
                      <a:pt x="0" y="13"/>
                      <a:pt x="0" y="275"/>
                      <a:pt x="179" y="275"/>
                    </a:cubicBezTo>
                    <a:cubicBezTo>
                      <a:pt x="565" y="284"/>
                      <a:pt x="954" y="287"/>
                      <a:pt x="1342" y="287"/>
                    </a:cubicBezTo>
                    <a:cubicBezTo>
                      <a:pt x="1971" y="287"/>
                      <a:pt x="2601" y="277"/>
                      <a:pt x="3227" y="263"/>
                    </a:cubicBezTo>
                    <a:cubicBezTo>
                      <a:pt x="3390" y="251"/>
                      <a:pt x="3393" y="0"/>
                      <a:pt x="32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</p:grpSp>
      </p:grpSp>
      <p:grpSp>
        <p:nvGrpSpPr>
          <p:cNvPr id="302" name="Google Shape;989;p25">
            <a:extLst>
              <a:ext uri="{FF2B5EF4-FFF2-40B4-BE49-F238E27FC236}">
                <a16:creationId xmlns:a16="http://schemas.microsoft.com/office/drawing/2014/main" xmlns="" id="{784D1032-2DB4-2E48-8D60-58DB118A02D7}"/>
              </a:ext>
            </a:extLst>
          </p:cNvPr>
          <p:cNvGrpSpPr/>
          <p:nvPr/>
        </p:nvGrpSpPr>
        <p:grpSpPr>
          <a:xfrm>
            <a:off x="5524928" y="2157106"/>
            <a:ext cx="753398" cy="1692208"/>
            <a:chOff x="5920679" y="2634601"/>
            <a:chExt cx="753398" cy="1692208"/>
          </a:xfrm>
        </p:grpSpPr>
        <p:sp>
          <p:nvSpPr>
            <p:cNvPr id="303" name="Google Shape;990;p25">
              <a:extLst>
                <a:ext uri="{FF2B5EF4-FFF2-40B4-BE49-F238E27FC236}">
                  <a16:creationId xmlns:a16="http://schemas.microsoft.com/office/drawing/2014/main" xmlns="" id="{F547218A-4761-DB42-AFE0-FDA5FEFD418E}"/>
                </a:ext>
              </a:extLst>
            </p:cNvPr>
            <p:cNvSpPr/>
            <p:nvPr/>
          </p:nvSpPr>
          <p:spPr>
            <a:xfrm>
              <a:off x="5920679" y="2931477"/>
              <a:ext cx="753398" cy="296783"/>
            </a:xfrm>
            <a:custGeom>
              <a:avLst/>
              <a:gdLst/>
              <a:ahLst/>
              <a:cxnLst/>
              <a:rect l="l" t="t" r="r" b="b"/>
              <a:pathLst>
                <a:path w="23599" h="8050" extrusionOk="0">
                  <a:moveTo>
                    <a:pt x="3298" y="0"/>
                  </a:moveTo>
                  <a:cubicBezTo>
                    <a:pt x="1012" y="0"/>
                    <a:pt x="667" y="3024"/>
                    <a:pt x="2274" y="3941"/>
                  </a:cubicBezTo>
                  <a:cubicBezTo>
                    <a:pt x="0" y="4465"/>
                    <a:pt x="631" y="8025"/>
                    <a:pt x="2905" y="8037"/>
                  </a:cubicBezTo>
                  <a:cubicBezTo>
                    <a:pt x="3966" y="8046"/>
                    <a:pt x="5026" y="8050"/>
                    <a:pt x="6086" y="8050"/>
                  </a:cubicBezTo>
                  <a:cubicBezTo>
                    <a:pt x="10856" y="8050"/>
                    <a:pt x="15620" y="7962"/>
                    <a:pt x="20384" y="7787"/>
                  </a:cubicBezTo>
                  <a:cubicBezTo>
                    <a:pt x="22503" y="7716"/>
                    <a:pt x="22955" y="5096"/>
                    <a:pt x="21729" y="4037"/>
                  </a:cubicBezTo>
                  <a:cubicBezTo>
                    <a:pt x="23598" y="3215"/>
                    <a:pt x="22991" y="60"/>
                    <a:pt x="20788" y="48"/>
                  </a:cubicBezTo>
                  <a:lnTo>
                    <a:pt x="3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itchFamily="18" charset="0"/>
              </a:endParaRPr>
            </a:p>
          </p:txBody>
        </p:sp>
        <p:sp>
          <p:nvSpPr>
            <p:cNvPr id="304" name="Google Shape;991;p25">
              <a:extLst>
                <a:ext uri="{FF2B5EF4-FFF2-40B4-BE49-F238E27FC236}">
                  <a16:creationId xmlns:a16="http://schemas.microsoft.com/office/drawing/2014/main" xmlns="" id="{E1B81FA0-054B-B049-86C3-AA36E84ACB44}"/>
                </a:ext>
              </a:extLst>
            </p:cNvPr>
            <p:cNvSpPr/>
            <p:nvPr/>
          </p:nvSpPr>
          <p:spPr>
            <a:xfrm>
              <a:off x="6226473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15" y="1"/>
                  </a:moveTo>
                  <a:cubicBezTo>
                    <a:pt x="989" y="1"/>
                    <a:pt x="1" y="1001"/>
                    <a:pt x="1" y="2227"/>
                  </a:cubicBezTo>
                  <a:cubicBezTo>
                    <a:pt x="1" y="3453"/>
                    <a:pt x="989" y="4442"/>
                    <a:pt x="2215" y="4442"/>
                  </a:cubicBezTo>
                  <a:cubicBezTo>
                    <a:pt x="3442" y="4442"/>
                    <a:pt x="4442" y="3453"/>
                    <a:pt x="4442" y="2227"/>
                  </a:cubicBezTo>
                  <a:cubicBezTo>
                    <a:pt x="4442" y="1001"/>
                    <a:pt x="3442" y="1"/>
                    <a:pt x="221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itchFamily="18" charset="0"/>
              </a:endParaRPr>
            </a:p>
          </p:txBody>
        </p:sp>
        <p:grpSp>
          <p:nvGrpSpPr>
            <p:cNvPr id="305" name="Google Shape;992;p25">
              <a:extLst>
                <a:ext uri="{FF2B5EF4-FFF2-40B4-BE49-F238E27FC236}">
                  <a16:creationId xmlns:a16="http://schemas.microsoft.com/office/drawing/2014/main" xmlns="" id="{816F48A0-D415-544E-97DC-234640DC4A76}"/>
                </a:ext>
              </a:extLst>
            </p:cNvPr>
            <p:cNvGrpSpPr/>
            <p:nvPr/>
          </p:nvGrpSpPr>
          <p:grpSpPr>
            <a:xfrm>
              <a:off x="6084778" y="3410929"/>
              <a:ext cx="425200" cy="915880"/>
              <a:chOff x="6111270" y="3334729"/>
              <a:chExt cx="425200" cy="915880"/>
            </a:xfrm>
          </p:grpSpPr>
          <p:sp>
            <p:nvSpPr>
              <p:cNvPr id="308" name="Google Shape;993;p25">
                <a:extLst>
                  <a:ext uri="{FF2B5EF4-FFF2-40B4-BE49-F238E27FC236}">
                    <a16:creationId xmlns:a16="http://schemas.microsoft.com/office/drawing/2014/main" xmlns="" id="{9748F5E5-C028-1D43-8268-412314000657}"/>
                  </a:ext>
                </a:extLst>
              </p:cNvPr>
              <p:cNvSpPr/>
              <p:nvPr/>
            </p:nvSpPr>
            <p:spPr>
              <a:xfrm>
                <a:off x="6200881" y="3414795"/>
                <a:ext cx="125625" cy="49269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15433" extrusionOk="0">
                    <a:moveTo>
                      <a:pt x="2655" y="1"/>
                    </a:moveTo>
                    <a:cubicBezTo>
                      <a:pt x="2247" y="1"/>
                      <a:pt x="1860" y="228"/>
                      <a:pt x="1751" y="755"/>
                    </a:cubicBezTo>
                    <a:cubicBezTo>
                      <a:pt x="787" y="5256"/>
                      <a:pt x="203" y="9816"/>
                      <a:pt x="25" y="14423"/>
                    </a:cubicBezTo>
                    <a:cubicBezTo>
                      <a:pt x="1" y="15096"/>
                      <a:pt x="513" y="15433"/>
                      <a:pt x="1037" y="15433"/>
                    </a:cubicBezTo>
                    <a:cubicBezTo>
                      <a:pt x="1560" y="15433"/>
                      <a:pt x="2096" y="15096"/>
                      <a:pt x="2120" y="14423"/>
                    </a:cubicBezTo>
                    <a:cubicBezTo>
                      <a:pt x="2299" y="10006"/>
                      <a:pt x="2846" y="5637"/>
                      <a:pt x="3763" y="1315"/>
                    </a:cubicBezTo>
                    <a:cubicBezTo>
                      <a:pt x="3935" y="520"/>
                      <a:pt x="3271" y="1"/>
                      <a:pt x="26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09" name="Google Shape;994;p25">
                <a:extLst>
                  <a:ext uri="{FF2B5EF4-FFF2-40B4-BE49-F238E27FC236}">
                    <a16:creationId xmlns:a16="http://schemas.microsoft.com/office/drawing/2014/main" xmlns="" id="{9EC062F1-7937-1E4A-A426-9B867138F372}"/>
                  </a:ext>
                </a:extLst>
              </p:cNvPr>
              <p:cNvSpPr/>
              <p:nvPr/>
            </p:nvSpPr>
            <p:spPr>
              <a:xfrm>
                <a:off x="6260931" y="3794309"/>
                <a:ext cx="102128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5935" extrusionOk="0">
                    <a:moveTo>
                      <a:pt x="1722" y="0"/>
                    </a:moveTo>
                    <a:cubicBezTo>
                      <a:pt x="1402" y="0"/>
                      <a:pt x="1078" y="136"/>
                      <a:pt x="846" y="464"/>
                    </a:cubicBezTo>
                    <a:cubicBezTo>
                      <a:pt x="1" y="1666"/>
                      <a:pt x="299" y="3536"/>
                      <a:pt x="275" y="4917"/>
                    </a:cubicBezTo>
                    <a:cubicBezTo>
                      <a:pt x="263" y="5595"/>
                      <a:pt x="781" y="5935"/>
                      <a:pt x="1305" y="5935"/>
                    </a:cubicBezTo>
                    <a:cubicBezTo>
                      <a:pt x="1829" y="5935"/>
                      <a:pt x="2358" y="5595"/>
                      <a:pt x="2370" y="4917"/>
                    </a:cubicBezTo>
                    <a:cubicBezTo>
                      <a:pt x="2382" y="4286"/>
                      <a:pt x="2394" y="3643"/>
                      <a:pt x="2406" y="3012"/>
                    </a:cubicBezTo>
                    <a:cubicBezTo>
                      <a:pt x="2406" y="2488"/>
                      <a:pt x="2346" y="1964"/>
                      <a:pt x="2656" y="1523"/>
                    </a:cubicBezTo>
                    <a:cubicBezTo>
                      <a:pt x="3199" y="747"/>
                      <a:pt x="2471" y="0"/>
                      <a:pt x="1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0" name="Google Shape;995;p25">
                <a:extLst>
                  <a:ext uri="{FF2B5EF4-FFF2-40B4-BE49-F238E27FC236}">
                    <a16:creationId xmlns:a16="http://schemas.microsoft.com/office/drawing/2014/main" xmlns="" id="{19911D2A-E419-014E-A7D8-3ACAF2201542}"/>
                  </a:ext>
                </a:extLst>
              </p:cNvPr>
              <p:cNvSpPr/>
              <p:nvPr/>
            </p:nvSpPr>
            <p:spPr>
              <a:xfrm>
                <a:off x="6434279" y="3749200"/>
                <a:ext cx="80994" cy="151899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758" extrusionOk="0">
                    <a:moveTo>
                      <a:pt x="1055" y="1"/>
                    </a:moveTo>
                    <a:cubicBezTo>
                      <a:pt x="970" y="1"/>
                      <a:pt x="887" y="11"/>
                      <a:pt x="810" y="31"/>
                    </a:cubicBezTo>
                    <a:cubicBezTo>
                      <a:pt x="203" y="198"/>
                      <a:pt x="0" y="758"/>
                      <a:pt x="72" y="1317"/>
                    </a:cubicBezTo>
                    <a:cubicBezTo>
                      <a:pt x="191" y="2210"/>
                      <a:pt x="322" y="3103"/>
                      <a:pt x="441" y="3996"/>
                    </a:cubicBezTo>
                    <a:cubicBezTo>
                      <a:pt x="500" y="4464"/>
                      <a:pt x="1018" y="4757"/>
                      <a:pt x="1471" y="4757"/>
                    </a:cubicBezTo>
                    <a:cubicBezTo>
                      <a:pt x="1560" y="4757"/>
                      <a:pt x="1647" y="4746"/>
                      <a:pt x="1727" y="4722"/>
                    </a:cubicBezTo>
                    <a:cubicBezTo>
                      <a:pt x="2334" y="4556"/>
                      <a:pt x="2536" y="3996"/>
                      <a:pt x="2465" y="3436"/>
                    </a:cubicBezTo>
                    <a:cubicBezTo>
                      <a:pt x="2334" y="2544"/>
                      <a:pt x="2215" y="1651"/>
                      <a:pt x="2096" y="758"/>
                    </a:cubicBezTo>
                    <a:cubicBezTo>
                      <a:pt x="2035" y="286"/>
                      <a:pt x="1511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1" name="Google Shape;996;p25">
                <a:extLst>
                  <a:ext uri="{FF2B5EF4-FFF2-40B4-BE49-F238E27FC236}">
                    <a16:creationId xmlns:a16="http://schemas.microsoft.com/office/drawing/2014/main" xmlns="" id="{31146B13-E49E-EA45-8885-6D3CFD75E823}"/>
                  </a:ext>
                </a:extLst>
              </p:cNvPr>
              <p:cNvSpPr/>
              <p:nvPr/>
            </p:nvSpPr>
            <p:spPr>
              <a:xfrm>
                <a:off x="6112324" y="3747412"/>
                <a:ext cx="95807" cy="135777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253" extrusionOk="0">
                    <a:moveTo>
                      <a:pt x="1852" y="1"/>
                    </a:moveTo>
                    <a:cubicBezTo>
                      <a:pt x="1485" y="1"/>
                      <a:pt x="1110" y="170"/>
                      <a:pt x="953" y="516"/>
                    </a:cubicBezTo>
                    <a:cubicBezTo>
                      <a:pt x="584" y="1290"/>
                      <a:pt x="286" y="2088"/>
                      <a:pt x="108" y="2921"/>
                    </a:cubicBezTo>
                    <a:cubicBezTo>
                      <a:pt x="1" y="3481"/>
                      <a:pt x="274" y="4064"/>
                      <a:pt x="846" y="4219"/>
                    </a:cubicBezTo>
                    <a:cubicBezTo>
                      <a:pt x="930" y="4242"/>
                      <a:pt x="1017" y="4253"/>
                      <a:pt x="1104" y="4253"/>
                    </a:cubicBezTo>
                    <a:cubicBezTo>
                      <a:pt x="1562" y="4253"/>
                      <a:pt x="2032" y="3951"/>
                      <a:pt x="2132" y="3481"/>
                    </a:cubicBezTo>
                    <a:cubicBezTo>
                      <a:pt x="2275" y="2826"/>
                      <a:pt x="2465" y="2183"/>
                      <a:pt x="2763" y="1564"/>
                    </a:cubicBezTo>
                    <a:cubicBezTo>
                      <a:pt x="3001" y="1052"/>
                      <a:pt x="2894" y="433"/>
                      <a:pt x="2382" y="135"/>
                    </a:cubicBezTo>
                    <a:cubicBezTo>
                      <a:pt x="2228" y="46"/>
                      <a:pt x="2041" y="1"/>
                      <a:pt x="1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2" name="Google Shape;997;p25">
                <a:extLst>
                  <a:ext uri="{FF2B5EF4-FFF2-40B4-BE49-F238E27FC236}">
                    <a16:creationId xmlns:a16="http://schemas.microsoft.com/office/drawing/2014/main" xmlns="" id="{3C9C45BE-6252-C64A-8B4B-CA5290AC3DC9}"/>
                  </a:ext>
                </a:extLst>
              </p:cNvPr>
              <p:cNvSpPr/>
              <p:nvPr/>
            </p:nvSpPr>
            <p:spPr>
              <a:xfrm>
                <a:off x="6213172" y="4012957"/>
                <a:ext cx="132201" cy="18299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5732" extrusionOk="0">
                    <a:moveTo>
                      <a:pt x="1283" y="1"/>
                    </a:moveTo>
                    <a:cubicBezTo>
                      <a:pt x="661" y="1"/>
                      <a:pt x="1" y="517"/>
                      <a:pt x="187" y="1306"/>
                    </a:cubicBezTo>
                    <a:cubicBezTo>
                      <a:pt x="544" y="2794"/>
                      <a:pt x="1116" y="5057"/>
                      <a:pt x="2688" y="5676"/>
                    </a:cubicBezTo>
                    <a:cubicBezTo>
                      <a:pt x="2781" y="5714"/>
                      <a:pt x="2877" y="5731"/>
                      <a:pt x="2973" y="5731"/>
                    </a:cubicBezTo>
                    <a:cubicBezTo>
                      <a:pt x="3417" y="5731"/>
                      <a:pt x="3856" y="5361"/>
                      <a:pt x="3973" y="4950"/>
                    </a:cubicBezTo>
                    <a:cubicBezTo>
                      <a:pt x="4140" y="4354"/>
                      <a:pt x="3759" y="3866"/>
                      <a:pt x="3235" y="3664"/>
                    </a:cubicBezTo>
                    <a:lnTo>
                      <a:pt x="3235" y="3664"/>
                    </a:lnTo>
                    <a:cubicBezTo>
                      <a:pt x="3251" y="3670"/>
                      <a:pt x="3265" y="3672"/>
                      <a:pt x="3275" y="3672"/>
                    </a:cubicBezTo>
                    <a:cubicBezTo>
                      <a:pt x="3409" y="3672"/>
                      <a:pt x="3076" y="3203"/>
                      <a:pt x="3021" y="3092"/>
                    </a:cubicBezTo>
                    <a:cubicBezTo>
                      <a:pt x="2914" y="2878"/>
                      <a:pt x="2807" y="2652"/>
                      <a:pt x="2723" y="2425"/>
                    </a:cubicBezTo>
                    <a:cubicBezTo>
                      <a:pt x="2509" y="1878"/>
                      <a:pt x="2342" y="1318"/>
                      <a:pt x="2211" y="747"/>
                    </a:cubicBezTo>
                    <a:cubicBezTo>
                      <a:pt x="2088" y="226"/>
                      <a:pt x="1694" y="1"/>
                      <a:pt x="1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3" name="Google Shape;998;p25">
                <a:extLst>
                  <a:ext uri="{FF2B5EF4-FFF2-40B4-BE49-F238E27FC236}">
                    <a16:creationId xmlns:a16="http://schemas.microsoft.com/office/drawing/2014/main" xmlns="" id="{AC6A59DA-7936-BA4B-AD19-BA0A1445F7E3}"/>
                  </a:ext>
                </a:extLst>
              </p:cNvPr>
              <p:cNvSpPr/>
              <p:nvPr/>
            </p:nvSpPr>
            <p:spPr>
              <a:xfrm>
                <a:off x="6169532" y="3334729"/>
                <a:ext cx="299935" cy="590389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8493" extrusionOk="0">
                    <a:moveTo>
                      <a:pt x="4868" y="1"/>
                    </a:moveTo>
                    <a:cubicBezTo>
                      <a:pt x="2254" y="1"/>
                      <a:pt x="1970" y="4437"/>
                      <a:pt x="1661" y="6144"/>
                    </a:cubicBezTo>
                    <a:cubicBezTo>
                      <a:pt x="971" y="9978"/>
                      <a:pt x="435" y="13848"/>
                      <a:pt x="30" y="17729"/>
                    </a:cubicBezTo>
                    <a:cubicBezTo>
                      <a:pt x="1" y="17984"/>
                      <a:pt x="180" y="18109"/>
                      <a:pt x="375" y="18109"/>
                    </a:cubicBezTo>
                    <a:cubicBezTo>
                      <a:pt x="572" y="18109"/>
                      <a:pt x="786" y="17981"/>
                      <a:pt x="816" y="17729"/>
                    </a:cubicBezTo>
                    <a:cubicBezTo>
                      <a:pt x="1114" y="14907"/>
                      <a:pt x="1471" y="12098"/>
                      <a:pt x="1923" y="9288"/>
                    </a:cubicBezTo>
                    <a:cubicBezTo>
                      <a:pt x="2138" y="7978"/>
                      <a:pt x="2364" y="6668"/>
                      <a:pt x="2602" y="5371"/>
                    </a:cubicBezTo>
                    <a:cubicBezTo>
                      <a:pt x="2709" y="4775"/>
                      <a:pt x="2816" y="4168"/>
                      <a:pt x="2959" y="3573"/>
                    </a:cubicBezTo>
                    <a:cubicBezTo>
                      <a:pt x="3019" y="3239"/>
                      <a:pt x="3114" y="2906"/>
                      <a:pt x="3221" y="2584"/>
                    </a:cubicBezTo>
                    <a:cubicBezTo>
                      <a:pt x="3312" y="1924"/>
                      <a:pt x="3603" y="1595"/>
                      <a:pt x="4103" y="1595"/>
                    </a:cubicBezTo>
                    <a:cubicBezTo>
                      <a:pt x="4324" y="1595"/>
                      <a:pt x="4585" y="1659"/>
                      <a:pt x="4888" y="1787"/>
                    </a:cubicBezTo>
                    <a:cubicBezTo>
                      <a:pt x="6424" y="1822"/>
                      <a:pt x="6412" y="1989"/>
                      <a:pt x="6698" y="3346"/>
                    </a:cubicBezTo>
                    <a:cubicBezTo>
                      <a:pt x="6853" y="4049"/>
                      <a:pt x="6912" y="4775"/>
                      <a:pt x="7007" y="5490"/>
                    </a:cubicBezTo>
                    <a:cubicBezTo>
                      <a:pt x="7174" y="6859"/>
                      <a:pt x="7341" y="8228"/>
                      <a:pt x="7519" y="9585"/>
                    </a:cubicBezTo>
                    <a:cubicBezTo>
                      <a:pt x="7865" y="12431"/>
                      <a:pt x="8222" y="15276"/>
                      <a:pt x="8579" y="18122"/>
                    </a:cubicBezTo>
                    <a:cubicBezTo>
                      <a:pt x="8609" y="18368"/>
                      <a:pt x="8823" y="18493"/>
                      <a:pt x="9020" y="18493"/>
                    </a:cubicBezTo>
                    <a:cubicBezTo>
                      <a:pt x="9215" y="18493"/>
                      <a:pt x="9394" y="18371"/>
                      <a:pt x="9365" y="18122"/>
                    </a:cubicBezTo>
                    <a:cubicBezTo>
                      <a:pt x="8853" y="14026"/>
                      <a:pt x="8341" y="9931"/>
                      <a:pt x="7829" y="5835"/>
                    </a:cubicBezTo>
                    <a:cubicBezTo>
                      <a:pt x="7615" y="4120"/>
                      <a:pt x="7472" y="37"/>
                      <a:pt x="4900" y="1"/>
                    </a:cubicBezTo>
                    <a:cubicBezTo>
                      <a:pt x="4889" y="1"/>
                      <a:pt x="4879" y="1"/>
                      <a:pt x="486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4" name="Google Shape;999;p25">
                <a:extLst>
                  <a:ext uri="{FF2B5EF4-FFF2-40B4-BE49-F238E27FC236}">
                    <a16:creationId xmlns:a16="http://schemas.microsoft.com/office/drawing/2014/main" xmlns="" id="{D3C8CEFF-570E-BF4E-B04F-CAAB0CEDCEB5}"/>
                  </a:ext>
                </a:extLst>
              </p:cNvPr>
              <p:cNvSpPr/>
              <p:nvPr/>
            </p:nvSpPr>
            <p:spPr>
              <a:xfrm>
                <a:off x="6159604" y="3896817"/>
                <a:ext cx="126359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936" extrusionOk="0">
                    <a:moveTo>
                      <a:pt x="590" y="1"/>
                    </a:moveTo>
                    <a:cubicBezTo>
                      <a:pt x="233" y="1"/>
                      <a:pt x="1" y="526"/>
                      <a:pt x="377" y="729"/>
                    </a:cubicBezTo>
                    <a:cubicBezTo>
                      <a:pt x="1318" y="1229"/>
                      <a:pt x="2282" y="1622"/>
                      <a:pt x="3294" y="1920"/>
                    </a:cubicBezTo>
                    <a:cubicBezTo>
                      <a:pt x="3333" y="1930"/>
                      <a:pt x="3370" y="1935"/>
                      <a:pt x="3405" y="1935"/>
                    </a:cubicBezTo>
                    <a:cubicBezTo>
                      <a:pt x="3812" y="1935"/>
                      <a:pt x="3958" y="1290"/>
                      <a:pt x="3508" y="1158"/>
                    </a:cubicBezTo>
                    <a:cubicBezTo>
                      <a:pt x="2556" y="884"/>
                      <a:pt x="1651" y="515"/>
                      <a:pt x="782" y="51"/>
                    </a:cubicBezTo>
                    <a:cubicBezTo>
                      <a:pt x="716" y="16"/>
                      <a:pt x="651" y="1"/>
                      <a:pt x="59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5" name="Google Shape;1000;p25">
                <a:extLst>
                  <a:ext uri="{FF2B5EF4-FFF2-40B4-BE49-F238E27FC236}">
                    <a16:creationId xmlns:a16="http://schemas.microsoft.com/office/drawing/2014/main" xmlns="" id="{F0BB2141-95FA-BB42-B0F3-7528D0831855}"/>
                  </a:ext>
                </a:extLst>
              </p:cNvPr>
              <p:cNvSpPr/>
              <p:nvPr/>
            </p:nvSpPr>
            <p:spPr>
              <a:xfrm>
                <a:off x="6111270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2382" y="0"/>
                    </a:moveTo>
                    <a:cubicBezTo>
                      <a:pt x="254" y="0"/>
                      <a:pt x="0" y="4112"/>
                      <a:pt x="45" y="5589"/>
                    </a:cubicBezTo>
                    <a:cubicBezTo>
                      <a:pt x="57" y="6220"/>
                      <a:pt x="34" y="7244"/>
                      <a:pt x="927" y="7244"/>
                    </a:cubicBezTo>
                    <a:cubicBezTo>
                      <a:pt x="1760" y="7244"/>
                      <a:pt x="2177" y="6232"/>
                      <a:pt x="2391" y="5565"/>
                    </a:cubicBezTo>
                    <a:cubicBezTo>
                      <a:pt x="2419" y="5473"/>
                      <a:pt x="2342" y="5410"/>
                      <a:pt x="2264" y="5410"/>
                    </a:cubicBezTo>
                    <a:cubicBezTo>
                      <a:pt x="2212" y="5410"/>
                      <a:pt x="2160" y="5439"/>
                      <a:pt x="2141" y="5506"/>
                    </a:cubicBezTo>
                    <a:cubicBezTo>
                      <a:pt x="2118" y="5947"/>
                      <a:pt x="1969" y="6165"/>
                      <a:pt x="1696" y="6165"/>
                    </a:cubicBezTo>
                    <a:cubicBezTo>
                      <a:pt x="1542" y="6165"/>
                      <a:pt x="1349" y="6095"/>
                      <a:pt x="1117" y="5958"/>
                    </a:cubicBezTo>
                    <a:cubicBezTo>
                      <a:pt x="967" y="5992"/>
                      <a:pt x="838" y="6008"/>
                      <a:pt x="728" y="6008"/>
                    </a:cubicBezTo>
                    <a:cubicBezTo>
                      <a:pt x="331" y="6008"/>
                      <a:pt x="193" y="5789"/>
                      <a:pt x="296" y="5351"/>
                    </a:cubicBezTo>
                    <a:cubicBezTo>
                      <a:pt x="212" y="4887"/>
                      <a:pt x="391" y="3934"/>
                      <a:pt x="450" y="3529"/>
                    </a:cubicBezTo>
                    <a:cubicBezTo>
                      <a:pt x="640" y="2456"/>
                      <a:pt x="1050" y="262"/>
                      <a:pt x="2409" y="262"/>
                    </a:cubicBezTo>
                    <a:cubicBezTo>
                      <a:pt x="2498" y="262"/>
                      <a:pt x="2591" y="271"/>
                      <a:pt x="2689" y="291"/>
                    </a:cubicBezTo>
                    <a:cubicBezTo>
                      <a:pt x="2700" y="293"/>
                      <a:pt x="2710" y="294"/>
                      <a:pt x="2721" y="294"/>
                    </a:cubicBezTo>
                    <a:cubicBezTo>
                      <a:pt x="2864" y="294"/>
                      <a:pt x="2916" y="74"/>
                      <a:pt x="2760" y="41"/>
                    </a:cubicBezTo>
                    <a:cubicBezTo>
                      <a:pt x="2628" y="13"/>
                      <a:pt x="2502" y="0"/>
                      <a:pt x="238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6" name="Google Shape;1001;p25">
                <a:extLst>
                  <a:ext uri="{FF2B5EF4-FFF2-40B4-BE49-F238E27FC236}">
                    <a16:creationId xmlns:a16="http://schemas.microsoft.com/office/drawing/2014/main" xmlns="" id="{2A9EA4DD-C1D0-824E-A219-BE748588F3E9}"/>
                  </a:ext>
                </a:extLst>
              </p:cNvPr>
              <p:cNvSpPr/>
              <p:nvPr/>
            </p:nvSpPr>
            <p:spPr>
              <a:xfrm>
                <a:off x="6361779" y="3896817"/>
                <a:ext cx="126295" cy="61807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936" extrusionOk="0">
                    <a:moveTo>
                      <a:pt x="3367" y="1"/>
                    </a:moveTo>
                    <a:cubicBezTo>
                      <a:pt x="3306" y="1"/>
                      <a:pt x="3242" y="16"/>
                      <a:pt x="3176" y="51"/>
                    </a:cubicBezTo>
                    <a:cubicBezTo>
                      <a:pt x="2307" y="515"/>
                      <a:pt x="1402" y="884"/>
                      <a:pt x="450" y="1158"/>
                    </a:cubicBezTo>
                    <a:cubicBezTo>
                      <a:pt x="0" y="1290"/>
                      <a:pt x="136" y="1935"/>
                      <a:pt x="541" y="1935"/>
                    </a:cubicBezTo>
                    <a:cubicBezTo>
                      <a:pt x="576" y="1935"/>
                      <a:pt x="613" y="1930"/>
                      <a:pt x="652" y="1920"/>
                    </a:cubicBezTo>
                    <a:cubicBezTo>
                      <a:pt x="1676" y="1622"/>
                      <a:pt x="2640" y="1229"/>
                      <a:pt x="3569" y="729"/>
                    </a:cubicBezTo>
                    <a:cubicBezTo>
                      <a:pt x="3956" y="526"/>
                      <a:pt x="3725" y="1"/>
                      <a:pt x="33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7" name="Google Shape;1002;p25">
                <a:extLst>
                  <a:ext uri="{FF2B5EF4-FFF2-40B4-BE49-F238E27FC236}">
                    <a16:creationId xmlns:a16="http://schemas.microsoft.com/office/drawing/2014/main" xmlns="" id="{DFEA015C-560F-4843-A584-8014FC8AD4A6}"/>
                  </a:ext>
                </a:extLst>
              </p:cNvPr>
              <p:cNvSpPr/>
              <p:nvPr/>
            </p:nvSpPr>
            <p:spPr>
              <a:xfrm>
                <a:off x="6443377" y="3747381"/>
                <a:ext cx="93093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7244" extrusionOk="0">
                    <a:moveTo>
                      <a:pt x="534" y="0"/>
                    </a:moveTo>
                    <a:cubicBezTo>
                      <a:pt x="414" y="0"/>
                      <a:pt x="288" y="13"/>
                      <a:pt x="156" y="41"/>
                    </a:cubicBezTo>
                    <a:cubicBezTo>
                      <a:pt x="0" y="74"/>
                      <a:pt x="52" y="294"/>
                      <a:pt x="195" y="294"/>
                    </a:cubicBezTo>
                    <a:cubicBezTo>
                      <a:pt x="205" y="294"/>
                      <a:pt x="216" y="293"/>
                      <a:pt x="227" y="291"/>
                    </a:cubicBezTo>
                    <a:cubicBezTo>
                      <a:pt x="318" y="272"/>
                      <a:pt x="405" y="264"/>
                      <a:pt x="488" y="264"/>
                    </a:cubicBezTo>
                    <a:cubicBezTo>
                      <a:pt x="1811" y="264"/>
                      <a:pt x="2275" y="2465"/>
                      <a:pt x="2466" y="3529"/>
                    </a:cubicBezTo>
                    <a:cubicBezTo>
                      <a:pt x="2549" y="4053"/>
                      <a:pt x="2727" y="4827"/>
                      <a:pt x="2620" y="5351"/>
                    </a:cubicBezTo>
                    <a:cubicBezTo>
                      <a:pt x="2608" y="5506"/>
                      <a:pt x="2608" y="5672"/>
                      <a:pt x="2608" y="5827"/>
                    </a:cubicBezTo>
                    <a:cubicBezTo>
                      <a:pt x="2131" y="6144"/>
                      <a:pt x="1747" y="6302"/>
                      <a:pt x="1454" y="6302"/>
                    </a:cubicBezTo>
                    <a:cubicBezTo>
                      <a:pt x="1074" y="6302"/>
                      <a:pt x="849" y="6036"/>
                      <a:pt x="775" y="5506"/>
                    </a:cubicBezTo>
                    <a:cubicBezTo>
                      <a:pt x="756" y="5439"/>
                      <a:pt x="704" y="5410"/>
                      <a:pt x="651" y="5410"/>
                    </a:cubicBezTo>
                    <a:cubicBezTo>
                      <a:pt x="574" y="5410"/>
                      <a:pt x="496" y="5473"/>
                      <a:pt x="525" y="5565"/>
                    </a:cubicBezTo>
                    <a:cubicBezTo>
                      <a:pt x="727" y="6208"/>
                      <a:pt x="1144" y="7244"/>
                      <a:pt x="1977" y="7244"/>
                    </a:cubicBezTo>
                    <a:cubicBezTo>
                      <a:pt x="2870" y="7244"/>
                      <a:pt x="2858" y="6244"/>
                      <a:pt x="2870" y="5589"/>
                    </a:cubicBezTo>
                    <a:cubicBezTo>
                      <a:pt x="2915" y="4101"/>
                      <a:pt x="2662" y="0"/>
                      <a:pt x="53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8" name="Google Shape;1003;p25">
                <a:extLst>
                  <a:ext uri="{FF2B5EF4-FFF2-40B4-BE49-F238E27FC236}">
                    <a16:creationId xmlns:a16="http://schemas.microsoft.com/office/drawing/2014/main" xmlns="" id="{AABE864C-D059-F947-8B3E-1882BE3D2D05}"/>
                  </a:ext>
                </a:extLst>
              </p:cNvPr>
              <p:cNvSpPr/>
              <p:nvPr/>
            </p:nvSpPr>
            <p:spPr>
              <a:xfrm>
                <a:off x="6268912" y="3786456"/>
                <a:ext cx="113685" cy="240331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7528" extrusionOk="0">
                    <a:moveTo>
                      <a:pt x="1904" y="939"/>
                    </a:moveTo>
                    <a:cubicBezTo>
                      <a:pt x="2122" y="939"/>
                      <a:pt x="2365" y="958"/>
                      <a:pt x="2632" y="996"/>
                    </a:cubicBezTo>
                    <a:cubicBezTo>
                      <a:pt x="2652" y="1033"/>
                      <a:pt x="2680" y="1053"/>
                      <a:pt x="2711" y="1061"/>
                    </a:cubicBezTo>
                    <a:lnTo>
                      <a:pt x="2711" y="1061"/>
                    </a:lnTo>
                    <a:cubicBezTo>
                      <a:pt x="2977" y="1916"/>
                      <a:pt x="2988" y="2849"/>
                      <a:pt x="2942" y="3746"/>
                    </a:cubicBezTo>
                    <a:cubicBezTo>
                      <a:pt x="2921" y="4080"/>
                      <a:pt x="2716" y="7179"/>
                      <a:pt x="1570" y="7179"/>
                    </a:cubicBezTo>
                    <a:cubicBezTo>
                      <a:pt x="1411" y="7179"/>
                      <a:pt x="1234" y="7119"/>
                      <a:pt x="1037" y="6984"/>
                    </a:cubicBezTo>
                    <a:cubicBezTo>
                      <a:pt x="346" y="6508"/>
                      <a:pt x="394" y="4675"/>
                      <a:pt x="394" y="3948"/>
                    </a:cubicBezTo>
                    <a:cubicBezTo>
                      <a:pt x="406" y="3496"/>
                      <a:pt x="430" y="3043"/>
                      <a:pt x="453" y="2591"/>
                    </a:cubicBezTo>
                    <a:cubicBezTo>
                      <a:pt x="465" y="2448"/>
                      <a:pt x="477" y="2305"/>
                      <a:pt x="477" y="2162"/>
                    </a:cubicBezTo>
                    <a:cubicBezTo>
                      <a:pt x="409" y="1349"/>
                      <a:pt x="889" y="939"/>
                      <a:pt x="1904" y="939"/>
                    </a:cubicBezTo>
                    <a:close/>
                    <a:moveTo>
                      <a:pt x="1555" y="1"/>
                    </a:moveTo>
                    <a:cubicBezTo>
                      <a:pt x="1133" y="1"/>
                      <a:pt x="715" y="216"/>
                      <a:pt x="441" y="698"/>
                    </a:cubicBezTo>
                    <a:cubicBezTo>
                      <a:pt x="1" y="1484"/>
                      <a:pt x="168" y="2841"/>
                      <a:pt x="144" y="3722"/>
                    </a:cubicBezTo>
                    <a:cubicBezTo>
                      <a:pt x="120" y="4722"/>
                      <a:pt x="156" y="5782"/>
                      <a:pt x="584" y="6711"/>
                    </a:cubicBezTo>
                    <a:cubicBezTo>
                      <a:pt x="847" y="7254"/>
                      <a:pt x="1208" y="7528"/>
                      <a:pt x="1576" y="7528"/>
                    </a:cubicBezTo>
                    <a:cubicBezTo>
                      <a:pt x="1941" y="7528"/>
                      <a:pt x="2312" y="7257"/>
                      <a:pt x="2597" y="6711"/>
                    </a:cubicBezTo>
                    <a:cubicBezTo>
                      <a:pt x="3513" y="4984"/>
                      <a:pt x="3561" y="1972"/>
                      <a:pt x="2656" y="245"/>
                    </a:cubicBezTo>
                    <a:cubicBezTo>
                      <a:pt x="2633" y="196"/>
                      <a:pt x="2595" y="176"/>
                      <a:pt x="2556" y="176"/>
                    </a:cubicBezTo>
                    <a:cubicBezTo>
                      <a:pt x="2489" y="176"/>
                      <a:pt x="2418" y="236"/>
                      <a:pt x="2416" y="313"/>
                    </a:cubicBezTo>
                    <a:lnTo>
                      <a:pt x="2416" y="313"/>
                    </a:lnTo>
                    <a:cubicBezTo>
                      <a:pt x="2162" y="112"/>
                      <a:pt x="1857" y="1"/>
                      <a:pt x="155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19" name="Google Shape;1004;p25">
                <a:extLst>
                  <a:ext uri="{FF2B5EF4-FFF2-40B4-BE49-F238E27FC236}">
                    <a16:creationId xmlns:a16="http://schemas.microsoft.com/office/drawing/2014/main" xmlns="" id="{511E2A10-4413-D94A-82E5-5DB42A92726E}"/>
                  </a:ext>
                </a:extLst>
              </p:cNvPr>
              <p:cNvSpPr/>
              <p:nvPr/>
            </p:nvSpPr>
            <p:spPr>
              <a:xfrm>
                <a:off x="6190187" y="3825467"/>
                <a:ext cx="85623" cy="34990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096" extrusionOk="0">
                    <a:moveTo>
                      <a:pt x="176" y="1"/>
                    </a:moveTo>
                    <a:cubicBezTo>
                      <a:pt x="73" y="1"/>
                      <a:pt x="1" y="171"/>
                      <a:pt x="110" y="250"/>
                    </a:cubicBezTo>
                    <a:cubicBezTo>
                      <a:pt x="824" y="762"/>
                      <a:pt x="1634" y="1047"/>
                      <a:pt x="2515" y="1095"/>
                    </a:cubicBezTo>
                    <a:cubicBezTo>
                      <a:pt x="2518" y="1095"/>
                      <a:pt x="2522" y="1096"/>
                      <a:pt x="2525" y="1096"/>
                    </a:cubicBezTo>
                    <a:cubicBezTo>
                      <a:pt x="2681" y="1096"/>
                      <a:pt x="2678" y="845"/>
                      <a:pt x="2515" y="833"/>
                    </a:cubicBezTo>
                    <a:cubicBezTo>
                      <a:pt x="1681" y="786"/>
                      <a:pt x="919" y="512"/>
                      <a:pt x="240" y="24"/>
                    </a:cubicBezTo>
                    <a:cubicBezTo>
                      <a:pt x="218" y="8"/>
                      <a:pt x="196" y="1"/>
                      <a:pt x="17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0" name="Google Shape;1005;p25">
                <a:extLst>
                  <a:ext uri="{FF2B5EF4-FFF2-40B4-BE49-F238E27FC236}">
                    <a16:creationId xmlns:a16="http://schemas.microsoft.com/office/drawing/2014/main" xmlns="" id="{26F77FBC-189D-DE44-94D6-683CE742AFC0}"/>
                  </a:ext>
                </a:extLst>
              </p:cNvPr>
              <p:cNvSpPr/>
              <p:nvPr/>
            </p:nvSpPr>
            <p:spPr>
              <a:xfrm>
                <a:off x="6363567" y="3832075"/>
                <a:ext cx="83739" cy="29499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924" extrusionOk="0">
                    <a:moveTo>
                      <a:pt x="2433" y="1"/>
                    </a:moveTo>
                    <a:cubicBezTo>
                      <a:pt x="2413" y="1"/>
                      <a:pt x="2392" y="6"/>
                      <a:pt x="2370" y="19"/>
                    </a:cubicBezTo>
                    <a:cubicBezTo>
                      <a:pt x="1703" y="448"/>
                      <a:pt x="965" y="662"/>
                      <a:pt x="167" y="662"/>
                    </a:cubicBezTo>
                    <a:cubicBezTo>
                      <a:pt x="1" y="662"/>
                      <a:pt x="1" y="924"/>
                      <a:pt x="167" y="924"/>
                    </a:cubicBezTo>
                    <a:cubicBezTo>
                      <a:pt x="1013" y="924"/>
                      <a:pt x="1798" y="698"/>
                      <a:pt x="2501" y="245"/>
                    </a:cubicBezTo>
                    <a:cubicBezTo>
                      <a:pt x="2622" y="174"/>
                      <a:pt x="2546" y="1"/>
                      <a:pt x="243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1" name="Google Shape;1006;p25">
                <a:extLst>
                  <a:ext uri="{FF2B5EF4-FFF2-40B4-BE49-F238E27FC236}">
                    <a16:creationId xmlns:a16="http://schemas.microsoft.com/office/drawing/2014/main" xmlns="" id="{D19C566B-B8CE-C14C-B66E-C4E45AAF47B1}"/>
                  </a:ext>
                </a:extLst>
              </p:cNvPr>
              <p:cNvSpPr/>
              <p:nvPr/>
            </p:nvSpPr>
            <p:spPr>
              <a:xfrm>
                <a:off x="6243213" y="3477781"/>
                <a:ext cx="158667" cy="27296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855" extrusionOk="0">
                    <a:moveTo>
                      <a:pt x="4767" y="1"/>
                    </a:moveTo>
                    <a:cubicBezTo>
                      <a:pt x="4740" y="1"/>
                      <a:pt x="4712" y="10"/>
                      <a:pt x="4687" y="32"/>
                    </a:cubicBezTo>
                    <a:cubicBezTo>
                      <a:pt x="4179" y="442"/>
                      <a:pt x="3499" y="594"/>
                      <a:pt x="2791" y="594"/>
                    </a:cubicBezTo>
                    <a:cubicBezTo>
                      <a:pt x="1872" y="594"/>
                      <a:pt x="904" y="338"/>
                      <a:pt x="199" y="56"/>
                    </a:cubicBezTo>
                    <a:cubicBezTo>
                      <a:pt x="182" y="50"/>
                      <a:pt x="167" y="47"/>
                      <a:pt x="153" y="47"/>
                    </a:cubicBezTo>
                    <a:cubicBezTo>
                      <a:pt x="34" y="47"/>
                      <a:pt x="1" y="253"/>
                      <a:pt x="139" y="306"/>
                    </a:cubicBezTo>
                    <a:cubicBezTo>
                      <a:pt x="880" y="605"/>
                      <a:pt x="1852" y="855"/>
                      <a:pt x="2784" y="855"/>
                    </a:cubicBezTo>
                    <a:cubicBezTo>
                      <a:pt x="3558" y="855"/>
                      <a:pt x="4304" y="682"/>
                      <a:pt x="4866" y="223"/>
                    </a:cubicBezTo>
                    <a:cubicBezTo>
                      <a:pt x="4970" y="138"/>
                      <a:pt x="4872" y="1"/>
                      <a:pt x="476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2" name="Google Shape;1007;p25">
                <a:extLst>
                  <a:ext uri="{FF2B5EF4-FFF2-40B4-BE49-F238E27FC236}">
                    <a16:creationId xmlns:a16="http://schemas.microsoft.com/office/drawing/2014/main" xmlns="" id="{9E38E824-0CE2-8748-9C73-E5DED33BFFE4}"/>
                  </a:ext>
                </a:extLst>
              </p:cNvPr>
              <p:cNvSpPr/>
              <p:nvPr/>
            </p:nvSpPr>
            <p:spPr>
              <a:xfrm>
                <a:off x="6260580" y="3547663"/>
                <a:ext cx="133063" cy="12667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968" extrusionOk="0">
                    <a:moveTo>
                      <a:pt x="2181" y="275"/>
                    </a:moveTo>
                    <a:cubicBezTo>
                      <a:pt x="2920" y="386"/>
                      <a:pt x="3507" y="947"/>
                      <a:pt x="3691" y="1713"/>
                    </a:cubicBezTo>
                    <a:cubicBezTo>
                      <a:pt x="3965" y="2832"/>
                      <a:pt x="2977" y="3701"/>
                      <a:pt x="1893" y="3713"/>
                    </a:cubicBezTo>
                    <a:cubicBezTo>
                      <a:pt x="1887" y="3713"/>
                      <a:pt x="1882" y="3713"/>
                      <a:pt x="1876" y="3713"/>
                    </a:cubicBezTo>
                    <a:cubicBezTo>
                      <a:pt x="907" y="3713"/>
                      <a:pt x="120" y="2719"/>
                      <a:pt x="286" y="1772"/>
                    </a:cubicBezTo>
                    <a:cubicBezTo>
                      <a:pt x="452" y="915"/>
                      <a:pt x="1262" y="344"/>
                      <a:pt x="2096" y="308"/>
                    </a:cubicBezTo>
                    <a:cubicBezTo>
                      <a:pt x="2131" y="305"/>
                      <a:pt x="2160" y="293"/>
                      <a:pt x="2181" y="275"/>
                    </a:cubicBezTo>
                    <a:close/>
                    <a:moveTo>
                      <a:pt x="1893" y="0"/>
                    </a:moveTo>
                    <a:cubicBezTo>
                      <a:pt x="1791" y="0"/>
                      <a:pt x="1688" y="7"/>
                      <a:pt x="1584" y="22"/>
                    </a:cubicBezTo>
                    <a:cubicBezTo>
                      <a:pt x="1502" y="34"/>
                      <a:pt x="1477" y="100"/>
                      <a:pt x="1493" y="161"/>
                    </a:cubicBezTo>
                    <a:lnTo>
                      <a:pt x="1493" y="161"/>
                    </a:lnTo>
                    <a:cubicBezTo>
                      <a:pt x="678" y="430"/>
                      <a:pt x="10" y="1133"/>
                      <a:pt x="0" y="2046"/>
                    </a:cubicBezTo>
                    <a:cubicBezTo>
                      <a:pt x="0" y="3074"/>
                      <a:pt x="882" y="3968"/>
                      <a:pt x="1893" y="3968"/>
                    </a:cubicBezTo>
                    <a:cubicBezTo>
                      <a:pt x="1972" y="3968"/>
                      <a:pt x="2051" y="3962"/>
                      <a:pt x="2131" y="3951"/>
                    </a:cubicBezTo>
                    <a:cubicBezTo>
                      <a:pt x="3227" y="3808"/>
                      <a:pt x="4167" y="3011"/>
                      <a:pt x="3989" y="1856"/>
                    </a:cubicBezTo>
                    <a:cubicBezTo>
                      <a:pt x="3815" y="769"/>
                      <a:pt x="2947" y="0"/>
                      <a:pt x="18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3" name="Google Shape;1008;p25">
                <a:extLst>
                  <a:ext uri="{FF2B5EF4-FFF2-40B4-BE49-F238E27FC236}">
                    <a16:creationId xmlns:a16="http://schemas.microsoft.com/office/drawing/2014/main" xmlns="" id="{8850F8A8-921C-7244-80A7-6010175E6B47}"/>
                  </a:ext>
                </a:extLst>
              </p:cNvPr>
              <p:cNvSpPr/>
              <p:nvPr/>
            </p:nvSpPr>
            <p:spPr>
              <a:xfrm>
                <a:off x="6278425" y="3580162"/>
                <a:ext cx="95807" cy="7061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2212" extrusionOk="0">
                    <a:moveTo>
                      <a:pt x="1119" y="262"/>
                    </a:moveTo>
                    <a:cubicBezTo>
                      <a:pt x="1136" y="272"/>
                      <a:pt x="1156" y="278"/>
                      <a:pt x="1180" y="278"/>
                    </a:cubicBezTo>
                    <a:cubicBezTo>
                      <a:pt x="1184" y="278"/>
                      <a:pt x="1188" y="278"/>
                      <a:pt x="1191" y="278"/>
                    </a:cubicBezTo>
                    <a:cubicBezTo>
                      <a:pt x="1270" y="270"/>
                      <a:pt x="1350" y="265"/>
                      <a:pt x="1430" y="265"/>
                    </a:cubicBezTo>
                    <a:cubicBezTo>
                      <a:pt x="1797" y="265"/>
                      <a:pt x="2163" y="364"/>
                      <a:pt x="2418" y="647"/>
                    </a:cubicBezTo>
                    <a:cubicBezTo>
                      <a:pt x="2822" y="1100"/>
                      <a:pt x="2608" y="1826"/>
                      <a:pt x="2001" y="1921"/>
                    </a:cubicBezTo>
                    <a:cubicBezTo>
                      <a:pt x="1876" y="1940"/>
                      <a:pt x="1738" y="1952"/>
                      <a:pt x="1598" y="1952"/>
                    </a:cubicBezTo>
                    <a:cubicBezTo>
                      <a:pt x="1206" y="1952"/>
                      <a:pt x="795" y="1856"/>
                      <a:pt x="584" y="1540"/>
                    </a:cubicBezTo>
                    <a:cubicBezTo>
                      <a:pt x="222" y="1015"/>
                      <a:pt x="546" y="399"/>
                      <a:pt x="1119" y="262"/>
                    </a:cubicBezTo>
                    <a:close/>
                    <a:moveTo>
                      <a:pt x="1116" y="1"/>
                    </a:moveTo>
                    <a:cubicBezTo>
                      <a:pt x="1106" y="1"/>
                      <a:pt x="1095" y="2"/>
                      <a:pt x="1084" y="4"/>
                    </a:cubicBezTo>
                    <a:cubicBezTo>
                      <a:pt x="429" y="135"/>
                      <a:pt x="1" y="778"/>
                      <a:pt x="227" y="1421"/>
                    </a:cubicBezTo>
                    <a:cubicBezTo>
                      <a:pt x="430" y="2020"/>
                      <a:pt x="1048" y="2211"/>
                      <a:pt x="1637" y="2211"/>
                    </a:cubicBezTo>
                    <a:cubicBezTo>
                      <a:pt x="1773" y="2211"/>
                      <a:pt x="1909" y="2201"/>
                      <a:pt x="2037" y="2183"/>
                    </a:cubicBezTo>
                    <a:cubicBezTo>
                      <a:pt x="2656" y="2100"/>
                      <a:pt x="3001" y="1528"/>
                      <a:pt x="2846" y="921"/>
                    </a:cubicBezTo>
                    <a:cubicBezTo>
                      <a:pt x="2687" y="273"/>
                      <a:pt x="2026" y="4"/>
                      <a:pt x="1412" y="4"/>
                    </a:cubicBezTo>
                    <a:cubicBezTo>
                      <a:pt x="1337" y="4"/>
                      <a:pt x="1263" y="8"/>
                      <a:pt x="1191" y="16"/>
                    </a:cubicBezTo>
                    <a:cubicBezTo>
                      <a:pt x="1187" y="16"/>
                      <a:pt x="1183" y="17"/>
                      <a:pt x="1180" y="17"/>
                    </a:cubicBezTo>
                    <a:lnTo>
                      <a:pt x="1180" y="17"/>
                    </a:lnTo>
                    <a:cubicBezTo>
                      <a:pt x="1161" y="7"/>
                      <a:pt x="1140" y="1"/>
                      <a:pt x="111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4" name="Google Shape;1009;p25">
                <a:extLst>
                  <a:ext uri="{FF2B5EF4-FFF2-40B4-BE49-F238E27FC236}">
                    <a16:creationId xmlns:a16="http://schemas.microsoft.com/office/drawing/2014/main" xmlns="" id="{F551C773-5076-0D40-9968-574224C1DE47}"/>
                  </a:ext>
                </a:extLst>
              </p:cNvPr>
              <p:cNvSpPr/>
              <p:nvPr/>
            </p:nvSpPr>
            <p:spPr>
              <a:xfrm>
                <a:off x="6182653" y="3923793"/>
                <a:ext cx="270660" cy="326816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0237" extrusionOk="0">
                    <a:moveTo>
                      <a:pt x="1789" y="0"/>
                    </a:moveTo>
                    <a:cubicBezTo>
                      <a:pt x="1674" y="0"/>
                      <a:pt x="1564" y="60"/>
                      <a:pt x="1500" y="206"/>
                    </a:cubicBezTo>
                    <a:cubicBezTo>
                      <a:pt x="0" y="3492"/>
                      <a:pt x="1358" y="6707"/>
                      <a:pt x="3620" y="9255"/>
                    </a:cubicBezTo>
                    <a:cubicBezTo>
                      <a:pt x="3697" y="9336"/>
                      <a:pt x="3786" y="9370"/>
                      <a:pt x="3875" y="9370"/>
                    </a:cubicBezTo>
                    <a:cubicBezTo>
                      <a:pt x="3955" y="9370"/>
                      <a:pt x="4036" y="9341"/>
                      <a:pt x="4105" y="9294"/>
                    </a:cubicBezTo>
                    <a:lnTo>
                      <a:pt x="4105" y="9294"/>
                    </a:lnTo>
                    <a:cubicBezTo>
                      <a:pt x="4164" y="9475"/>
                      <a:pt x="4224" y="9657"/>
                      <a:pt x="4286" y="9838"/>
                    </a:cubicBezTo>
                    <a:cubicBezTo>
                      <a:pt x="4296" y="10065"/>
                      <a:pt x="4471" y="10237"/>
                      <a:pt x="4675" y="10237"/>
                    </a:cubicBezTo>
                    <a:cubicBezTo>
                      <a:pt x="4739" y="10237"/>
                      <a:pt x="4805" y="10220"/>
                      <a:pt x="4870" y="10183"/>
                    </a:cubicBezTo>
                    <a:cubicBezTo>
                      <a:pt x="8013" y="8421"/>
                      <a:pt x="8477" y="3301"/>
                      <a:pt x="7108" y="337"/>
                    </a:cubicBezTo>
                    <a:cubicBezTo>
                      <a:pt x="7041" y="196"/>
                      <a:pt x="6929" y="137"/>
                      <a:pt x="6813" y="137"/>
                    </a:cubicBezTo>
                    <a:cubicBezTo>
                      <a:pt x="6557" y="137"/>
                      <a:pt x="6282" y="422"/>
                      <a:pt x="6430" y="742"/>
                    </a:cubicBezTo>
                    <a:cubicBezTo>
                      <a:pt x="7521" y="3103"/>
                      <a:pt x="7237" y="7383"/>
                      <a:pt x="4972" y="9173"/>
                    </a:cubicBezTo>
                    <a:lnTo>
                      <a:pt x="4972" y="9173"/>
                    </a:lnTo>
                    <a:cubicBezTo>
                      <a:pt x="4886" y="8801"/>
                      <a:pt x="4747" y="8472"/>
                      <a:pt x="4525" y="8088"/>
                    </a:cubicBezTo>
                    <a:cubicBezTo>
                      <a:pt x="4450" y="7953"/>
                      <a:pt x="4333" y="7896"/>
                      <a:pt x="4214" y="7896"/>
                    </a:cubicBezTo>
                    <a:cubicBezTo>
                      <a:pt x="4049" y="7896"/>
                      <a:pt x="3879" y="8005"/>
                      <a:pt x="3810" y="8171"/>
                    </a:cubicBezTo>
                    <a:cubicBezTo>
                      <a:pt x="3802" y="8192"/>
                      <a:pt x="3794" y="8212"/>
                      <a:pt x="3785" y="8233"/>
                    </a:cubicBezTo>
                    <a:lnTo>
                      <a:pt x="3785" y="8233"/>
                    </a:lnTo>
                    <a:cubicBezTo>
                      <a:pt x="2009" y="6057"/>
                      <a:pt x="913" y="3364"/>
                      <a:pt x="2179" y="599"/>
                    </a:cubicBezTo>
                    <a:cubicBezTo>
                      <a:pt x="2318" y="288"/>
                      <a:pt x="2042" y="0"/>
                      <a:pt x="17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  <p:sp>
            <p:nvSpPr>
              <p:cNvPr id="325" name="Google Shape;1010;p25">
                <a:extLst>
                  <a:ext uri="{FF2B5EF4-FFF2-40B4-BE49-F238E27FC236}">
                    <a16:creationId xmlns:a16="http://schemas.microsoft.com/office/drawing/2014/main" xmlns="" id="{AC8DEBC3-92D0-F343-A5CD-E29EE22135E2}"/>
                  </a:ext>
                </a:extLst>
              </p:cNvPr>
              <p:cNvSpPr/>
              <p:nvPr/>
            </p:nvSpPr>
            <p:spPr>
              <a:xfrm>
                <a:off x="6258664" y="3953642"/>
                <a:ext cx="131563" cy="20486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6417" extrusionOk="0">
                    <a:moveTo>
                      <a:pt x="3220" y="1"/>
                    </a:moveTo>
                    <a:cubicBezTo>
                      <a:pt x="3122" y="1"/>
                      <a:pt x="3038" y="133"/>
                      <a:pt x="3120" y="223"/>
                    </a:cubicBezTo>
                    <a:cubicBezTo>
                      <a:pt x="4108" y="1366"/>
                      <a:pt x="3775" y="3533"/>
                      <a:pt x="3346" y="4831"/>
                    </a:cubicBezTo>
                    <a:cubicBezTo>
                      <a:pt x="3324" y="4919"/>
                      <a:pt x="3006" y="5874"/>
                      <a:pt x="2732" y="5874"/>
                    </a:cubicBezTo>
                    <a:cubicBezTo>
                      <a:pt x="2710" y="5874"/>
                      <a:pt x="2689" y="5868"/>
                      <a:pt x="2667" y="5855"/>
                    </a:cubicBezTo>
                    <a:cubicBezTo>
                      <a:pt x="2584" y="5807"/>
                      <a:pt x="2548" y="5188"/>
                      <a:pt x="2537" y="5081"/>
                    </a:cubicBezTo>
                    <a:cubicBezTo>
                      <a:pt x="2501" y="4867"/>
                      <a:pt x="2513" y="4224"/>
                      <a:pt x="2310" y="4081"/>
                    </a:cubicBezTo>
                    <a:cubicBezTo>
                      <a:pt x="2221" y="4015"/>
                      <a:pt x="2157" y="3992"/>
                      <a:pt x="2104" y="3992"/>
                    </a:cubicBezTo>
                    <a:cubicBezTo>
                      <a:pt x="1995" y="3992"/>
                      <a:pt x="1935" y="4089"/>
                      <a:pt x="1798" y="4105"/>
                    </a:cubicBezTo>
                    <a:cubicBezTo>
                      <a:pt x="1606" y="4126"/>
                      <a:pt x="1461" y="4146"/>
                      <a:pt x="1345" y="4146"/>
                    </a:cubicBezTo>
                    <a:cubicBezTo>
                      <a:pt x="1063" y="4146"/>
                      <a:pt x="946" y="4030"/>
                      <a:pt x="727" y="3533"/>
                    </a:cubicBezTo>
                    <a:cubicBezTo>
                      <a:pt x="322" y="2617"/>
                      <a:pt x="155" y="1688"/>
                      <a:pt x="691" y="783"/>
                    </a:cubicBezTo>
                    <a:cubicBezTo>
                      <a:pt x="749" y="684"/>
                      <a:pt x="657" y="590"/>
                      <a:pt x="568" y="590"/>
                    </a:cubicBezTo>
                    <a:cubicBezTo>
                      <a:pt x="529" y="590"/>
                      <a:pt x="490" y="608"/>
                      <a:pt x="465" y="652"/>
                    </a:cubicBezTo>
                    <a:cubicBezTo>
                      <a:pt x="108" y="1259"/>
                      <a:pt x="0" y="1855"/>
                      <a:pt x="120" y="2545"/>
                    </a:cubicBezTo>
                    <a:cubicBezTo>
                      <a:pt x="203" y="3057"/>
                      <a:pt x="572" y="4331"/>
                      <a:pt x="1036" y="4629"/>
                    </a:cubicBezTo>
                    <a:cubicBezTo>
                      <a:pt x="1195" y="4727"/>
                      <a:pt x="1283" y="4763"/>
                      <a:pt x="1350" y="4763"/>
                    </a:cubicBezTo>
                    <a:cubicBezTo>
                      <a:pt x="1453" y="4763"/>
                      <a:pt x="1508" y="4677"/>
                      <a:pt x="1703" y="4605"/>
                    </a:cubicBezTo>
                    <a:cubicBezTo>
                      <a:pt x="2031" y="4488"/>
                      <a:pt x="2088" y="4396"/>
                      <a:pt x="2097" y="4396"/>
                    </a:cubicBezTo>
                    <a:cubicBezTo>
                      <a:pt x="2106" y="4396"/>
                      <a:pt x="2064" y="4494"/>
                      <a:pt x="2215" y="4760"/>
                    </a:cubicBezTo>
                    <a:cubicBezTo>
                      <a:pt x="2429" y="5129"/>
                      <a:pt x="2406" y="5891"/>
                      <a:pt x="2477" y="6319"/>
                    </a:cubicBezTo>
                    <a:cubicBezTo>
                      <a:pt x="2495" y="6381"/>
                      <a:pt x="2558" y="6416"/>
                      <a:pt x="2618" y="6416"/>
                    </a:cubicBezTo>
                    <a:cubicBezTo>
                      <a:pt x="2640" y="6416"/>
                      <a:pt x="2661" y="6412"/>
                      <a:pt x="2679" y="6403"/>
                    </a:cubicBezTo>
                    <a:cubicBezTo>
                      <a:pt x="3537" y="5903"/>
                      <a:pt x="3775" y="4498"/>
                      <a:pt x="3906" y="3617"/>
                    </a:cubicBezTo>
                    <a:cubicBezTo>
                      <a:pt x="4072" y="2438"/>
                      <a:pt x="4120" y="985"/>
                      <a:pt x="3310" y="45"/>
                    </a:cubicBezTo>
                    <a:cubicBezTo>
                      <a:pt x="3282" y="14"/>
                      <a:pt x="3250" y="1"/>
                      <a:pt x="32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UTM Avo" pitchFamily="18" charset="0"/>
                </a:endParaRPr>
              </a:p>
            </p:txBody>
          </p:sp>
        </p:grpSp>
      </p:grpSp>
      <p:sp>
        <p:nvSpPr>
          <p:cNvPr id="355" name="Google Shape;834;p25">
            <a:extLst>
              <a:ext uri="{FF2B5EF4-FFF2-40B4-BE49-F238E27FC236}">
                <a16:creationId xmlns:a16="http://schemas.microsoft.com/office/drawing/2014/main" xmlns="" id="{3DCAE3A4-D026-A049-A963-3AFBF0B3CEA2}"/>
              </a:ext>
            </a:extLst>
          </p:cNvPr>
          <p:cNvSpPr/>
          <p:nvPr/>
        </p:nvSpPr>
        <p:spPr>
          <a:xfrm>
            <a:off x="6453435" y="3249484"/>
            <a:ext cx="2267614" cy="1362611"/>
          </a:xfrm>
          <a:custGeom>
            <a:avLst/>
            <a:gdLst/>
            <a:ahLst/>
            <a:cxnLst/>
            <a:rect l="l" t="t" r="r" b="b"/>
            <a:pathLst>
              <a:path w="40506" h="35867" extrusionOk="0">
                <a:moveTo>
                  <a:pt x="28999" y="919"/>
                </a:moveTo>
                <a:cubicBezTo>
                  <a:pt x="30501" y="919"/>
                  <a:pt x="32005" y="959"/>
                  <a:pt x="33517" y="1056"/>
                </a:cubicBezTo>
                <a:cubicBezTo>
                  <a:pt x="34708" y="1140"/>
                  <a:pt x="37137" y="985"/>
                  <a:pt x="37982" y="1997"/>
                </a:cubicBezTo>
                <a:cubicBezTo>
                  <a:pt x="38446" y="2568"/>
                  <a:pt x="38518" y="3723"/>
                  <a:pt x="38637" y="4414"/>
                </a:cubicBezTo>
                <a:cubicBezTo>
                  <a:pt x="39661" y="10522"/>
                  <a:pt x="39518" y="16987"/>
                  <a:pt x="39327" y="23154"/>
                </a:cubicBezTo>
                <a:cubicBezTo>
                  <a:pt x="39244" y="25869"/>
                  <a:pt x="39637" y="30691"/>
                  <a:pt x="37637" y="32798"/>
                </a:cubicBezTo>
                <a:cubicBezTo>
                  <a:pt x="36517" y="33989"/>
                  <a:pt x="34624" y="33846"/>
                  <a:pt x="33124" y="33941"/>
                </a:cubicBezTo>
                <a:cubicBezTo>
                  <a:pt x="31850" y="34025"/>
                  <a:pt x="30576" y="34096"/>
                  <a:pt x="29302" y="34167"/>
                </a:cubicBezTo>
                <a:cubicBezTo>
                  <a:pt x="26397" y="34322"/>
                  <a:pt x="23504" y="34465"/>
                  <a:pt x="20611" y="34584"/>
                </a:cubicBezTo>
                <a:cubicBezTo>
                  <a:pt x="18051" y="34679"/>
                  <a:pt x="15503" y="34763"/>
                  <a:pt x="12955" y="34834"/>
                </a:cubicBezTo>
                <a:cubicBezTo>
                  <a:pt x="10860" y="34887"/>
                  <a:pt x="8707" y="35045"/>
                  <a:pt x="6587" y="35045"/>
                </a:cubicBezTo>
                <a:cubicBezTo>
                  <a:pt x="5851" y="35045"/>
                  <a:pt x="5119" y="35026"/>
                  <a:pt x="4394" y="34977"/>
                </a:cubicBezTo>
                <a:cubicBezTo>
                  <a:pt x="2966" y="34882"/>
                  <a:pt x="1715" y="34536"/>
                  <a:pt x="1299" y="32941"/>
                </a:cubicBezTo>
                <a:cubicBezTo>
                  <a:pt x="953" y="31596"/>
                  <a:pt x="1061" y="29964"/>
                  <a:pt x="1001" y="28583"/>
                </a:cubicBezTo>
                <a:cubicBezTo>
                  <a:pt x="882" y="25881"/>
                  <a:pt x="834" y="23166"/>
                  <a:pt x="858" y="20463"/>
                </a:cubicBezTo>
                <a:cubicBezTo>
                  <a:pt x="882" y="17296"/>
                  <a:pt x="1013" y="14141"/>
                  <a:pt x="1239" y="10986"/>
                </a:cubicBezTo>
                <a:cubicBezTo>
                  <a:pt x="1334" y="9641"/>
                  <a:pt x="1454" y="8283"/>
                  <a:pt x="1584" y="6938"/>
                </a:cubicBezTo>
                <a:cubicBezTo>
                  <a:pt x="1751" y="5223"/>
                  <a:pt x="1632" y="2723"/>
                  <a:pt x="3275" y="1640"/>
                </a:cubicBezTo>
                <a:cubicBezTo>
                  <a:pt x="4253" y="1007"/>
                  <a:pt x="5518" y="973"/>
                  <a:pt x="6683" y="973"/>
                </a:cubicBezTo>
                <a:cubicBezTo>
                  <a:pt x="6822" y="973"/>
                  <a:pt x="6960" y="974"/>
                  <a:pt x="7096" y="974"/>
                </a:cubicBezTo>
                <a:cubicBezTo>
                  <a:pt x="7193" y="974"/>
                  <a:pt x="7288" y="974"/>
                  <a:pt x="7383" y="973"/>
                </a:cubicBezTo>
                <a:cubicBezTo>
                  <a:pt x="8067" y="967"/>
                  <a:pt x="8752" y="964"/>
                  <a:pt x="9438" y="964"/>
                </a:cubicBezTo>
                <a:cubicBezTo>
                  <a:pt x="10124" y="964"/>
                  <a:pt x="10812" y="967"/>
                  <a:pt x="11502" y="973"/>
                </a:cubicBezTo>
                <a:cubicBezTo>
                  <a:pt x="14543" y="1007"/>
                  <a:pt x="17594" y="1084"/>
                  <a:pt x="20646" y="1215"/>
                </a:cubicBezTo>
                <a:lnTo>
                  <a:pt x="20646" y="1215"/>
                </a:lnTo>
                <a:cubicBezTo>
                  <a:pt x="20672" y="1220"/>
                  <a:pt x="20701" y="1223"/>
                  <a:pt x="20731" y="1223"/>
                </a:cubicBezTo>
                <a:cubicBezTo>
                  <a:pt x="20738" y="1223"/>
                  <a:pt x="20746" y="1223"/>
                  <a:pt x="20754" y="1223"/>
                </a:cubicBezTo>
                <a:cubicBezTo>
                  <a:pt x="20764" y="1222"/>
                  <a:pt x="20774" y="1222"/>
                  <a:pt x="20785" y="1221"/>
                </a:cubicBezTo>
                <a:lnTo>
                  <a:pt x="20785" y="1221"/>
                </a:lnTo>
                <a:cubicBezTo>
                  <a:pt x="20889" y="1225"/>
                  <a:pt x="20994" y="1230"/>
                  <a:pt x="21099" y="1235"/>
                </a:cubicBezTo>
                <a:cubicBezTo>
                  <a:pt x="21106" y="1235"/>
                  <a:pt x="21114" y="1235"/>
                  <a:pt x="21121" y="1235"/>
                </a:cubicBezTo>
                <a:cubicBezTo>
                  <a:pt x="21192" y="1235"/>
                  <a:pt x="21252" y="1218"/>
                  <a:pt x="21302" y="1190"/>
                </a:cubicBezTo>
                <a:lnTo>
                  <a:pt x="21302" y="1190"/>
                </a:lnTo>
                <a:cubicBezTo>
                  <a:pt x="23879" y="1036"/>
                  <a:pt x="26436" y="919"/>
                  <a:pt x="28999" y="919"/>
                </a:cubicBezTo>
                <a:close/>
                <a:moveTo>
                  <a:pt x="29752" y="0"/>
                </a:moveTo>
                <a:cubicBezTo>
                  <a:pt x="26735" y="0"/>
                  <a:pt x="23696" y="256"/>
                  <a:pt x="20781" y="435"/>
                </a:cubicBezTo>
                <a:lnTo>
                  <a:pt x="20781" y="435"/>
                </a:lnTo>
                <a:cubicBezTo>
                  <a:pt x="17576" y="300"/>
                  <a:pt x="14361" y="210"/>
                  <a:pt x="11157" y="187"/>
                </a:cubicBezTo>
                <a:cubicBezTo>
                  <a:pt x="9974" y="181"/>
                  <a:pt x="8660" y="72"/>
                  <a:pt x="7357" y="72"/>
                </a:cubicBezTo>
                <a:cubicBezTo>
                  <a:pt x="6037" y="72"/>
                  <a:pt x="4729" y="184"/>
                  <a:pt x="3585" y="628"/>
                </a:cubicBezTo>
                <a:cubicBezTo>
                  <a:pt x="1704" y="1366"/>
                  <a:pt x="1239" y="3080"/>
                  <a:pt x="1013" y="4926"/>
                </a:cubicBezTo>
                <a:cubicBezTo>
                  <a:pt x="632" y="8057"/>
                  <a:pt x="406" y="11212"/>
                  <a:pt x="251" y="14367"/>
                </a:cubicBezTo>
                <a:cubicBezTo>
                  <a:pt x="96" y="17522"/>
                  <a:pt x="37" y="20690"/>
                  <a:pt x="72" y="23845"/>
                </a:cubicBezTo>
                <a:cubicBezTo>
                  <a:pt x="120" y="26797"/>
                  <a:pt x="1" y="29964"/>
                  <a:pt x="501" y="32882"/>
                </a:cubicBezTo>
                <a:cubicBezTo>
                  <a:pt x="811" y="34620"/>
                  <a:pt x="2001" y="35477"/>
                  <a:pt x="3704" y="35691"/>
                </a:cubicBezTo>
                <a:cubicBezTo>
                  <a:pt x="4690" y="35820"/>
                  <a:pt x="5701" y="35866"/>
                  <a:pt x="6722" y="35866"/>
                </a:cubicBezTo>
                <a:cubicBezTo>
                  <a:pt x="8808" y="35866"/>
                  <a:pt x="10933" y="35676"/>
                  <a:pt x="12955" y="35620"/>
                </a:cubicBezTo>
                <a:cubicBezTo>
                  <a:pt x="19563" y="35441"/>
                  <a:pt x="26171" y="35156"/>
                  <a:pt x="32779" y="34751"/>
                </a:cubicBezTo>
                <a:cubicBezTo>
                  <a:pt x="34779" y="34620"/>
                  <a:pt x="37160" y="34775"/>
                  <a:pt x="38506" y="32977"/>
                </a:cubicBezTo>
                <a:cubicBezTo>
                  <a:pt x="39542" y="31584"/>
                  <a:pt x="39684" y="29703"/>
                  <a:pt x="39839" y="28024"/>
                </a:cubicBezTo>
                <a:cubicBezTo>
                  <a:pt x="40506" y="20725"/>
                  <a:pt x="40494" y="13058"/>
                  <a:pt x="39613" y="5771"/>
                </a:cubicBezTo>
                <a:cubicBezTo>
                  <a:pt x="39351" y="3545"/>
                  <a:pt x="39339" y="1199"/>
                  <a:pt x="36827" y="651"/>
                </a:cubicBezTo>
                <a:cubicBezTo>
                  <a:pt x="34532" y="162"/>
                  <a:pt x="32149" y="0"/>
                  <a:pt x="29752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6.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Thực </a:t>
            </a:r>
            <a:r>
              <a:rPr lang="vi-VN" sz="1200" dirty="0">
                <a:solidFill>
                  <a:schemeClr val="tx1"/>
                </a:solidFill>
                <a:latin typeface="UTM Avo" panose="02040603050506020204" pitchFamily="18" charset="0"/>
              </a:rPr>
              <a:t>hiện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nghiên </a:t>
            </a:r>
            <a:r>
              <a:rPr lang="vi-VN" sz="1200" dirty="0">
                <a:solidFill>
                  <a:schemeClr val="tx1"/>
                </a:solidFill>
                <a:latin typeface="UTM Avo" panose="02040603050506020204" pitchFamily="18" charset="0"/>
              </a:rPr>
              <a:t>cứu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chuyển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giao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kết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nghiên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như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vi-VN" sz="1200" dirty="0">
                <a:solidFill>
                  <a:schemeClr val="tx1"/>
                </a:solidFill>
                <a:latin typeface="UTM Avo" panose="02040603050506020204" pitchFamily="18" charset="0"/>
              </a:rPr>
              <a:t>“Xây dựng mô hình nông dân làm du lịch”</a:t>
            </a:r>
            <a:endParaRPr lang="vi-VN"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834;p25">
            <a:extLst>
              <a:ext uri="{FF2B5EF4-FFF2-40B4-BE49-F238E27FC236}">
                <a16:creationId xmlns:a16="http://schemas.microsoft.com/office/drawing/2014/main" xmlns="" id="{4386A34E-C099-2248-8E7C-3E406A9C9CCE}"/>
              </a:ext>
            </a:extLst>
          </p:cNvPr>
          <p:cNvSpPr/>
          <p:nvPr/>
        </p:nvSpPr>
        <p:spPr>
          <a:xfrm>
            <a:off x="114300" y="1597049"/>
            <a:ext cx="2180952" cy="1261923"/>
          </a:xfrm>
          <a:custGeom>
            <a:avLst/>
            <a:gdLst/>
            <a:ahLst/>
            <a:cxnLst/>
            <a:rect l="l" t="t" r="r" b="b"/>
            <a:pathLst>
              <a:path w="40506" h="35867" extrusionOk="0">
                <a:moveTo>
                  <a:pt x="28999" y="919"/>
                </a:moveTo>
                <a:cubicBezTo>
                  <a:pt x="30501" y="919"/>
                  <a:pt x="32005" y="959"/>
                  <a:pt x="33517" y="1056"/>
                </a:cubicBezTo>
                <a:cubicBezTo>
                  <a:pt x="34708" y="1140"/>
                  <a:pt x="37137" y="985"/>
                  <a:pt x="37982" y="1997"/>
                </a:cubicBezTo>
                <a:cubicBezTo>
                  <a:pt x="38446" y="2568"/>
                  <a:pt x="38518" y="3723"/>
                  <a:pt x="38637" y="4414"/>
                </a:cubicBezTo>
                <a:cubicBezTo>
                  <a:pt x="39661" y="10522"/>
                  <a:pt x="39518" y="16987"/>
                  <a:pt x="39327" y="23154"/>
                </a:cubicBezTo>
                <a:cubicBezTo>
                  <a:pt x="39244" y="25869"/>
                  <a:pt x="39637" y="30691"/>
                  <a:pt x="37637" y="32798"/>
                </a:cubicBezTo>
                <a:cubicBezTo>
                  <a:pt x="36517" y="33989"/>
                  <a:pt x="34624" y="33846"/>
                  <a:pt x="33124" y="33941"/>
                </a:cubicBezTo>
                <a:cubicBezTo>
                  <a:pt x="31850" y="34025"/>
                  <a:pt x="30576" y="34096"/>
                  <a:pt x="29302" y="34167"/>
                </a:cubicBezTo>
                <a:cubicBezTo>
                  <a:pt x="26397" y="34322"/>
                  <a:pt x="23504" y="34465"/>
                  <a:pt x="20611" y="34584"/>
                </a:cubicBezTo>
                <a:cubicBezTo>
                  <a:pt x="18051" y="34679"/>
                  <a:pt x="15503" y="34763"/>
                  <a:pt x="12955" y="34834"/>
                </a:cubicBezTo>
                <a:cubicBezTo>
                  <a:pt x="10860" y="34887"/>
                  <a:pt x="8707" y="35045"/>
                  <a:pt x="6587" y="35045"/>
                </a:cubicBezTo>
                <a:cubicBezTo>
                  <a:pt x="5851" y="35045"/>
                  <a:pt x="5119" y="35026"/>
                  <a:pt x="4394" y="34977"/>
                </a:cubicBezTo>
                <a:cubicBezTo>
                  <a:pt x="2966" y="34882"/>
                  <a:pt x="1715" y="34536"/>
                  <a:pt x="1299" y="32941"/>
                </a:cubicBezTo>
                <a:cubicBezTo>
                  <a:pt x="953" y="31596"/>
                  <a:pt x="1061" y="29964"/>
                  <a:pt x="1001" y="28583"/>
                </a:cubicBezTo>
                <a:cubicBezTo>
                  <a:pt x="882" y="25881"/>
                  <a:pt x="834" y="23166"/>
                  <a:pt x="858" y="20463"/>
                </a:cubicBezTo>
                <a:cubicBezTo>
                  <a:pt x="882" y="17296"/>
                  <a:pt x="1013" y="14141"/>
                  <a:pt x="1239" y="10986"/>
                </a:cubicBezTo>
                <a:cubicBezTo>
                  <a:pt x="1334" y="9641"/>
                  <a:pt x="1454" y="8283"/>
                  <a:pt x="1584" y="6938"/>
                </a:cubicBezTo>
                <a:cubicBezTo>
                  <a:pt x="1751" y="5223"/>
                  <a:pt x="1632" y="2723"/>
                  <a:pt x="3275" y="1640"/>
                </a:cubicBezTo>
                <a:cubicBezTo>
                  <a:pt x="4253" y="1007"/>
                  <a:pt x="5518" y="973"/>
                  <a:pt x="6683" y="973"/>
                </a:cubicBezTo>
                <a:cubicBezTo>
                  <a:pt x="6822" y="973"/>
                  <a:pt x="6960" y="974"/>
                  <a:pt x="7096" y="974"/>
                </a:cubicBezTo>
                <a:cubicBezTo>
                  <a:pt x="7193" y="974"/>
                  <a:pt x="7288" y="974"/>
                  <a:pt x="7383" y="973"/>
                </a:cubicBezTo>
                <a:cubicBezTo>
                  <a:pt x="8067" y="967"/>
                  <a:pt x="8752" y="964"/>
                  <a:pt x="9438" y="964"/>
                </a:cubicBezTo>
                <a:cubicBezTo>
                  <a:pt x="10124" y="964"/>
                  <a:pt x="10812" y="967"/>
                  <a:pt x="11502" y="973"/>
                </a:cubicBezTo>
                <a:cubicBezTo>
                  <a:pt x="14543" y="1007"/>
                  <a:pt x="17594" y="1084"/>
                  <a:pt x="20646" y="1215"/>
                </a:cubicBezTo>
                <a:lnTo>
                  <a:pt x="20646" y="1215"/>
                </a:lnTo>
                <a:cubicBezTo>
                  <a:pt x="20672" y="1220"/>
                  <a:pt x="20701" y="1223"/>
                  <a:pt x="20731" y="1223"/>
                </a:cubicBezTo>
                <a:cubicBezTo>
                  <a:pt x="20738" y="1223"/>
                  <a:pt x="20746" y="1223"/>
                  <a:pt x="20754" y="1223"/>
                </a:cubicBezTo>
                <a:cubicBezTo>
                  <a:pt x="20764" y="1222"/>
                  <a:pt x="20774" y="1222"/>
                  <a:pt x="20785" y="1221"/>
                </a:cubicBezTo>
                <a:lnTo>
                  <a:pt x="20785" y="1221"/>
                </a:lnTo>
                <a:cubicBezTo>
                  <a:pt x="20889" y="1225"/>
                  <a:pt x="20994" y="1230"/>
                  <a:pt x="21099" y="1235"/>
                </a:cubicBezTo>
                <a:cubicBezTo>
                  <a:pt x="21106" y="1235"/>
                  <a:pt x="21114" y="1235"/>
                  <a:pt x="21121" y="1235"/>
                </a:cubicBezTo>
                <a:cubicBezTo>
                  <a:pt x="21192" y="1235"/>
                  <a:pt x="21252" y="1218"/>
                  <a:pt x="21302" y="1190"/>
                </a:cubicBezTo>
                <a:lnTo>
                  <a:pt x="21302" y="1190"/>
                </a:lnTo>
                <a:cubicBezTo>
                  <a:pt x="23879" y="1036"/>
                  <a:pt x="26436" y="919"/>
                  <a:pt x="28999" y="919"/>
                </a:cubicBezTo>
                <a:close/>
                <a:moveTo>
                  <a:pt x="29752" y="0"/>
                </a:moveTo>
                <a:cubicBezTo>
                  <a:pt x="26735" y="0"/>
                  <a:pt x="23696" y="256"/>
                  <a:pt x="20781" y="435"/>
                </a:cubicBezTo>
                <a:lnTo>
                  <a:pt x="20781" y="435"/>
                </a:lnTo>
                <a:cubicBezTo>
                  <a:pt x="17576" y="300"/>
                  <a:pt x="14361" y="210"/>
                  <a:pt x="11157" y="187"/>
                </a:cubicBezTo>
                <a:cubicBezTo>
                  <a:pt x="9974" y="181"/>
                  <a:pt x="8660" y="72"/>
                  <a:pt x="7357" y="72"/>
                </a:cubicBezTo>
                <a:cubicBezTo>
                  <a:pt x="6037" y="72"/>
                  <a:pt x="4729" y="184"/>
                  <a:pt x="3585" y="628"/>
                </a:cubicBezTo>
                <a:cubicBezTo>
                  <a:pt x="1704" y="1366"/>
                  <a:pt x="1239" y="3080"/>
                  <a:pt x="1013" y="4926"/>
                </a:cubicBezTo>
                <a:cubicBezTo>
                  <a:pt x="632" y="8057"/>
                  <a:pt x="406" y="11212"/>
                  <a:pt x="251" y="14367"/>
                </a:cubicBezTo>
                <a:cubicBezTo>
                  <a:pt x="96" y="17522"/>
                  <a:pt x="37" y="20690"/>
                  <a:pt x="72" y="23845"/>
                </a:cubicBezTo>
                <a:cubicBezTo>
                  <a:pt x="120" y="26797"/>
                  <a:pt x="1" y="29964"/>
                  <a:pt x="501" y="32882"/>
                </a:cubicBezTo>
                <a:cubicBezTo>
                  <a:pt x="811" y="34620"/>
                  <a:pt x="2001" y="35477"/>
                  <a:pt x="3704" y="35691"/>
                </a:cubicBezTo>
                <a:cubicBezTo>
                  <a:pt x="4690" y="35820"/>
                  <a:pt x="5701" y="35866"/>
                  <a:pt x="6722" y="35866"/>
                </a:cubicBezTo>
                <a:cubicBezTo>
                  <a:pt x="8808" y="35866"/>
                  <a:pt x="10933" y="35676"/>
                  <a:pt x="12955" y="35620"/>
                </a:cubicBezTo>
                <a:cubicBezTo>
                  <a:pt x="19563" y="35441"/>
                  <a:pt x="26171" y="35156"/>
                  <a:pt x="32779" y="34751"/>
                </a:cubicBezTo>
                <a:cubicBezTo>
                  <a:pt x="34779" y="34620"/>
                  <a:pt x="37160" y="34775"/>
                  <a:pt x="38506" y="32977"/>
                </a:cubicBezTo>
                <a:cubicBezTo>
                  <a:pt x="39542" y="31584"/>
                  <a:pt x="39684" y="29703"/>
                  <a:pt x="39839" y="28024"/>
                </a:cubicBezTo>
                <a:cubicBezTo>
                  <a:pt x="40506" y="20725"/>
                  <a:pt x="40494" y="13058"/>
                  <a:pt x="39613" y="5771"/>
                </a:cubicBezTo>
                <a:cubicBezTo>
                  <a:pt x="39351" y="3545"/>
                  <a:pt x="39339" y="1199"/>
                  <a:pt x="36827" y="651"/>
                </a:cubicBezTo>
                <a:cubicBezTo>
                  <a:pt x="34532" y="162"/>
                  <a:pt x="32149" y="0"/>
                  <a:pt x="29752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1.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Phát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triển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Trung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tâm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áng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Ư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ơm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khởi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nghiệp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với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chương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trình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khởi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nghiệp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ĐMST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cấp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Quốc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vi-VN"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834;p25">
            <a:extLst>
              <a:ext uri="{FF2B5EF4-FFF2-40B4-BE49-F238E27FC236}">
                <a16:creationId xmlns:a16="http://schemas.microsoft.com/office/drawing/2014/main" xmlns="" id="{772734D7-4C8D-024A-9874-A82F86164B81}"/>
              </a:ext>
            </a:extLst>
          </p:cNvPr>
          <p:cNvSpPr/>
          <p:nvPr/>
        </p:nvSpPr>
        <p:spPr>
          <a:xfrm>
            <a:off x="3339670" y="1565663"/>
            <a:ext cx="2055226" cy="1251873"/>
          </a:xfrm>
          <a:custGeom>
            <a:avLst/>
            <a:gdLst/>
            <a:ahLst/>
            <a:cxnLst/>
            <a:rect l="l" t="t" r="r" b="b"/>
            <a:pathLst>
              <a:path w="40506" h="35867" extrusionOk="0">
                <a:moveTo>
                  <a:pt x="28999" y="919"/>
                </a:moveTo>
                <a:cubicBezTo>
                  <a:pt x="30501" y="919"/>
                  <a:pt x="32005" y="959"/>
                  <a:pt x="33517" y="1056"/>
                </a:cubicBezTo>
                <a:cubicBezTo>
                  <a:pt x="34708" y="1140"/>
                  <a:pt x="37137" y="985"/>
                  <a:pt x="37982" y="1997"/>
                </a:cubicBezTo>
                <a:cubicBezTo>
                  <a:pt x="38446" y="2568"/>
                  <a:pt x="38518" y="3723"/>
                  <a:pt x="38637" y="4414"/>
                </a:cubicBezTo>
                <a:cubicBezTo>
                  <a:pt x="39661" y="10522"/>
                  <a:pt x="39518" y="16987"/>
                  <a:pt x="39327" y="23154"/>
                </a:cubicBezTo>
                <a:cubicBezTo>
                  <a:pt x="39244" y="25869"/>
                  <a:pt x="39637" y="30691"/>
                  <a:pt x="37637" y="32798"/>
                </a:cubicBezTo>
                <a:cubicBezTo>
                  <a:pt x="36517" y="33989"/>
                  <a:pt x="34624" y="33846"/>
                  <a:pt x="33124" y="33941"/>
                </a:cubicBezTo>
                <a:cubicBezTo>
                  <a:pt x="31850" y="34025"/>
                  <a:pt x="30576" y="34096"/>
                  <a:pt x="29302" y="34167"/>
                </a:cubicBezTo>
                <a:cubicBezTo>
                  <a:pt x="26397" y="34322"/>
                  <a:pt x="23504" y="34465"/>
                  <a:pt x="20611" y="34584"/>
                </a:cubicBezTo>
                <a:cubicBezTo>
                  <a:pt x="18051" y="34679"/>
                  <a:pt x="15503" y="34763"/>
                  <a:pt x="12955" y="34834"/>
                </a:cubicBezTo>
                <a:cubicBezTo>
                  <a:pt x="10860" y="34887"/>
                  <a:pt x="8707" y="35045"/>
                  <a:pt x="6587" y="35045"/>
                </a:cubicBezTo>
                <a:cubicBezTo>
                  <a:pt x="5851" y="35045"/>
                  <a:pt x="5119" y="35026"/>
                  <a:pt x="4394" y="34977"/>
                </a:cubicBezTo>
                <a:cubicBezTo>
                  <a:pt x="2966" y="34882"/>
                  <a:pt x="1715" y="34536"/>
                  <a:pt x="1299" y="32941"/>
                </a:cubicBezTo>
                <a:cubicBezTo>
                  <a:pt x="953" y="31596"/>
                  <a:pt x="1061" y="29964"/>
                  <a:pt x="1001" y="28583"/>
                </a:cubicBezTo>
                <a:cubicBezTo>
                  <a:pt x="882" y="25881"/>
                  <a:pt x="834" y="23166"/>
                  <a:pt x="858" y="20463"/>
                </a:cubicBezTo>
                <a:cubicBezTo>
                  <a:pt x="882" y="17296"/>
                  <a:pt x="1013" y="14141"/>
                  <a:pt x="1239" y="10986"/>
                </a:cubicBezTo>
                <a:cubicBezTo>
                  <a:pt x="1334" y="9641"/>
                  <a:pt x="1454" y="8283"/>
                  <a:pt x="1584" y="6938"/>
                </a:cubicBezTo>
                <a:cubicBezTo>
                  <a:pt x="1751" y="5223"/>
                  <a:pt x="1632" y="2723"/>
                  <a:pt x="3275" y="1640"/>
                </a:cubicBezTo>
                <a:cubicBezTo>
                  <a:pt x="4253" y="1007"/>
                  <a:pt x="5518" y="973"/>
                  <a:pt x="6683" y="973"/>
                </a:cubicBezTo>
                <a:cubicBezTo>
                  <a:pt x="6822" y="973"/>
                  <a:pt x="6960" y="974"/>
                  <a:pt x="7096" y="974"/>
                </a:cubicBezTo>
                <a:cubicBezTo>
                  <a:pt x="7193" y="974"/>
                  <a:pt x="7288" y="974"/>
                  <a:pt x="7383" y="973"/>
                </a:cubicBezTo>
                <a:cubicBezTo>
                  <a:pt x="8067" y="967"/>
                  <a:pt x="8752" y="964"/>
                  <a:pt x="9438" y="964"/>
                </a:cubicBezTo>
                <a:cubicBezTo>
                  <a:pt x="10124" y="964"/>
                  <a:pt x="10812" y="967"/>
                  <a:pt x="11502" y="973"/>
                </a:cubicBezTo>
                <a:cubicBezTo>
                  <a:pt x="14543" y="1007"/>
                  <a:pt x="17594" y="1084"/>
                  <a:pt x="20646" y="1215"/>
                </a:cubicBezTo>
                <a:lnTo>
                  <a:pt x="20646" y="1215"/>
                </a:lnTo>
                <a:cubicBezTo>
                  <a:pt x="20672" y="1220"/>
                  <a:pt x="20701" y="1223"/>
                  <a:pt x="20731" y="1223"/>
                </a:cubicBezTo>
                <a:cubicBezTo>
                  <a:pt x="20738" y="1223"/>
                  <a:pt x="20746" y="1223"/>
                  <a:pt x="20754" y="1223"/>
                </a:cubicBezTo>
                <a:cubicBezTo>
                  <a:pt x="20764" y="1222"/>
                  <a:pt x="20774" y="1222"/>
                  <a:pt x="20785" y="1221"/>
                </a:cubicBezTo>
                <a:lnTo>
                  <a:pt x="20785" y="1221"/>
                </a:lnTo>
                <a:cubicBezTo>
                  <a:pt x="20889" y="1225"/>
                  <a:pt x="20994" y="1230"/>
                  <a:pt x="21099" y="1235"/>
                </a:cubicBezTo>
                <a:cubicBezTo>
                  <a:pt x="21106" y="1235"/>
                  <a:pt x="21114" y="1235"/>
                  <a:pt x="21121" y="1235"/>
                </a:cubicBezTo>
                <a:cubicBezTo>
                  <a:pt x="21192" y="1235"/>
                  <a:pt x="21252" y="1218"/>
                  <a:pt x="21302" y="1190"/>
                </a:cubicBezTo>
                <a:lnTo>
                  <a:pt x="21302" y="1190"/>
                </a:lnTo>
                <a:cubicBezTo>
                  <a:pt x="23879" y="1036"/>
                  <a:pt x="26436" y="919"/>
                  <a:pt x="28999" y="919"/>
                </a:cubicBezTo>
                <a:close/>
                <a:moveTo>
                  <a:pt x="29752" y="0"/>
                </a:moveTo>
                <a:cubicBezTo>
                  <a:pt x="26735" y="0"/>
                  <a:pt x="23696" y="256"/>
                  <a:pt x="20781" y="435"/>
                </a:cubicBezTo>
                <a:lnTo>
                  <a:pt x="20781" y="435"/>
                </a:lnTo>
                <a:cubicBezTo>
                  <a:pt x="17576" y="300"/>
                  <a:pt x="14361" y="210"/>
                  <a:pt x="11157" y="187"/>
                </a:cubicBezTo>
                <a:cubicBezTo>
                  <a:pt x="9974" y="181"/>
                  <a:pt x="8660" y="72"/>
                  <a:pt x="7357" y="72"/>
                </a:cubicBezTo>
                <a:cubicBezTo>
                  <a:pt x="6037" y="72"/>
                  <a:pt x="4729" y="184"/>
                  <a:pt x="3585" y="628"/>
                </a:cubicBezTo>
                <a:cubicBezTo>
                  <a:pt x="1704" y="1366"/>
                  <a:pt x="1239" y="3080"/>
                  <a:pt x="1013" y="4926"/>
                </a:cubicBezTo>
                <a:cubicBezTo>
                  <a:pt x="632" y="8057"/>
                  <a:pt x="406" y="11212"/>
                  <a:pt x="251" y="14367"/>
                </a:cubicBezTo>
                <a:cubicBezTo>
                  <a:pt x="96" y="17522"/>
                  <a:pt x="37" y="20690"/>
                  <a:pt x="72" y="23845"/>
                </a:cubicBezTo>
                <a:cubicBezTo>
                  <a:pt x="120" y="26797"/>
                  <a:pt x="1" y="29964"/>
                  <a:pt x="501" y="32882"/>
                </a:cubicBezTo>
                <a:cubicBezTo>
                  <a:pt x="811" y="34620"/>
                  <a:pt x="2001" y="35477"/>
                  <a:pt x="3704" y="35691"/>
                </a:cubicBezTo>
                <a:cubicBezTo>
                  <a:pt x="4690" y="35820"/>
                  <a:pt x="5701" y="35866"/>
                  <a:pt x="6722" y="35866"/>
                </a:cubicBezTo>
                <a:cubicBezTo>
                  <a:pt x="8808" y="35866"/>
                  <a:pt x="10933" y="35676"/>
                  <a:pt x="12955" y="35620"/>
                </a:cubicBezTo>
                <a:cubicBezTo>
                  <a:pt x="19563" y="35441"/>
                  <a:pt x="26171" y="35156"/>
                  <a:pt x="32779" y="34751"/>
                </a:cubicBezTo>
                <a:cubicBezTo>
                  <a:pt x="34779" y="34620"/>
                  <a:pt x="37160" y="34775"/>
                  <a:pt x="38506" y="32977"/>
                </a:cubicBezTo>
                <a:cubicBezTo>
                  <a:pt x="39542" y="31584"/>
                  <a:pt x="39684" y="29703"/>
                  <a:pt x="39839" y="28024"/>
                </a:cubicBezTo>
                <a:cubicBezTo>
                  <a:pt x="40506" y="20725"/>
                  <a:pt x="40494" y="13058"/>
                  <a:pt x="39613" y="5771"/>
                </a:cubicBezTo>
                <a:cubicBezTo>
                  <a:pt x="39351" y="3545"/>
                  <a:pt x="39339" y="1199"/>
                  <a:pt x="36827" y="651"/>
                </a:cubicBezTo>
                <a:cubicBezTo>
                  <a:pt x="34532" y="162"/>
                  <a:pt x="32149" y="0"/>
                  <a:pt x="29752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2.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Đầu </a:t>
            </a:r>
            <a:r>
              <a:rPr lang="vi-VN" sz="1200" dirty="0">
                <a:solidFill>
                  <a:schemeClr val="tx1"/>
                </a:solidFill>
                <a:latin typeface="UTM Avo" panose="02040603050506020204" pitchFamily="18" charset="0"/>
              </a:rPr>
              <a:t>tư cơ sở vật chất cho hệ thống phòng thực hành, xây dựng theo hệ sinh thái khởi nghiệp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ĐMST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vi-VN"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834;p25">
            <a:extLst>
              <a:ext uri="{FF2B5EF4-FFF2-40B4-BE49-F238E27FC236}">
                <a16:creationId xmlns:a16="http://schemas.microsoft.com/office/drawing/2014/main" xmlns="" id="{8D6CEEDF-79C8-DE4A-9D18-7A4712FB7452}"/>
              </a:ext>
            </a:extLst>
          </p:cNvPr>
          <p:cNvSpPr/>
          <p:nvPr/>
        </p:nvSpPr>
        <p:spPr>
          <a:xfrm>
            <a:off x="6408358" y="1569042"/>
            <a:ext cx="2439289" cy="1181723"/>
          </a:xfrm>
          <a:custGeom>
            <a:avLst/>
            <a:gdLst/>
            <a:ahLst/>
            <a:cxnLst/>
            <a:rect l="l" t="t" r="r" b="b"/>
            <a:pathLst>
              <a:path w="40506" h="35867" extrusionOk="0">
                <a:moveTo>
                  <a:pt x="28999" y="919"/>
                </a:moveTo>
                <a:cubicBezTo>
                  <a:pt x="30501" y="919"/>
                  <a:pt x="32005" y="959"/>
                  <a:pt x="33517" y="1056"/>
                </a:cubicBezTo>
                <a:cubicBezTo>
                  <a:pt x="34708" y="1140"/>
                  <a:pt x="37137" y="985"/>
                  <a:pt x="37982" y="1997"/>
                </a:cubicBezTo>
                <a:cubicBezTo>
                  <a:pt x="38446" y="2568"/>
                  <a:pt x="38518" y="3723"/>
                  <a:pt x="38637" y="4414"/>
                </a:cubicBezTo>
                <a:cubicBezTo>
                  <a:pt x="39661" y="10522"/>
                  <a:pt x="39518" y="16987"/>
                  <a:pt x="39327" y="23154"/>
                </a:cubicBezTo>
                <a:cubicBezTo>
                  <a:pt x="39244" y="25869"/>
                  <a:pt x="39637" y="30691"/>
                  <a:pt x="37637" y="32798"/>
                </a:cubicBezTo>
                <a:cubicBezTo>
                  <a:pt x="36517" y="33989"/>
                  <a:pt x="34624" y="33846"/>
                  <a:pt x="33124" y="33941"/>
                </a:cubicBezTo>
                <a:cubicBezTo>
                  <a:pt x="31850" y="34025"/>
                  <a:pt x="30576" y="34096"/>
                  <a:pt x="29302" y="34167"/>
                </a:cubicBezTo>
                <a:cubicBezTo>
                  <a:pt x="26397" y="34322"/>
                  <a:pt x="23504" y="34465"/>
                  <a:pt x="20611" y="34584"/>
                </a:cubicBezTo>
                <a:cubicBezTo>
                  <a:pt x="18051" y="34679"/>
                  <a:pt x="15503" y="34763"/>
                  <a:pt x="12955" y="34834"/>
                </a:cubicBezTo>
                <a:cubicBezTo>
                  <a:pt x="10860" y="34887"/>
                  <a:pt x="8707" y="35045"/>
                  <a:pt x="6587" y="35045"/>
                </a:cubicBezTo>
                <a:cubicBezTo>
                  <a:pt x="5851" y="35045"/>
                  <a:pt x="5119" y="35026"/>
                  <a:pt x="4394" y="34977"/>
                </a:cubicBezTo>
                <a:cubicBezTo>
                  <a:pt x="2966" y="34882"/>
                  <a:pt x="1715" y="34536"/>
                  <a:pt x="1299" y="32941"/>
                </a:cubicBezTo>
                <a:cubicBezTo>
                  <a:pt x="953" y="31596"/>
                  <a:pt x="1061" y="29964"/>
                  <a:pt x="1001" y="28583"/>
                </a:cubicBezTo>
                <a:cubicBezTo>
                  <a:pt x="882" y="25881"/>
                  <a:pt x="834" y="23166"/>
                  <a:pt x="858" y="20463"/>
                </a:cubicBezTo>
                <a:cubicBezTo>
                  <a:pt x="882" y="17296"/>
                  <a:pt x="1013" y="14141"/>
                  <a:pt x="1239" y="10986"/>
                </a:cubicBezTo>
                <a:cubicBezTo>
                  <a:pt x="1334" y="9641"/>
                  <a:pt x="1454" y="8283"/>
                  <a:pt x="1584" y="6938"/>
                </a:cubicBezTo>
                <a:cubicBezTo>
                  <a:pt x="1751" y="5223"/>
                  <a:pt x="1632" y="2723"/>
                  <a:pt x="3275" y="1640"/>
                </a:cubicBezTo>
                <a:cubicBezTo>
                  <a:pt x="4253" y="1007"/>
                  <a:pt x="5518" y="973"/>
                  <a:pt x="6683" y="973"/>
                </a:cubicBezTo>
                <a:cubicBezTo>
                  <a:pt x="6822" y="973"/>
                  <a:pt x="6960" y="974"/>
                  <a:pt x="7096" y="974"/>
                </a:cubicBezTo>
                <a:cubicBezTo>
                  <a:pt x="7193" y="974"/>
                  <a:pt x="7288" y="974"/>
                  <a:pt x="7383" y="973"/>
                </a:cubicBezTo>
                <a:cubicBezTo>
                  <a:pt x="8067" y="967"/>
                  <a:pt x="8752" y="964"/>
                  <a:pt x="9438" y="964"/>
                </a:cubicBezTo>
                <a:cubicBezTo>
                  <a:pt x="10124" y="964"/>
                  <a:pt x="10812" y="967"/>
                  <a:pt x="11502" y="973"/>
                </a:cubicBezTo>
                <a:cubicBezTo>
                  <a:pt x="14543" y="1007"/>
                  <a:pt x="17594" y="1084"/>
                  <a:pt x="20646" y="1215"/>
                </a:cubicBezTo>
                <a:lnTo>
                  <a:pt x="20646" y="1215"/>
                </a:lnTo>
                <a:cubicBezTo>
                  <a:pt x="20672" y="1220"/>
                  <a:pt x="20701" y="1223"/>
                  <a:pt x="20731" y="1223"/>
                </a:cubicBezTo>
                <a:cubicBezTo>
                  <a:pt x="20738" y="1223"/>
                  <a:pt x="20746" y="1223"/>
                  <a:pt x="20754" y="1223"/>
                </a:cubicBezTo>
                <a:cubicBezTo>
                  <a:pt x="20764" y="1222"/>
                  <a:pt x="20774" y="1222"/>
                  <a:pt x="20785" y="1221"/>
                </a:cubicBezTo>
                <a:lnTo>
                  <a:pt x="20785" y="1221"/>
                </a:lnTo>
                <a:cubicBezTo>
                  <a:pt x="20889" y="1225"/>
                  <a:pt x="20994" y="1230"/>
                  <a:pt x="21099" y="1235"/>
                </a:cubicBezTo>
                <a:cubicBezTo>
                  <a:pt x="21106" y="1235"/>
                  <a:pt x="21114" y="1235"/>
                  <a:pt x="21121" y="1235"/>
                </a:cubicBezTo>
                <a:cubicBezTo>
                  <a:pt x="21192" y="1235"/>
                  <a:pt x="21252" y="1218"/>
                  <a:pt x="21302" y="1190"/>
                </a:cubicBezTo>
                <a:lnTo>
                  <a:pt x="21302" y="1190"/>
                </a:lnTo>
                <a:cubicBezTo>
                  <a:pt x="23879" y="1036"/>
                  <a:pt x="26436" y="919"/>
                  <a:pt x="28999" y="919"/>
                </a:cubicBezTo>
                <a:close/>
                <a:moveTo>
                  <a:pt x="29752" y="0"/>
                </a:moveTo>
                <a:cubicBezTo>
                  <a:pt x="26735" y="0"/>
                  <a:pt x="23696" y="256"/>
                  <a:pt x="20781" y="435"/>
                </a:cubicBezTo>
                <a:lnTo>
                  <a:pt x="20781" y="435"/>
                </a:lnTo>
                <a:cubicBezTo>
                  <a:pt x="17576" y="300"/>
                  <a:pt x="14361" y="210"/>
                  <a:pt x="11157" y="187"/>
                </a:cubicBezTo>
                <a:cubicBezTo>
                  <a:pt x="9974" y="181"/>
                  <a:pt x="8660" y="72"/>
                  <a:pt x="7357" y="72"/>
                </a:cubicBezTo>
                <a:cubicBezTo>
                  <a:pt x="6037" y="72"/>
                  <a:pt x="4729" y="184"/>
                  <a:pt x="3585" y="628"/>
                </a:cubicBezTo>
                <a:cubicBezTo>
                  <a:pt x="1704" y="1366"/>
                  <a:pt x="1239" y="3080"/>
                  <a:pt x="1013" y="4926"/>
                </a:cubicBezTo>
                <a:cubicBezTo>
                  <a:pt x="632" y="8057"/>
                  <a:pt x="406" y="11212"/>
                  <a:pt x="251" y="14367"/>
                </a:cubicBezTo>
                <a:cubicBezTo>
                  <a:pt x="96" y="17522"/>
                  <a:pt x="37" y="20690"/>
                  <a:pt x="72" y="23845"/>
                </a:cubicBezTo>
                <a:cubicBezTo>
                  <a:pt x="120" y="26797"/>
                  <a:pt x="1" y="29964"/>
                  <a:pt x="501" y="32882"/>
                </a:cubicBezTo>
                <a:cubicBezTo>
                  <a:pt x="811" y="34620"/>
                  <a:pt x="2001" y="35477"/>
                  <a:pt x="3704" y="35691"/>
                </a:cubicBezTo>
                <a:cubicBezTo>
                  <a:pt x="4690" y="35820"/>
                  <a:pt x="5701" y="35866"/>
                  <a:pt x="6722" y="35866"/>
                </a:cubicBezTo>
                <a:cubicBezTo>
                  <a:pt x="8808" y="35866"/>
                  <a:pt x="10933" y="35676"/>
                  <a:pt x="12955" y="35620"/>
                </a:cubicBezTo>
                <a:cubicBezTo>
                  <a:pt x="19563" y="35441"/>
                  <a:pt x="26171" y="35156"/>
                  <a:pt x="32779" y="34751"/>
                </a:cubicBezTo>
                <a:cubicBezTo>
                  <a:pt x="34779" y="34620"/>
                  <a:pt x="37160" y="34775"/>
                  <a:pt x="38506" y="32977"/>
                </a:cubicBezTo>
                <a:cubicBezTo>
                  <a:pt x="39542" y="31584"/>
                  <a:pt x="39684" y="29703"/>
                  <a:pt x="39839" y="28024"/>
                </a:cubicBezTo>
                <a:cubicBezTo>
                  <a:pt x="40506" y="20725"/>
                  <a:pt x="40494" y="13058"/>
                  <a:pt x="39613" y="5771"/>
                </a:cubicBezTo>
                <a:cubicBezTo>
                  <a:pt x="39351" y="3545"/>
                  <a:pt x="39339" y="1199"/>
                  <a:pt x="36827" y="651"/>
                </a:cubicBezTo>
                <a:cubicBezTo>
                  <a:pt x="34532" y="162"/>
                  <a:pt x="32149" y="0"/>
                  <a:pt x="29752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3.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Kiểm </a:t>
            </a:r>
            <a:r>
              <a:rPr lang="vi-VN" sz="1200" dirty="0">
                <a:solidFill>
                  <a:schemeClr val="tx1"/>
                </a:solidFill>
                <a:latin typeface="UTM Avo" panose="02040603050506020204" pitchFamily="18" charset="0"/>
              </a:rPr>
              <a:t>định các chương trình sau khi có sinh viên tốt nghiệp; Mở rộng đa bậc học từ đại học, thạc sĩ &amp; tiến </a:t>
            </a:r>
            <a:r>
              <a:rPr lang="vi-VN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sĩ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vi-VN"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902DD08A-4CF0-3141-9A63-7DD0A99B8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211" name="Google Shape;554;p18">
            <a:extLst>
              <a:ext uri="{FF2B5EF4-FFF2-40B4-BE49-F238E27FC236}">
                <a16:creationId xmlns:a16="http://schemas.microsoft.com/office/drawing/2014/main" xmlns="" id="{3AB1BE04-B4AE-D847-A42E-437C80709042}"/>
              </a:ext>
            </a:extLst>
          </p:cNvPr>
          <p:cNvSpPr txBox="1">
            <a:spLocks/>
          </p:cNvSpPr>
          <p:nvPr/>
        </p:nvSpPr>
        <p:spPr>
          <a:xfrm>
            <a:off x="1108364" y="137544"/>
            <a:ext cx="6991927" cy="64002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  <p:sp>
        <p:nvSpPr>
          <p:cNvPr id="233" name="Google Shape;918;p25">
            <a:extLst>
              <a:ext uri="{FF2B5EF4-FFF2-40B4-BE49-F238E27FC236}">
                <a16:creationId xmlns:a16="http://schemas.microsoft.com/office/drawing/2014/main" xmlns="" id="{A2089494-775F-054C-A07A-E859F72BF780}"/>
              </a:ext>
            </a:extLst>
          </p:cNvPr>
          <p:cNvSpPr/>
          <p:nvPr/>
        </p:nvSpPr>
        <p:spPr>
          <a:xfrm>
            <a:off x="3312968" y="3223828"/>
            <a:ext cx="2115768" cy="1388267"/>
          </a:xfrm>
          <a:custGeom>
            <a:avLst/>
            <a:gdLst/>
            <a:ahLst/>
            <a:cxnLst/>
            <a:rect l="l" t="t" r="r" b="b"/>
            <a:pathLst>
              <a:path w="40923" h="36230" extrusionOk="0">
                <a:moveTo>
                  <a:pt x="33920" y="828"/>
                </a:moveTo>
                <a:cubicBezTo>
                  <a:pt x="35450" y="828"/>
                  <a:pt x="37011" y="1001"/>
                  <a:pt x="37958" y="1955"/>
                </a:cubicBezTo>
                <a:cubicBezTo>
                  <a:pt x="39518" y="3503"/>
                  <a:pt x="39220" y="6432"/>
                  <a:pt x="39303" y="8456"/>
                </a:cubicBezTo>
                <a:cubicBezTo>
                  <a:pt x="39470" y="12742"/>
                  <a:pt x="39494" y="17028"/>
                  <a:pt x="39398" y="21315"/>
                </a:cubicBezTo>
                <a:cubicBezTo>
                  <a:pt x="39351" y="23351"/>
                  <a:pt x="39267" y="25375"/>
                  <a:pt x="39160" y="27399"/>
                </a:cubicBezTo>
                <a:cubicBezTo>
                  <a:pt x="39041" y="29578"/>
                  <a:pt x="39315" y="32709"/>
                  <a:pt x="37410" y="34185"/>
                </a:cubicBezTo>
                <a:cubicBezTo>
                  <a:pt x="36228" y="35107"/>
                  <a:pt x="34595" y="35197"/>
                  <a:pt x="33054" y="35197"/>
                </a:cubicBezTo>
                <a:cubicBezTo>
                  <a:pt x="32679" y="35197"/>
                  <a:pt x="32311" y="35191"/>
                  <a:pt x="31955" y="35191"/>
                </a:cubicBezTo>
                <a:cubicBezTo>
                  <a:pt x="31769" y="35191"/>
                  <a:pt x="31587" y="35193"/>
                  <a:pt x="31409" y="35197"/>
                </a:cubicBezTo>
                <a:cubicBezTo>
                  <a:pt x="29254" y="35245"/>
                  <a:pt x="27111" y="35304"/>
                  <a:pt x="24956" y="35352"/>
                </a:cubicBezTo>
                <a:cubicBezTo>
                  <a:pt x="23081" y="35393"/>
                  <a:pt x="21195" y="35455"/>
                  <a:pt x="19309" y="35455"/>
                </a:cubicBezTo>
                <a:cubicBezTo>
                  <a:pt x="16848" y="35455"/>
                  <a:pt x="14388" y="35350"/>
                  <a:pt x="11955" y="34959"/>
                </a:cubicBezTo>
                <a:cubicBezTo>
                  <a:pt x="9978" y="34638"/>
                  <a:pt x="7954" y="34150"/>
                  <a:pt x="6120" y="33328"/>
                </a:cubicBezTo>
                <a:cubicBezTo>
                  <a:pt x="3739" y="32245"/>
                  <a:pt x="3025" y="30578"/>
                  <a:pt x="2882" y="28077"/>
                </a:cubicBezTo>
                <a:cubicBezTo>
                  <a:pt x="2644" y="23672"/>
                  <a:pt x="2477" y="19255"/>
                  <a:pt x="2263" y="14838"/>
                </a:cubicBezTo>
                <a:cubicBezTo>
                  <a:pt x="2156" y="12397"/>
                  <a:pt x="2037" y="9956"/>
                  <a:pt x="1918" y="7515"/>
                </a:cubicBezTo>
                <a:cubicBezTo>
                  <a:pt x="1799" y="4991"/>
                  <a:pt x="1537" y="2122"/>
                  <a:pt x="4775" y="1717"/>
                </a:cubicBezTo>
                <a:cubicBezTo>
                  <a:pt x="8715" y="1239"/>
                  <a:pt x="12722" y="1078"/>
                  <a:pt x="16708" y="1078"/>
                </a:cubicBezTo>
                <a:cubicBezTo>
                  <a:pt x="17781" y="1078"/>
                  <a:pt x="18852" y="1090"/>
                  <a:pt x="19920" y="1110"/>
                </a:cubicBezTo>
                <a:cubicBezTo>
                  <a:pt x="19924" y="1110"/>
                  <a:pt x="19927" y="1110"/>
                  <a:pt x="19931" y="1110"/>
                </a:cubicBezTo>
                <a:cubicBezTo>
                  <a:pt x="20079" y="1110"/>
                  <a:pt x="20182" y="1039"/>
                  <a:pt x="20239" y="940"/>
                </a:cubicBezTo>
                <a:lnTo>
                  <a:pt x="20239" y="940"/>
                </a:lnTo>
                <a:cubicBezTo>
                  <a:pt x="22672" y="889"/>
                  <a:pt x="25104" y="863"/>
                  <a:pt x="27536" y="863"/>
                </a:cubicBezTo>
                <a:cubicBezTo>
                  <a:pt x="28792" y="863"/>
                  <a:pt x="30047" y="870"/>
                  <a:pt x="31302" y="884"/>
                </a:cubicBezTo>
                <a:cubicBezTo>
                  <a:pt x="31352" y="884"/>
                  <a:pt x="31403" y="884"/>
                  <a:pt x="31454" y="884"/>
                </a:cubicBezTo>
                <a:cubicBezTo>
                  <a:pt x="32185" y="884"/>
                  <a:pt x="33047" y="828"/>
                  <a:pt x="33920" y="828"/>
                </a:cubicBezTo>
                <a:close/>
                <a:moveTo>
                  <a:pt x="32470" y="1"/>
                </a:moveTo>
                <a:cubicBezTo>
                  <a:pt x="30902" y="1"/>
                  <a:pt x="29319" y="86"/>
                  <a:pt x="27826" y="86"/>
                </a:cubicBezTo>
                <a:cubicBezTo>
                  <a:pt x="27496" y="85"/>
                  <a:pt x="27167" y="84"/>
                  <a:pt x="26837" y="84"/>
                </a:cubicBezTo>
                <a:cubicBezTo>
                  <a:pt x="23938" y="84"/>
                  <a:pt x="21030" y="130"/>
                  <a:pt x="18122" y="205"/>
                </a:cubicBezTo>
                <a:cubicBezTo>
                  <a:pt x="18024" y="207"/>
                  <a:pt x="17945" y="239"/>
                  <a:pt x="17885" y="289"/>
                </a:cubicBezTo>
                <a:lnTo>
                  <a:pt x="17885" y="289"/>
                </a:lnTo>
                <a:cubicBezTo>
                  <a:pt x="16927" y="274"/>
                  <a:pt x="15962" y="264"/>
                  <a:pt x="14994" y="264"/>
                </a:cubicBezTo>
                <a:cubicBezTo>
                  <a:pt x="11377" y="264"/>
                  <a:pt x="7718" y="407"/>
                  <a:pt x="4215" y="1003"/>
                </a:cubicBezTo>
                <a:cubicBezTo>
                  <a:pt x="1" y="1705"/>
                  <a:pt x="1108" y="6861"/>
                  <a:pt x="1251" y="9956"/>
                </a:cubicBezTo>
                <a:cubicBezTo>
                  <a:pt x="1513" y="15528"/>
                  <a:pt x="1775" y="21112"/>
                  <a:pt x="2037" y="26684"/>
                </a:cubicBezTo>
                <a:cubicBezTo>
                  <a:pt x="2108" y="28399"/>
                  <a:pt x="2001" y="30351"/>
                  <a:pt x="2965" y="31852"/>
                </a:cubicBezTo>
                <a:cubicBezTo>
                  <a:pt x="3834" y="33221"/>
                  <a:pt x="5382" y="33911"/>
                  <a:pt x="6847" y="34459"/>
                </a:cubicBezTo>
                <a:cubicBezTo>
                  <a:pt x="10808" y="35939"/>
                  <a:pt x="15067" y="36229"/>
                  <a:pt x="19270" y="36229"/>
                </a:cubicBezTo>
                <a:cubicBezTo>
                  <a:pt x="19969" y="36229"/>
                  <a:pt x="20666" y="36221"/>
                  <a:pt x="21360" y="36209"/>
                </a:cubicBezTo>
                <a:cubicBezTo>
                  <a:pt x="23920" y="36174"/>
                  <a:pt x="26468" y="36102"/>
                  <a:pt x="29028" y="36043"/>
                </a:cubicBezTo>
                <a:cubicBezTo>
                  <a:pt x="29327" y="36035"/>
                  <a:pt x="29629" y="36032"/>
                  <a:pt x="29934" y="36032"/>
                </a:cubicBezTo>
                <a:cubicBezTo>
                  <a:pt x="30599" y="36032"/>
                  <a:pt x="31275" y="36045"/>
                  <a:pt x="31953" y="36045"/>
                </a:cubicBezTo>
                <a:cubicBezTo>
                  <a:pt x="33329" y="36045"/>
                  <a:pt x="34709" y="35992"/>
                  <a:pt x="36005" y="35674"/>
                </a:cubicBezTo>
                <a:cubicBezTo>
                  <a:pt x="40220" y="34650"/>
                  <a:pt x="39827" y="29851"/>
                  <a:pt x="39994" y="26387"/>
                </a:cubicBezTo>
                <a:cubicBezTo>
                  <a:pt x="40256" y="21208"/>
                  <a:pt x="40303" y="16016"/>
                  <a:pt x="40172" y="10825"/>
                </a:cubicBezTo>
                <a:cubicBezTo>
                  <a:pt x="40077" y="7396"/>
                  <a:pt x="40922" y="1074"/>
                  <a:pt x="36303" y="276"/>
                </a:cubicBezTo>
                <a:cubicBezTo>
                  <a:pt x="35074" y="60"/>
                  <a:pt x="33777" y="1"/>
                  <a:pt x="32470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Kết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nối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doanh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nghiệp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tổ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chức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chương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trình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trao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đổi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SV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&amp;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ngoài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nước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sz="1200" dirty="0">
              <a:solidFill>
                <a:schemeClr val="tx1"/>
              </a:solidFill>
              <a:latin typeface="UTM Avo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834;p25">
            <a:extLst>
              <a:ext uri="{FF2B5EF4-FFF2-40B4-BE49-F238E27FC236}">
                <a16:creationId xmlns:a16="http://schemas.microsoft.com/office/drawing/2014/main" xmlns="" id="{88BB5619-9E39-6F43-B89B-54F719FEBC74}"/>
              </a:ext>
            </a:extLst>
          </p:cNvPr>
          <p:cNvSpPr/>
          <p:nvPr/>
        </p:nvSpPr>
        <p:spPr>
          <a:xfrm>
            <a:off x="114300" y="3311668"/>
            <a:ext cx="2211957" cy="1355981"/>
          </a:xfrm>
          <a:custGeom>
            <a:avLst/>
            <a:gdLst/>
            <a:ahLst/>
            <a:cxnLst/>
            <a:rect l="l" t="t" r="r" b="b"/>
            <a:pathLst>
              <a:path w="40506" h="35867" extrusionOk="0">
                <a:moveTo>
                  <a:pt x="28999" y="919"/>
                </a:moveTo>
                <a:cubicBezTo>
                  <a:pt x="30501" y="919"/>
                  <a:pt x="32005" y="959"/>
                  <a:pt x="33517" y="1056"/>
                </a:cubicBezTo>
                <a:cubicBezTo>
                  <a:pt x="34708" y="1140"/>
                  <a:pt x="37137" y="985"/>
                  <a:pt x="37982" y="1997"/>
                </a:cubicBezTo>
                <a:cubicBezTo>
                  <a:pt x="38446" y="2568"/>
                  <a:pt x="38518" y="3723"/>
                  <a:pt x="38637" y="4414"/>
                </a:cubicBezTo>
                <a:cubicBezTo>
                  <a:pt x="39661" y="10522"/>
                  <a:pt x="39518" y="16987"/>
                  <a:pt x="39327" y="23154"/>
                </a:cubicBezTo>
                <a:cubicBezTo>
                  <a:pt x="39244" y="25869"/>
                  <a:pt x="39637" y="30691"/>
                  <a:pt x="37637" y="32798"/>
                </a:cubicBezTo>
                <a:cubicBezTo>
                  <a:pt x="36517" y="33989"/>
                  <a:pt x="34624" y="33846"/>
                  <a:pt x="33124" y="33941"/>
                </a:cubicBezTo>
                <a:cubicBezTo>
                  <a:pt x="31850" y="34025"/>
                  <a:pt x="30576" y="34096"/>
                  <a:pt x="29302" y="34167"/>
                </a:cubicBezTo>
                <a:cubicBezTo>
                  <a:pt x="26397" y="34322"/>
                  <a:pt x="23504" y="34465"/>
                  <a:pt x="20611" y="34584"/>
                </a:cubicBezTo>
                <a:cubicBezTo>
                  <a:pt x="18051" y="34679"/>
                  <a:pt x="15503" y="34763"/>
                  <a:pt x="12955" y="34834"/>
                </a:cubicBezTo>
                <a:cubicBezTo>
                  <a:pt x="10860" y="34887"/>
                  <a:pt x="8707" y="35045"/>
                  <a:pt x="6587" y="35045"/>
                </a:cubicBezTo>
                <a:cubicBezTo>
                  <a:pt x="5851" y="35045"/>
                  <a:pt x="5119" y="35026"/>
                  <a:pt x="4394" y="34977"/>
                </a:cubicBezTo>
                <a:cubicBezTo>
                  <a:pt x="2966" y="34882"/>
                  <a:pt x="1715" y="34536"/>
                  <a:pt x="1299" y="32941"/>
                </a:cubicBezTo>
                <a:cubicBezTo>
                  <a:pt x="953" y="31596"/>
                  <a:pt x="1061" y="29964"/>
                  <a:pt x="1001" y="28583"/>
                </a:cubicBezTo>
                <a:cubicBezTo>
                  <a:pt x="882" y="25881"/>
                  <a:pt x="834" y="23166"/>
                  <a:pt x="858" y="20463"/>
                </a:cubicBezTo>
                <a:cubicBezTo>
                  <a:pt x="882" y="17296"/>
                  <a:pt x="1013" y="14141"/>
                  <a:pt x="1239" y="10986"/>
                </a:cubicBezTo>
                <a:cubicBezTo>
                  <a:pt x="1334" y="9641"/>
                  <a:pt x="1454" y="8283"/>
                  <a:pt x="1584" y="6938"/>
                </a:cubicBezTo>
                <a:cubicBezTo>
                  <a:pt x="1751" y="5223"/>
                  <a:pt x="1632" y="2723"/>
                  <a:pt x="3275" y="1640"/>
                </a:cubicBezTo>
                <a:cubicBezTo>
                  <a:pt x="4253" y="1007"/>
                  <a:pt x="5518" y="973"/>
                  <a:pt x="6683" y="973"/>
                </a:cubicBezTo>
                <a:cubicBezTo>
                  <a:pt x="6822" y="973"/>
                  <a:pt x="6960" y="974"/>
                  <a:pt x="7096" y="974"/>
                </a:cubicBezTo>
                <a:cubicBezTo>
                  <a:pt x="7193" y="974"/>
                  <a:pt x="7288" y="974"/>
                  <a:pt x="7383" y="973"/>
                </a:cubicBezTo>
                <a:cubicBezTo>
                  <a:pt x="8067" y="967"/>
                  <a:pt x="8752" y="964"/>
                  <a:pt x="9438" y="964"/>
                </a:cubicBezTo>
                <a:cubicBezTo>
                  <a:pt x="10124" y="964"/>
                  <a:pt x="10812" y="967"/>
                  <a:pt x="11502" y="973"/>
                </a:cubicBezTo>
                <a:cubicBezTo>
                  <a:pt x="14543" y="1007"/>
                  <a:pt x="17594" y="1084"/>
                  <a:pt x="20646" y="1215"/>
                </a:cubicBezTo>
                <a:lnTo>
                  <a:pt x="20646" y="1215"/>
                </a:lnTo>
                <a:cubicBezTo>
                  <a:pt x="20672" y="1220"/>
                  <a:pt x="20701" y="1223"/>
                  <a:pt x="20731" y="1223"/>
                </a:cubicBezTo>
                <a:cubicBezTo>
                  <a:pt x="20738" y="1223"/>
                  <a:pt x="20746" y="1223"/>
                  <a:pt x="20754" y="1223"/>
                </a:cubicBezTo>
                <a:cubicBezTo>
                  <a:pt x="20764" y="1222"/>
                  <a:pt x="20774" y="1222"/>
                  <a:pt x="20785" y="1221"/>
                </a:cubicBezTo>
                <a:lnTo>
                  <a:pt x="20785" y="1221"/>
                </a:lnTo>
                <a:cubicBezTo>
                  <a:pt x="20889" y="1225"/>
                  <a:pt x="20994" y="1230"/>
                  <a:pt x="21099" y="1235"/>
                </a:cubicBezTo>
                <a:cubicBezTo>
                  <a:pt x="21106" y="1235"/>
                  <a:pt x="21114" y="1235"/>
                  <a:pt x="21121" y="1235"/>
                </a:cubicBezTo>
                <a:cubicBezTo>
                  <a:pt x="21192" y="1235"/>
                  <a:pt x="21252" y="1218"/>
                  <a:pt x="21302" y="1190"/>
                </a:cubicBezTo>
                <a:lnTo>
                  <a:pt x="21302" y="1190"/>
                </a:lnTo>
                <a:cubicBezTo>
                  <a:pt x="23879" y="1036"/>
                  <a:pt x="26436" y="919"/>
                  <a:pt x="28999" y="919"/>
                </a:cubicBezTo>
                <a:close/>
                <a:moveTo>
                  <a:pt x="29752" y="0"/>
                </a:moveTo>
                <a:cubicBezTo>
                  <a:pt x="26735" y="0"/>
                  <a:pt x="23696" y="256"/>
                  <a:pt x="20781" y="435"/>
                </a:cubicBezTo>
                <a:lnTo>
                  <a:pt x="20781" y="435"/>
                </a:lnTo>
                <a:cubicBezTo>
                  <a:pt x="17576" y="300"/>
                  <a:pt x="14361" y="210"/>
                  <a:pt x="11157" y="187"/>
                </a:cubicBezTo>
                <a:cubicBezTo>
                  <a:pt x="9974" y="181"/>
                  <a:pt x="8660" y="72"/>
                  <a:pt x="7357" y="72"/>
                </a:cubicBezTo>
                <a:cubicBezTo>
                  <a:pt x="6037" y="72"/>
                  <a:pt x="4729" y="184"/>
                  <a:pt x="3585" y="628"/>
                </a:cubicBezTo>
                <a:cubicBezTo>
                  <a:pt x="1704" y="1366"/>
                  <a:pt x="1239" y="3080"/>
                  <a:pt x="1013" y="4926"/>
                </a:cubicBezTo>
                <a:cubicBezTo>
                  <a:pt x="632" y="8057"/>
                  <a:pt x="406" y="11212"/>
                  <a:pt x="251" y="14367"/>
                </a:cubicBezTo>
                <a:cubicBezTo>
                  <a:pt x="96" y="17522"/>
                  <a:pt x="37" y="20690"/>
                  <a:pt x="72" y="23845"/>
                </a:cubicBezTo>
                <a:cubicBezTo>
                  <a:pt x="120" y="26797"/>
                  <a:pt x="1" y="29964"/>
                  <a:pt x="501" y="32882"/>
                </a:cubicBezTo>
                <a:cubicBezTo>
                  <a:pt x="811" y="34620"/>
                  <a:pt x="2001" y="35477"/>
                  <a:pt x="3704" y="35691"/>
                </a:cubicBezTo>
                <a:cubicBezTo>
                  <a:pt x="4690" y="35820"/>
                  <a:pt x="5701" y="35866"/>
                  <a:pt x="6722" y="35866"/>
                </a:cubicBezTo>
                <a:cubicBezTo>
                  <a:pt x="8808" y="35866"/>
                  <a:pt x="10933" y="35676"/>
                  <a:pt x="12955" y="35620"/>
                </a:cubicBezTo>
                <a:cubicBezTo>
                  <a:pt x="19563" y="35441"/>
                  <a:pt x="26171" y="35156"/>
                  <a:pt x="32779" y="34751"/>
                </a:cubicBezTo>
                <a:cubicBezTo>
                  <a:pt x="34779" y="34620"/>
                  <a:pt x="37160" y="34775"/>
                  <a:pt x="38506" y="32977"/>
                </a:cubicBezTo>
                <a:cubicBezTo>
                  <a:pt x="39542" y="31584"/>
                  <a:pt x="39684" y="29703"/>
                  <a:pt x="39839" y="28024"/>
                </a:cubicBezTo>
                <a:cubicBezTo>
                  <a:pt x="40506" y="20725"/>
                  <a:pt x="40494" y="13058"/>
                  <a:pt x="39613" y="5771"/>
                </a:cubicBezTo>
                <a:cubicBezTo>
                  <a:pt x="39351" y="3545"/>
                  <a:pt x="39339" y="1199"/>
                  <a:pt x="36827" y="651"/>
                </a:cubicBezTo>
                <a:cubicBezTo>
                  <a:pt x="34532" y="162"/>
                  <a:pt x="32149" y="0"/>
                  <a:pt x="29752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4. </a:t>
            </a:r>
            <a:r>
              <a:rPr lang="en-US" sz="1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Tổ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chức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lớp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huấn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cuộc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thi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sáng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tạo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lĩnh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vực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“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Văn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hóa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Nghệ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thuật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- Du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lịch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Xã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hội</a:t>
            </a:r>
            <a:r>
              <a:rPr lang="en-US" sz="1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”.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66;p38">
            <a:extLst>
              <a:ext uri="{FF2B5EF4-FFF2-40B4-BE49-F238E27FC236}">
                <a16:creationId xmlns:a16="http://schemas.microsoft.com/office/drawing/2014/main" xmlns="" id="{E14E2619-D131-0740-8F60-D17BF6A47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7648"/>
            <a:ext cx="7723500" cy="898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4. KINH </a:t>
            </a:r>
            <a:r>
              <a:rPr lang="en-US" sz="3600" dirty="0" smtClean="0">
                <a:gradFill flip="none" rotWithShape="1">
                  <a:gsLst>
                    <a:gs pos="0">
                      <a:srgbClr val="009AF1">
                        <a:shade val="30000"/>
                        <a:satMod val="115000"/>
                      </a:srgbClr>
                    </a:gs>
                    <a:gs pos="50000">
                      <a:srgbClr val="009AF1">
                        <a:shade val="67500"/>
                        <a:satMod val="115000"/>
                      </a:srgbClr>
                    </a:gs>
                    <a:gs pos="100000">
                      <a:srgbClr val="009AF1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UTM Aurora" panose="02040603050506020204" pitchFamily="18" charset="0"/>
              </a:rPr>
              <a:t>NGHIỆM TỪ QUÁ TRÌNH TRIỂN KHAI NQ 29 TẠI NTTU</a:t>
            </a:r>
            <a:endParaRPr lang="en-US" sz="3600" dirty="0">
              <a:gradFill flip="none" rotWithShape="1">
                <a:gsLst>
                  <a:gs pos="0">
                    <a:srgbClr val="009AF1">
                      <a:shade val="30000"/>
                      <a:satMod val="115000"/>
                    </a:srgbClr>
                  </a:gs>
                  <a:gs pos="50000">
                    <a:srgbClr val="009AF1">
                      <a:shade val="67500"/>
                      <a:satMod val="115000"/>
                    </a:srgbClr>
                  </a:gs>
                  <a:gs pos="100000">
                    <a:srgbClr val="009AF1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UTM Aurora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24AEAA-C580-544D-A8D2-00FF76B9D99C}"/>
              </a:ext>
            </a:extLst>
          </p:cNvPr>
          <p:cNvGrpSpPr/>
          <p:nvPr/>
        </p:nvGrpSpPr>
        <p:grpSpPr>
          <a:xfrm>
            <a:off x="3456372" y="1376855"/>
            <a:ext cx="2236955" cy="3216166"/>
            <a:chOff x="3463213" y="1213900"/>
            <a:chExt cx="2217275" cy="3233175"/>
          </a:xfrm>
        </p:grpSpPr>
        <p:sp>
          <p:nvSpPr>
            <p:cNvPr id="306" name="Google Shape;1122;p24">
              <a:extLst>
                <a:ext uri="{FF2B5EF4-FFF2-40B4-BE49-F238E27FC236}">
                  <a16:creationId xmlns:a16="http://schemas.microsoft.com/office/drawing/2014/main" xmlns="" id="{B22FA373-8EED-9E43-98C6-ECEB76B02BC1}"/>
                </a:ext>
              </a:extLst>
            </p:cNvPr>
            <p:cNvSpPr/>
            <p:nvPr/>
          </p:nvSpPr>
          <p:spPr>
            <a:xfrm>
              <a:off x="4571838" y="1697338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5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23;p24">
              <a:extLst>
                <a:ext uri="{FF2B5EF4-FFF2-40B4-BE49-F238E27FC236}">
                  <a16:creationId xmlns:a16="http://schemas.microsoft.com/office/drawing/2014/main" xmlns="" id="{B058FF9F-C271-1C4C-8982-B2A6C4EE9C6F}"/>
                </a:ext>
              </a:extLst>
            </p:cNvPr>
            <p:cNvSpPr/>
            <p:nvPr/>
          </p:nvSpPr>
          <p:spPr>
            <a:xfrm>
              <a:off x="4427638" y="2594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5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124;p24">
              <a:extLst>
                <a:ext uri="{FF2B5EF4-FFF2-40B4-BE49-F238E27FC236}">
                  <a16:creationId xmlns:a16="http://schemas.microsoft.com/office/drawing/2014/main" xmlns="" id="{5437E623-E827-FA43-BD1E-7505B4B7EEE4}"/>
                </a:ext>
              </a:extLst>
            </p:cNvPr>
            <p:cNvSpPr/>
            <p:nvPr/>
          </p:nvSpPr>
          <p:spPr>
            <a:xfrm>
              <a:off x="4427638" y="35350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lnTo>
                    <a:pt x="0" y="24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25;p24">
              <a:extLst>
                <a:ext uri="{FF2B5EF4-FFF2-40B4-BE49-F238E27FC236}">
                  <a16:creationId xmlns:a16="http://schemas.microsoft.com/office/drawing/2014/main" xmlns="" id="{676173D2-87FF-7543-A2C0-B1A1E411F70C}"/>
                </a:ext>
              </a:extLst>
            </p:cNvPr>
            <p:cNvSpPr/>
            <p:nvPr/>
          </p:nvSpPr>
          <p:spPr>
            <a:xfrm>
              <a:off x="4715763" y="2125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26;p24">
              <a:extLst>
                <a:ext uri="{FF2B5EF4-FFF2-40B4-BE49-F238E27FC236}">
                  <a16:creationId xmlns:a16="http://schemas.microsoft.com/office/drawing/2014/main" xmlns="" id="{4D0B8931-27F9-9544-A5E2-2B253B4DBE69}"/>
                </a:ext>
              </a:extLst>
            </p:cNvPr>
            <p:cNvSpPr/>
            <p:nvPr/>
          </p:nvSpPr>
          <p:spPr>
            <a:xfrm>
              <a:off x="4715763" y="4005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27;p24">
              <a:extLst>
                <a:ext uri="{FF2B5EF4-FFF2-40B4-BE49-F238E27FC236}">
                  <a16:creationId xmlns:a16="http://schemas.microsoft.com/office/drawing/2014/main" xmlns="" id="{D762DD98-A6A8-C044-9D2C-05AFF57A39F5}"/>
                </a:ext>
              </a:extLst>
            </p:cNvPr>
            <p:cNvSpPr/>
            <p:nvPr/>
          </p:nvSpPr>
          <p:spPr>
            <a:xfrm>
              <a:off x="4715763" y="3067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lnTo>
                    <a:pt x="0" y="13"/>
                  </a:lnTo>
                  <a:lnTo>
                    <a:pt x="12" y="2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1128;p24">
              <a:extLst>
                <a:ext uri="{FF2B5EF4-FFF2-40B4-BE49-F238E27FC236}">
                  <a16:creationId xmlns:a16="http://schemas.microsoft.com/office/drawing/2014/main" xmlns="" id="{018DDA90-B95E-464C-95FA-DAB2A62EFF69}"/>
                </a:ext>
              </a:extLst>
            </p:cNvPr>
            <p:cNvGrpSpPr/>
            <p:nvPr/>
          </p:nvGrpSpPr>
          <p:grpSpPr>
            <a:xfrm>
              <a:off x="4427638" y="1213900"/>
              <a:ext cx="1252850" cy="885550"/>
              <a:chOff x="4427638" y="1213900"/>
              <a:chExt cx="1252850" cy="885550"/>
            </a:xfrm>
          </p:grpSpPr>
          <p:sp>
            <p:nvSpPr>
              <p:cNvPr id="362" name="Google Shape;1129;p24">
                <a:extLst>
                  <a:ext uri="{FF2B5EF4-FFF2-40B4-BE49-F238E27FC236}">
                    <a16:creationId xmlns:a16="http://schemas.microsoft.com/office/drawing/2014/main" xmlns="" id="{8D7DCEF4-CFB5-E342-A0D6-7A6E001171A7}"/>
                  </a:ext>
                </a:extLst>
              </p:cNvPr>
              <p:cNvSpPr/>
              <p:nvPr/>
            </p:nvSpPr>
            <p:spPr>
              <a:xfrm>
                <a:off x="4427638" y="1213900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1"/>
                    </a:moveTo>
                    <a:lnTo>
                      <a:pt x="3679" y="13002"/>
                    </a:lnTo>
                    <a:lnTo>
                      <a:pt x="0" y="17717"/>
                    </a:lnTo>
                    <a:lnTo>
                      <a:pt x="12" y="17741"/>
                    </a:lnTo>
                    <a:lnTo>
                      <a:pt x="12" y="17753"/>
                    </a:lnTo>
                    <a:lnTo>
                      <a:pt x="0" y="17765"/>
                    </a:lnTo>
                    <a:lnTo>
                      <a:pt x="0" y="17789"/>
                    </a:lnTo>
                    <a:lnTo>
                      <a:pt x="595" y="18503"/>
                    </a:lnTo>
                    <a:lnTo>
                      <a:pt x="13764" y="35422"/>
                    </a:lnTo>
                    <a:lnTo>
                      <a:pt x="29909" y="35422"/>
                    </a:lnTo>
                    <a:lnTo>
                      <a:pt x="24241" y="27980"/>
                    </a:lnTo>
                    <a:lnTo>
                      <a:pt x="50078" y="27980"/>
                    </a:lnTo>
                    <a:lnTo>
                      <a:pt x="42041" y="17729"/>
                    </a:lnTo>
                    <a:lnTo>
                      <a:pt x="50114" y="7442"/>
                    </a:lnTo>
                    <a:lnTo>
                      <a:pt x="24134" y="7442"/>
                    </a:lnTo>
                    <a:lnTo>
                      <a:pt x="29909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133;p24">
                <a:extLst>
                  <a:ext uri="{FF2B5EF4-FFF2-40B4-BE49-F238E27FC236}">
                    <a16:creationId xmlns:a16="http://schemas.microsoft.com/office/drawing/2014/main" xmlns="" id="{3F8BE3DB-A06C-5C4D-AD33-BFA6A4617E34}"/>
                  </a:ext>
                </a:extLst>
              </p:cNvPr>
              <p:cNvSpPr txBox="1"/>
              <p:nvPr/>
            </p:nvSpPr>
            <p:spPr>
              <a:xfrm>
                <a:off x="4504163" y="13748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7" name="Google Shape;1134;p24">
              <a:extLst>
                <a:ext uri="{FF2B5EF4-FFF2-40B4-BE49-F238E27FC236}">
                  <a16:creationId xmlns:a16="http://schemas.microsoft.com/office/drawing/2014/main" xmlns="" id="{D8D02D2D-3BB5-9448-8554-EED4DA7E38D8}"/>
                </a:ext>
              </a:extLst>
            </p:cNvPr>
            <p:cNvGrpSpPr/>
            <p:nvPr/>
          </p:nvGrpSpPr>
          <p:grpSpPr>
            <a:xfrm>
              <a:off x="4427638" y="3092700"/>
              <a:ext cx="1252850" cy="885550"/>
              <a:chOff x="4427638" y="3092700"/>
              <a:chExt cx="1252850" cy="885550"/>
            </a:xfrm>
          </p:grpSpPr>
          <p:sp>
            <p:nvSpPr>
              <p:cNvPr id="368" name="Google Shape;1135;p24">
                <a:extLst>
                  <a:ext uri="{FF2B5EF4-FFF2-40B4-BE49-F238E27FC236}">
                    <a16:creationId xmlns:a16="http://schemas.microsoft.com/office/drawing/2014/main" xmlns="" id="{AD15924F-D576-694F-8724-E773B45F956D}"/>
                  </a:ext>
                </a:extLst>
              </p:cNvPr>
              <p:cNvSpPr/>
              <p:nvPr/>
            </p:nvSpPr>
            <p:spPr>
              <a:xfrm>
                <a:off x="4427638" y="3092700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1"/>
                    </a:moveTo>
                    <a:lnTo>
                      <a:pt x="3679" y="12979"/>
                    </a:lnTo>
                    <a:lnTo>
                      <a:pt x="0" y="17693"/>
                    </a:lnTo>
                    <a:lnTo>
                      <a:pt x="12" y="17705"/>
                    </a:lnTo>
                    <a:lnTo>
                      <a:pt x="0" y="17717"/>
                    </a:lnTo>
                    <a:lnTo>
                      <a:pt x="0" y="17741"/>
                    </a:lnTo>
                    <a:lnTo>
                      <a:pt x="595" y="18491"/>
                    </a:lnTo>
                    <a:lnTo>
                      <a:pt x="13764" y="35422"/>
                    </a:lnTo>
                    <a:lnTo>
                      <a:pt x="29909" y="35422"/>
                    </a:lnTo>
                    <a:lnTo>
                      <a:pt x="24241" y="28135"/>
                    </a:lnTo>
                    <a:lnTo>
                      <a:pt x="50078" y="28135"/>
                    </a:lnTo>
                    <a:lnTo>
                      <a:pt x="42041" y="17812"/>
                    </a:lnTo>
                    <a:lnTo>
                      <a:pt x="50114" y="7442"/>
                    </a:lnTo>
                    <a:lnTo>
                      <a:pt x="24134" y="7442"/>
                    </a:lnTo>
                    <a:lnTo>
                      <a:pt x="2990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136;p24">
                <a:extLst>
                  <a:ext uri="{FF2B5EF4-FFF2-40B4-BE49-F238E27FC236}">
                    <a16:creationId xmlns:a16="http://schemas.microsoft.com/office/drawing/2014/main" xmlns="" id="{CCAE46E8-A57B-5F44-A36C-A70F240AD3F2}"/>
                  </a:ext>
                </a:extLst>
              </p:cNvPr>
              <p:cNvSpPr txBox="1"/>
              <p:nvPr/>
            </p:nvSpPr>
            <p:spPr>
              <a:xfrm>
                <a:off x="4504163" y="32536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3" name="Google Shape;1140;p24">
              <a:extLst>
                <a:ext uri="{FF2B5EF4-FFF2-40B4-BE49-F238E27FC236}">
                  <a16:creationId xmlns:a16="http://schemas.microsoft.com/office/drawing/2014/main" xmlns="" id="{B573767F-FE51-154D-AD80-312FD5C0EBD7}"/>
                </a:ext>
              </a:extLst>
            </p:cNvPr>
            <p:cNvGrpSpPr/>
            <p:nvPr/>
          </p:nvGrpSpPr>
          <p:grpSpPr>
            <a:xfrm>
              <a:off x="4427638" y="2151525"/>
              <a:ext cx="1252850" cy="885550"/>
              <a:chOff x="4427638" y="2151525"/>
              <a:chExt cx="1252850" cy="885550"/>
            </a:xfrm>
          </p:grpSpPr>
          <p:sp>
            <p:nvSpPr>
              <p:cNvPr id="374" name="Google Shape;1141;p24">
                <a:extLst>
                  <a:ext uri="{FF2B5EF4-FFF2-40B4-BE49-F238E27FC236}">
                    <a16:creationId xmlns:a16="http://schemas.microsoft.com/office/drawing/2014/main" xmlns="" id="{3766749B-4376-7F4F-98A4-673DF1EB8182}"/>
                  </a:ext>
                </a:extLst>
              </p:cNvPr>
              <p:cNvSpPr/>
              <p:nvPr/>
            </p:nvSpPr>
            <p:spPr>
              <a:xfrm>
                <a:off x="4427638" y="2151525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0"/>
                    </a:moveTo>
                    <a:lnTo>
                      <a:pt x="3679" y="12990"/>
                    </a:lnTo>
                    <a:lnTo>
                      <a:pt x="0" y="17705"/>
                    </a:lnTo>
                    <a:lnTo>
                      <a:pt x="12" y="17717"/>
                    </a:lnTo>
                    <a:lnTo>
                      <a:pt x="12" y="17729"/>
                    </a:lnTo>
                    <a:lnTo>
                      <a:pt x="0" y="17741"/>
                    </a:lnTo>
                    <a:lnTo>
                      <a:pt x="0" y="17764"/>
                    </a:lnTo>
                    <a:lnTo>
                      <a:pt x="595" y="18491"/>
                    </a:lnTo>
                    <a:lnTo>
                      <a:pt x="13764" y="35421"/>
                    </a:lnTo>
                    <a:lnTo>
                      <a:pt x="29909" y="35421"/>
                    </a:lnTo>
                    <a:lnTo>
                      <a:pt x="24241" y="27980"/>
                    </a:lnTo>
                    <a:lnTo>
                      <a:pt x="50078" y="27980"/>
                    </a:lnTo>
                    <a:lnTo>
                      <a:pt x="42041" y="17657"/>
                    </a:lnTo>
                    <a:lnTo>
                      <a:pt x="50114" y="7287"/>
                    </a:lnTo>
                    <a:lnTo>
                      <a:pt x="24134" y="7287"/>
                    </a:lnTo>
                    <a:lnTo>
                      <a:pt x="2990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142;p24">
                <a:extLst>
                  <a:ext uri="{FF2B5EF4-FFF2-40B4-BE49-F238E27FC236}">
                    <a16:creationId xmlns:a16="http://schemas.microsoft.com/office/drawing/2014/main" xmlns="" id="{48D2EF62-F139-3F4A-8E73-464608BFB8E6}"/>
                  </a:ext>
                </a:extLst>
              </p:cNvPr>
              <p:cNvSpPr txBox="1"/>
              <p:nvPr/>
            </p:nvSpPr>
            <p:spPr>
              <a:xfrm>
                <a:off x="4504163" y="2312450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9" name="Google Shape;1146;p24">
              <a:extLst>
                <a:ext uri="{FF2B5EF4-FFF2-40B4-BE49-F238E27FC236}">
                  <a16:creationId xmlns:a16="http://schemas.microsoft.com/office/drawing/2014/main" xmlns="" id="{9F0F04E1-CD49-5D4A-B4EF-6223B4FEFF86}"/>
                </a:ext>
              </a:extLst>
            </p:cNvPr>
            <p:cNvGrpSpPr/>
            <p:nvPr/>
          </p:nvGrpSpPr>
          <p:grpSpPr>
            <a:xfrm>
              <a:off x="3463213" y="3561525"/>
              <a:ext cx="1252875" cy="885550"/>
              <a:chOff x="3463213" y="3561525"/>
              <a:chExt cx="1252875" cy="885550"/>
            </a:xfrm>
          </p:grpSpPr>
          <p:sp>
            <p:nvSpPr>
              <p:cNvPr id="380" name="Google Shape;1147;p24">
                <a:extLst>
                  <a:ext uri="{FF2B5EF4-FFF2-40B4-BE49-F238E27FC236}">
                    <a16:creationId xmlns:a16="http://schemas.microsoft.com/office/drawing/2014/main" xmlns="" id="{DE16636A-5E7D-F94B-9283-31684FEE7336}"/>
                  </a:ext>
                </a:extLst>
              </p:cNvPr>
              <p:cNvSpPr/>
              <p:nvPr/>
            </p:nvSpPr>
            <p:spPr>
              <a:xfrm>
                <a:off x="3463213" y="3561525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0"/>
                    </a:moveTo>
                    <a:lnTo>
                      <a:pt x="25980" y="7441"/>
                    </a:lnTo>
                    <a:lnTo>
                      <a:pt x="1" y="7441"/>
                    </a:lnTo>
                    <a:lnTo>
                      <a:pt x="8073" y="17740"/>
                    </a:lnTo>
                    <a:lnTo>
                      <a:pt x="49" y="27980"/>
                    </a:lnTo>
                    <a:lnTo>
                      <a:pt x="25873" y="27980"/>
                    </a:lnTo>
                    <a:lnTo>
                      <a:pt x="20206" y="35421"/>
                    </a:lnTo>
                    <a:lnTo>
                      <a:pt x="36363" y="35421"/>
                    </a:lnTo>
                    <a:lnTo>
                      <a:pt x="49531" y="18514"/>
                    </a:lnTo>
                    <a:lnTo>
                      <a:pt x="50114" y="17800"/>
                    </a:lnTo>
                    <a:lnTo>
                      <a:pt x="50114" y="17776"/>
                    </a:lnTo>
                    <a:lnTo>
                      <a:pt x="50102" y="17764"/>
                    </a:lnTo>
                    <a:lnTo>
                      <a:pt x="50102" y="17752"/>
                    </a:lnTo>
                    <a:lnTo>
                      <a:pt x="50114" y="17740"/>
                    </a:lnTo>
                    <a:lnTo>
                      <a:pt x="46435" y="13014"/>
                    </a:lnTo>
                    <a:lnTo>
                      <a:pt x="36363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148;p24">
                <a:extLst>
                  <a:ext uri="{FF2B5EF4-FFF2-40B4-BE49-F238E27FC236}">
                    <a16:creationId xmlns:a16="http://schemas.microsoft.com/office/drawing/2014/main" xmlns="" id="{804154DF-E63D-954D-81CC-C2181B92590E}"/>
                  </a:ext>
                </a:extLst>
              </p:cNvPr>
              <p:cNvSpPr txBox="1"/>
              <p:nvPr/>
            </p:nvSpPr>
            <p:spPr>
              <a:xfrm>
                <a:off x="4033588" y="3722450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85" name="Google Shape;1152;p24">
              <a:extLst>
                <a:ext uri="{FF2B5EF4-FFF2-40B4-BE49-F238E27FC236}">
                  <a16:creationId xmlns:a16="http://schemas.microsoft.com/office/drawing/2014/main" xmlns="" id="{C85C23C0-2D3C-554D-931A-0CA32648A16F}"/>
                </a:ext>
              </a:extLst>
            </p:cNvPr>
            <p:cNvGrpSpPr/>
            <p:nvPr/>
          </p:nvGrpSpPr>
          <p:grpSpPr>
            <a:xfrm>
              <a:off x="3463213" y="2623900"/>
              <a:ext cx="1252875" cy="885550"/>
              <a:chOff x="3463213" y="2623900"/>
              <a:chExt cx="1252875" cy="885550"/>
            </a:xfrm>
          </p:grpSpPr>
          <p:sp>
            <p:nvSpPr>
              <p:cNvPr id="386" name="Google Shape;1153;p24">
                <a:extLst>
                  <a:ext uri="{FF2B5EF4-FFF2-40B4-BE49-F238E27FC236}">
                    <a16:creationId xmlns:a16="http://schemas.microsoft.com/office/drawing/2014/main" xmlns="" id="{FBD63F8F-FB5A-B545-A6F4-6205A628B1C5}"/>
                  </a:ext>
                </a:extLst>
              </p:cNvPr>
              <p:cNvSpPr/>
              <p:nvPr/>
            </p:nvSpPr>
            <p:spPr>
              <a:xfrm>
                <a:off x="3463213" y="2623900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0"/>
                    </a:moveTo>
                    <a:lnTo>
                      <a:pt x="25980" y="7442"/>
                    </a:lnTo>
                    <a:lnTo>
                      <a:pt x="1" y="7442"/>
                    </a:lnTo>
                    <a:lnTo>
                      <a:pt x="8073" y="17812"/>
                    </a:lnTo>
                    <a:lnTo>
                      <a:pt x="49" y="28135"/>
                    </a:lnTo>
                    <a:lnTo>
                      <a:pt x="25873" y="28135"/>
                    </a:lnTo>
                    <a:lnTo>
                      <a:pt x="20206" y="35421"/>
                    </a:lnTo>
                    <a:lnTo>
                      <a:pt x="36363" y="35421"/>
                    </a:lnTo>
                    <a:lnTo>
                      <a:pt x="49531" y="18515"/>
                    </a:lnTo>
                    <a:lnTo>
                      <a:pt x="50114" y="17800"/>
                    </a:lnTo>
                    <a:lnTo>
                      <a:pt x="50114" y="17788"/>
                    </a:lnTo>
                    <a:lnTo>
                      <a:pt x="50102" y="17765"/>
                    </a:lnTo>
                    <a:lnTo>
                      <a:pt x="50114" y="17741"/>
                    </a:lnTo>
                    <a:lnTo>
                      <a:pt x="46435" y="13014"/>
                    </a:lnTo>
                    <a:lnTo>
                      <a:pt x="36363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154;p24">
                <a:extLst>
                  <a:ext uri="{FF2B5EF4-FFF2-40B4-BE49-F238E27FC236}">
                    <a16:creationId xmlns:a16="http://schemas.microsoft.com/office/drawing/2014/main" xmlns="" id="{6B7CE5F9-048C-D24C-936B-467B1711BC25}"/>
                  </a:ext>
                </a:extLst>
              </p:cNvPr>
              <p:cNvSpPr txBox="1"/>
              <p:nvPr/>
            </p:nvSpPr>
            <p:spPr>
              <a:xfrm>
                <a:off x="4033588" y="27848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1" name="Google Shape;1158;p24">
              <a:extLst>
                <a:ext uri="{FF2B5EF4-FFF2-40B4-BE49-F238E27FC236}">
                  <a16:creationId xmlns:a16="http://schemas.microsoft.com/office/drawing/2014/main" xmlns="" id="{FA1F56E5-6C63-9042-BD1C-7B711799E11A}"/>
                </a:ext>
              </a:extLst>
            </p:cNvPr>
            <p:cNvGrpSpPr/>
            <p:nvPr/>
          </p:nvGrpSpPr>
          <p:grpSpPr>
            <a:xfrm>
              <a:off x="3463213" y="1682700"/>
              <a:ext cx="1252875" cy="885550"/>
              <a:chOff x="3463213" y="1682700"/>
              <a:chExt cx="1252875" cy="885550"/>
            </a:xfrm>
          </p:grpSpPr>
          <p:sp>
            <p:nvSpPr>
              <p:cNvPr id="392" name="Google Shape;1159;p24">
                <a:extLst>
                  <a:ext uri="{FF2B5EF4-FFF2-40B4-BE49-F238E27FC236}">
                    <a16:creationId xmlns:a16="http://schemas.microsoft.com/office/drawing/2014/main" xmlns="" id="{CED39174-A5EB-234F-8BAD-69805D5CE4C9}"/>
                  </a:ext>
                </a:extLst>
              </p:cNvPr>
              <p:cNvSpPr/>
              <p:nvPr/>
            </p:nvSpPr>
            <p:spPr>
              <a:xfrm>
                <a:off x="3463213" y="1682700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1"/>
                    </a:moveTo>
                    <a:lnTo>
                      <a:pt x="25873" y="7288"/>
                    </a:lnTo>
                    <a:lnTo>
                      <a:pt x="49" y="7288"/>
                    </a:lnTo>
                    <a:lnTo>
                      <a:pt x="8073" y="17610"/>
                    </a:lnTo>
                    <a:lnTo>
                      <a:pt x="1" y="27981"/>
                    </a:lnTo>
                    <a:lnTo>
                      <a:pt x="25980" y="27981"/>
                    </a:lnTo>
                    <a:lnTo>
                      <a:pt x="20206" y="35422"/>
                    </a:lnTo>
                    <a:lnTo>
                      <a:pt x="36363" y="35422"/>
                    </a:lnTo>
                    <a:lnTo>
                      <a:pt x="46435" y="22432"/>
                    </a:lnTo>
                    <a:lnTo>
                      <a:pt x="50114" y="17729"/>
                    </a:lnTo>
                    <a:lnTo>
                      <a:pt x="50102" y="17717"/>
                    </a:lnTo>
                    <a:lnTo>
                      <a:pt x="50102" y="17705"/>
                    </a:lnTo>
                    <a:lnTo>
                      <a:pt x="50114" y="17694"/>
                    </a:lnTo>
                    <a:lnTo>
                      <a:pt x="50114" y="17682"/>
                    </a:lnTo>
                    <a:lnTo>
                      <a:pt x="49531" y="16932"/>
                    </a:lnTo>
                    <a:lnTo>
                      <a:pt x="3636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160;p24">
                <a:extLst>
                  <a:ext uri="{FF2B5EF4-FFF2-40B4-BE49-F238E27FC236}">
                    <a16:creationId xmlns:a16="http://schemas.microsoft.com/office/drawing/2014/main" xmlns="" id="{71EE2200-E812-F644-B9B1-591510AD2E03}"/>
                  </a:ext>
                </a:extLst>
              </p:cNvPr>
              <p:cNvSpPr txBox="1"/>
              <p:nvPr/>
            </p:nvSpPr>
            <p:spPr>
              <a:xfrm>
                <a:off x="4033588" y="18436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5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84C92F-D4A4-9444-9A73-6EA24AFD8AF6}"/>
              </a:ext>
            </a:extLst>
          </p:cNvPr>
          <p:cNvSpPr/>
          <p:nvPr/>
        </p:nvSpPr>
        <p:spPr>
          <a:xfrm>
            <a:off x="5547056" y="1387448"/>
            <a:ext cx="3666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1.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Tiếp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quán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triệt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sâu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sắc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rãi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quan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điểm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chỉ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đạo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theo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tinh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Nghị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quyết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29-NQ/TW</a:t>
            </a:r>
            <a:r>
              <a:rPr lang="en-US" sz="16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42DFCF-BDC9-F14D-8073-C3436BA1B5B4}"/>
              </a:ext>
            </a:extLst>
          </p:cNvPr>
          <p:cNvSpPr/>
          <p:nvPr/>
        </p:nvSpPr>
        <p:spPr>
          <a:xfrm>
            <a:off x="29740" y="1508803"/>
            <a:ext cx="3671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2.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Đa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dạng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hóa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hình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tuyên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truyền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đội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ngũ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cán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bộ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quản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lý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giảng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viên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phụ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huynh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sinh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viên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lao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động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5B96A0-50FD-284E-9D5A-8BF2DC4731CC}"/>
              </a:ext>
            </a:extLst>
          </p:cNvPr>
          <p:cNvSpPr/>
          <p:nvPr/>
        </p:nvSpPr>
        <p:spPr>
          <a:xfrm>
            <a:off x="5643526" y="2372907"/>
            <a:ext cx="3441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3.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Tăng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cường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sự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quan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tâm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chỉ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đạo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Hội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đồng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trường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tác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tổ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chức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quản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lý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tự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chủ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đại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F0195D-FB74-CF40-88A4-A55EEAF2529A}"/>
              </a:ext>
            </a:extLst>
          </p:cNvPr>
          <p:cNvSpPr/>
          <p:nvPr/>
        </p:nvSpPr>
        <p:spPr>
          <a:xfrm>
            <a:off x="-12783" y="2615934"/>
            <a:ext cx="3518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4.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huy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tinh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đổi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Nghị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quyết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29-NQ/TW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thông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đẩy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hoạt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động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đảm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chất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lượng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kiểm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định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chất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lượng</a:t>
            </a:r>
            <a:r>
              <a:rPr lang="en-US" sz="1600" dirty="0" smtClean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479C61-72E2-ED44-AABE-E1D6218DAC75}"/>
              </a:ext>
            </a:extLst>
          </p:cNvPr>
          <p:cNvSpPr/>
          <p:nvPr/>
        </p:nvSpPr>
        <p:spPr>
          <a:xfrm>
            <a:off x="5616475" y="3500249"/>
            <a:ext cx="352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5. </a:t>
            </a:r>
            <a:r>
              <a:rPr lang="en-US" sz="1200" dirty="0" err="1" smtClean="0">
                <a:latin typeface="UTM Avo" panose="02040603050506020204" pitchFamily="18" charset="0"/>
                <a:ea typeface="Calibri" panose="020F0502020204030204" pitchFamily="34" charset="0"/>
              </a:rPr>
              <a:t>Tăng</a:t>
            </a:r>
            <a:r>
              <a:rPr lang="en-US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cường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pháp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hướng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xử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lý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khả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  <a:ea typeface="Calibri" panose="020F0502020204030204" pitchFamily="34" charset="0"/>
              </a:rPr>
              <a:t>thi</a:t>
            </a:r>
            <a:r>
              <a:rPr lang="en-US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cho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điều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kiện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kháng</a:t>
            </a:r>
            <a:r>
              <a:rPr lang="en-US" sz="1200" dirty="0">
                <a:latin typeface="UTM Avo" panose="02040603050506020204" pitchFamily="18" charset="0"/>
              </a:rPr>
              <a:t>: </a:t>
            </a:r>
            <a:r>
              <a:rPr lang="en-US" sz="1200" dirty="0" err="1">
                <a:latin typeface="UTM Avo" panose="02040603050506020204" pitchFamily="18" charset="0"/>
              </a:rPr>
              <a:t>dịch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thiên</a:t>
            </a:r>
            <a:r>
              <a:rPr lang="en-US" sz="1200" dirty="0">
                <a:latin typeface="UTM Avo" panose="02040603050506020204" pitchFamily="18" charset="0"/>
              </a:rPr>
              <a:t> tai ...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20D914-1B32-FD44-B1D1-254EDB91B58E}"/>
              </a:ext>
            </a:extLst>
          </p:cNvPr>
          <p:cNvSpPr/>
          <p:nvPr/>
        </p:nvSpPr>
        <p:spPr>
          <a:xfrm>
            <a:off x="0" y="3932847"/>
            <a:ext cx="36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UTM Avo" panose="02040603050506020204" pitchFamily="18" charset="0"/>
              </a:rPr>
              <a:t>6. </a:t>
            </a:r>
            <a:r>
              <a:rPr lang="en-US" sz="1200" dirty="0" err="1" smtClean="0">
                <a:latin typeface="UTM Avo" panose="02040603050506020204" pitchFamily="18" charset="0"/>
              </a:rPr>
              <a:t>Tăng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sách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khuyến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khích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sinh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smtClean="0">
                <a:latin typeface="UTM Avo" panose="02040603050506020204" pitchFamily="18" charset="0"/>
              </a:rPr>
              <a:t>GV, CBNV </a:t>
            </a:r>
            <a:r>
              <a:rPr lang="en-US" sz="1200" dirty="0" err="1" smtClean="0">
                <a:latin typeface="UTM Avo" panose="02040603050506020204" pitchFamily="18" charset="0"/>
              </a:rPr>
              <a:t>về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năng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lực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ngữ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  <a:endParaRPr lang="en-US" sz="1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8753D20-AE12-5F48-9E88-1A521231A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9"/>
          <a:stretch/>
        </p:blipFill>
        <p:spPr>
          <a:xfrm>
            <a:off x="114300" y="0"/>
            <a:ext cx="652318" cy="674255"/>
          </a:xfrm>
          <a:prstGeom prst="rect">
            <a:avLst/>
          </a:prstGeom>
        </p:spPr>
      </p:pic>
      <p:sp>
        <p:nvSpPr>
          <p:cNvPr id="38" name="Google Shape;554;p18">
            <a:extLst>
              <a:ext uri="{FF2B5EF4-FFF2-40B4-BE49-F238E27FC236}">
                <a16:creationId xmlns:a16="http://schemas.microsoft.com/office/drawing/2014/main" xmlns="" id="{5E925DA6-C9DE-2B46-BC6C-594607034747}"/>
              </a:ext>
            </a:extLst>
          </p:cNvPr>
          <p:cNvSpPr txBox="1">
            <a:spLocks/>
          </p:cNvSpPr>
          <p:nvPr/>
        </p:nvSpPr>
        <p:spPr>
          <a:xfrm>
            <a:off x="798034" y="203955"/>
            <a:ext cx="7844010" cy="1067200"/>
          </a:xfrm>
          <a:prstGeom prst="rect">
            <a:avLst/>
          </a:prstGeom>
          <a:noFill/>
          <a:ln w="19050" cap="flat" cmpd="sng">
            <a:solidFill>
              <a:srgbClr val="009AF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nton"/>
              <a:buNone/>
              <a:defRPr sz="4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Bebas Neue"/>
              <a:buNone/>
              <a:defRPr sz="8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US" sz="3200" dirty="0">
              <a:solidFill>
                <a:schemeClr val="accent3"/>
              </a:solidFill>
              <a:latin typeface="UTM Aur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d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1591</Words>
  <Application>Microsoft Office PowerPoint</Application>
  <PresentationFormat>On-screen Show (16:9)</PresentationFormat>
  <Paragraphs>150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Fira Sans Extra Condensed SemiBold</vt:lpstr>
      <vt:lpstr>Times New Roman</vt:lpstr>
      <vt:lpstr>Anton</vt:lpstr>
      <vt:lpstr>Roboto</vt:lpstr>
      <vt:lpstr>Fira Sans Extra Condensed Medium</vt:lpstr>
      <vt:lpstr>Lato Light</vt:lpstr>
      <vt:lpstr>Calibri</vt:lpstr>
      <vt:lpstr>UTM Aurora</vt:lpstr>
      <vt:lpstr>UTM Avo</vt:lpstr>
      <vt:lpstr>Agenda Infographics by Slidesgo</vt:lpstr>
      <vt:lpstr>PowerPoint Presentation</vt:lpstr>
      <vt:lpstr>PowerPoint Presentation</vt:lpstr>
      <vt:lpstr>1. ĐẶT VẤN ĐỀ</vt:lpstr>
      <vt:lpstr>2. THỰC TIỄN TRIỂN KHAI TẠI NTTU</vt:lpstr>
      <vt:lpstr>2. THỰC TIỄN TRIỂN KHAI TẠI NTTU</vt:lpstr>
      <vt:lpstr>2. THỰC TIỄN TRIỂN KHAI TẠI NTTU</vt:lpstr>
      <vt:lpstr>3. KẾT QUẢ ĐẠT ĐƯỢC TẠI NTTU</vt:lpstr>
      <vt:lpstr>3. KẾT QUẢ ĐẠT ĐƯỢC TẠI NTTU</vt:lpstr>
      <vt:lpstr>4. KINH NGHIỆM TỪ QUÁ TRÌNH TRIỂN KHAI NQ 29 TẠI NTTU</vt:lpstr>
      <vt:lpstr>PowerPoint Presentation</vt:lpstr>
      <vt:lpstr>4. ĐỀ XUẤT - KIẾN NGHỊ</vt:lpstr>
      <vt:lpstr>XIN CHÂN THÀNH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Infographics</dc:title>
  <dc:creator>Nguyễn Duy Minh</dc:creator>
  <cp:lastModifiedBy>HP</cp:lastModifiedBy>
  <cp:revision>81</cp:revision>
  <dcterms:modified xsi:type="dcterms:W3CDTF">2023-09-15T08:32:32Z</dcterms:modified>
</cp:coreProperties>
</file>