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3" r:id="rId2"/>
    <p:sldMasterId id="2147483716" r:id="rId3"/>
  </p:sldMasterIdLst>
  <p:notesMasterIdLst>
    <p:notesMasterId r:id="rId31"/>
  </p:notesMasterIdLst>
  <p:sldIdLst>
    <p:sldId id="297" r:id="rId4"/>
    <p:sldId id="373" r:id="rId5"/>
    <p:sldId id="306" r:id="rId6"/>
    <p:sldId id="337" r:id="rId7"/>
    <p:sldId id="376" r:id="rId8"/>
    <p:sldId id="369" r:id="rId9"/>
    <p:sldId id="388" r:id="rId10"/>
    <p:sldId id="379" r:id="rId11"/>
    <p:sldId id="370" r:id="rId12"/>
    <p:sldId id="352" r:id="rId13"/>
    <p:sldId id="392" r:id="rId14"/>
    <p:sldId id="390" r:id="rId15"/>
    <p:sldId id="389" r:id="rId16"/>
    <p:sldId id="391" r:id="rId17"/>
    <p:sldId id="393" r:id="rId18"/>
    <p:sldId id="320" r:id="rId19"/>
    <p:sldId id="374" r:id="rId20"/>
    <p:sldId id="349" r:id="rId21"/>
    <p:sldId id="386" r:id="rId22"/>
    <p:sldId id="367" r:id="rId23"/>
    <p:sldId id="400" r:id="rId24"/>
    <p:sldId id="395" r:id="rId25"/>
    <p:sldId id="396" r:id="rId26"/>
    <p:sldId id="397" r:id="rId27"/>
    <p:sldId id="398" r:id="rId28"/>
    <p:sldId id="399"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037"/>
    <a:srgbClr val="037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2944" autoAdjust="0"/>
  </p:normalViewPr>
  <p:slideViewPr>
    <p:cSldViewPr snapToGrid="0">
      <p:cViewPr varScale="1">
        <p:scale>
          <a:sx n="69" d="100"/>
          <a:sy n="69" d="100"/>
        </p:scale>
        <p:origin x="1098" y="6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85568-6435-4C20-9476-43B4A1B6EAE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A16D625B-062E-4CF7-AA02-5109530CD59A}">
      <dgm:prSet custT="1"/>
      <dgm:spPr/>
      <dgm:t>
        <a:bodyPr/>
        <a:lstStyle/>
        <a:p>
          <a:r>
            <a:rPr lang="vi-VN" sz="1800">
              <a:effectLst/>
              <a:latin typeface="+mn-lt"/>
              <a:ea typeface="Arial" panose="020B0604020202020204" pitchFamily="34" charset="0"/>
              <a:cs typeface="Times New Roman" panose="02020603050405020304" pitchFamily="18" charset="0"/>
            </a:rPr>
            <a:t>TP</a:t>
          </a:r>
          <a:r>
            <a:rPr lang="en-US" sz="1800">
              <a:effectLst/>
              <a:latin typeface="+mn-lt"/>
              <a:ea typeface="Arial" panose="020B0604020202020204" pitchFamily="34" charset="0"/>
              <a:cs typeface="Times New Roman" panose="02020603050405020304" pitchFamily="18" charset="0"/>
            </a:rPr>
            <a:t>.</a:t>
          </a:r>
          <a:r>
            <a:rPr lang="vi-VN" sz="1800">
              <a:effectLst/>
              <a:latin typeface="+mn-lt"/>
              <a:ea typeface="Arial" panose="020B0604020202020204" pitchFamily="34" charset="0"/>
              <a:cs typeface="Times New Roman" panose="02020603050405020304" pitchFamily="18" charset="0"/>
            </a:rPr>
            <a:t>HCM </a:t>
          </a:r>
          <a:r>
            <a:rPr lang="vi-VN" sz="1800" dirty="0">
              <a:effectLst/>
              <a:latin typeface="+mn-lt"/>
              <a:ea typeface="Arial" panose="020B0604020202020204" pitchFamily="34" charset="0"/>
              <a:cs typeface="Times New Roman" panose="02020603050405020304" pitchFamily="18" charset="0"/>
            </a:rPr>
            <a:t>- đầu tàu về kinh tế, trung tâm văn hóa và xã hội của nước ta - là một địa phương có mức độ hội nhập quốc tế cao nhất của cả nước</a:t>
          </a:r>
          <a:endParaRPr lang="en-US" sz="1800" dirty="0">
            <a:solidFill>
              <a:schemeClr val="accent1">
                <a:lumMod val="75000"/>
              </a:schemeClr>
            </a:solidFill>
            <a:latin typeface="+mn-lt"/>
          </a:endParaRPr>
        </a:p>
      </dgm:t>
    </dgm:pt>
    <dgm:pt modelId="{2BA9F854-F909-4DFA-941A-A7D19AC61028}" type="parTrans" cxnId="{55E6F65A-36E2-4977-BE9A-A87B39BCD87A}">
      <dgm:prSet/>
      <dgm:spPr/>
      <dgm:t>
        <a:bodyPr/>
        <a:lstStyle/>
        <a:p>
          <a:endParaRPr lang="en-US"/>
        </a:p>
      </dgm:t>
    </dgm:pt>
    <dgm:pt modelId="{33398602-9BE0-49F5-B6E7-CD9FC4DE7445}" type="sibTrans" cxnId="{55E6F65A-36E2-4977-BE9A-A87B39BCD87A}">
      <dgm:prSet/>
      <dgm:spPr/>
      <dgm:t>
        <a:bodyPr/>
        <a:lstStyle/>
        <a:p>
          <a:endParaRPr lang="en-US"/>
        </a:p>
      </dgm:t>
    </dgm:pt>
    <dgm:pt modelId="{89F56843-FAB1-4738-AED6-E5E94D424ECF}">
      <dgm:prSet custT="1"/>
      <dgm:spPr/>
      <dgm:t>
        <a:bodyPr/>
        <a:lstStyle/>
        <a:p>
          <a:pPr marL="0" lvl="0" indent="0" algn="l" defTabSz="711200">
            <a:lnSpc>
              <a:spcPct val="90000"/>
            </a:lnSpc>
            <a:spcBef>
              <a:spcPct val="0"/>
            </a:spcBef>
            <a:spcAft>
              <a:spcPct val="35000"/>
            </a:spcAft>
            <a:buNone/>
          </a:pPr>
          <a:r>
            <a:rPr lang="vi-VN" sz="1600" b="1" i="0" kern="1200" dirty="0">
              <a:solidFill>
                <a:schemeClr val="tx1"/>
              </a:solidFill>
              <a:latin typeface="Segoe UI"/>
              <a:ea typeface="+mn-ea"/>
              <a:cs typeface="+mn-cs"/>
            </a:rPr>
            <a:t>NQ số 31-NQ/TW ngày 30/12/2022 của BCT về phương hướng, nhiệm vụ phát triển TPHCM đến năm 2030, tầm nhìn đến năm 2045 (NQ31) và NQ số 98/2023/QH15 (NQ98) của Quốc hội về “thí điểm một số cơ chế, chính sách đặc thù phát triển TPHCM”,</a:t>
          </a:r>
          <a:endParaRPr lang="en-US" sz="1600" b="1" i="0" kern="1200" dirty="0">
            <a:solidFill>
              <a:schemeClr val="tx1"/>
            </a:solidFill>
            <a:latin typeface="Segoe UI"/>
            <a:ea typeface="+mn-ea"/>
            <a:cs typeface="+mn-cs"/>
          </a:endParaRPr>
        </a:p>
      </dgm:t>
    </dgm:pt>
    <dgm:pt modelId="{F78835AF-20CD-4D5E-AC64-52E7CD1BDAFD}" type="parTrans" cxnId="{1A138C3F-9F64-4ED3-80A0-E5359CE7799A}">
      <dgm:prSet/>
      <dgm:spPr/>
      <dgm:t>
        <a:bodyPr/>
        <a:lstStyle/>
        <a:p>
          <a:endParaRPr lang="en-US"/>
        </a:p>
      </dgm:t>
    </dgm:pt>
    <dgm:pt modelId="{A24DE500-603D-41E3-93C5-893A2355C987}" type="sibTrans" cxnId="{1A138C3F-9F64-4ED3-80A0-E5359CE7799A}">
      <dgm:prSet/>
      <dgm:spPr/>
      <dgm:t>
        <a:bodyPr/>
        <a:lstStyle/>
        <a:p>
          <a:endParaRPr lang="en-US"/>
        </a:p>
      </dgm:t>
    </dgm:pt>
    <dgm:pt modelId="{0770AC4C-2B24-43E5-A0FA-8CACD0AFC37C}">
      <dgm:prSet custT="1"/>
      <dgm:spPr/>
      <dgm:t>
        <a:bodyPr/>
        <a:lstStyle/>
        <a:p>
          <a:pPr marL="0" lvl="0" indent="0" algn="l" defTabSz="711200">
            <a:lnSpc>
              <a:spcPct val="90000"/>
            </a:lnSpc>
            <a:spcBef>
              <a:spcPct val="0"/>
            </a:spcBef>
            <a:spcAft>
              <a:spcPct val="35000"/>
            </a:spcAft>
            <a:buNone/>
          </a:pPr>
          <a:r>
            <a:rPr lang="vi-VN" sz="1600" b="1" i="0" kern="1200" dirty="0">
              <a:solidFill>
                <a:srgbClr val="E5BF4D">
                  <a:lumMod val="75000"/>
                </a:srgbClr>
              </a:solidFill>
              <a:latin typeface="Segoe UI"/>
              <a:ea typeface="+mn-ea"/>
              <a:cs typeface="+mn-cs"/>
            </a:rPr>
            <a:t>Việc thu hút sinh viên quốc tế đến học </a:t>
          </a:r>
          <a:r>
            <a:rPr lang="vi-VN" sz="1600" b="1" i="0" kern="1200">
              <a:solidFill>
                <a:srgbClr val="E5BF4D">
                  <a:lumMod val="75000"/>
                </a:srgbClr>
              </a:solidFill>
              <a:latin typeface="Segoe UI"/>
              <a:ea typeface="+mn-ea"/>
              <a:cs typeface="+mn-cs"/>
            </a:rPr>
            <a:t>tại TP</a:t>
          </a:r>
          <a:r>
            <a:rPr lang="en-US" sz="1600" b="1" i="0" kern="1200">
              <a:solidFill>
                <a:srgbClr val="E5BF4D">
                  <a:lumMod val="75000"/>
                </a:srgbClr>
              </a:solidFill>
              <a:latin typeface="Segoe UI"/>
              <a:ea typeface="+mn-ea"/>
              <a:cs typeface="+mn-cs"/>
            </a:rPr>
            <a:t>.</a:t>
          </a:r>
          <a:r>
            <a:rPr lang="vi-VN" sz="1600" b="1" i="0" kern="1200">
              <a:solidFill>
                <a:srgbClr val="E5BF4D">
                  <a:lumMod val="75000"/>
                </a:srgbClr>
              </a:solidFill>
              <a:latin typeface="Segoe UI"/>
              <a:ea typeface="+mn-ea"/>
              <a:cs typeface="+mn-cs"/>
            </a:rPr>
            <a:t>HCM </a:t>
          </a:r>
          <a:r>
            <a:rPr lang="vi-VN" sz="1600" b="1" i="0" kern="1200" dirty="0">
              <a:solidFill>
                <a:srgbClr val="E5BF4D">
                  <a:lumMod val="75000"/>
                </a:srgbClr>
              </a:solidFill>
              <a:latin typeface="Segoe UI"/>
              <a:ea typeface="+mn-ea"/>
              <a:cs typeface="+mn-cs"/>
            </a:rPr>
            <a:t>là một trong những nhiệm vụ hàng đầu của các cơ sở giáo dục đại học</a:t>
          </a:r>
          <a:endParaRPr lang="en-US" sz="1600" b="1" i="0" kern="1200" dirty="0">
            <a:solidFill>
              <a:srgbClr val="E5BF4D">
                <a:lumMod val="75000"/>
              </a:srgbClr>
            </a:solidFill>
            <a:latin typeface="Segoe UI"/>
            <a:ea typeface="+mn-ea"/>
            <a:cs typeface="+mn-cs"/>
          </a:endParaRPr>
        </a:p>
      </dgm:t>
    </dgm:pt>
    <dgm:pt modelId="{0839FDD6-4C0F-4522-9D7C-039DA5D9859F}" type="parTrans" cxnId="{CC6AF425-8EE4-4142-A174-2610631808F4}">
      <dgm:prSet/>
      <dgm:spPr/>
      <dgm:t>
        <a:bodyPr/>
        <a:lstStyle/>
        <a:p>
          <a:endParaRPr lang="en-US"/>
        </a:p>
      </dgm:t>
    </dgm:pt>
    <dgm:pt modelId="{92D5F45C-A086-499F-BD20-7476E495AF19}" type="sibTrans" cxnId="{CC6AF425-8EE4-4142-A174-2610631808F4}">
      <dgm:prSet/>
      <dgm:spPr/>
      <dgm:t>
        <a:bodyPr/>
        <a:lstStyle/>
        <a:p>
          <a:endParaRPr lang="en-US"/>
        </a:p>
      </dgm:t>
    </dgm:pt>
    <dgm:pt modelId="{048712E8-2B83-462E-8158-D9E55C082E39}">
      <dgm:prSet/>
      <dgm:spPr/>
      <dgm:t>
        <a:bodyPr/>
        <a:lstStyle/>
        <a:p>
          <a:r>
            <a:rPr lang="vi-VN" b="1" i="0" dirty="0"/>
            <a:t>Đối với khối ngành Kỹ thuật - Công nghệ, đòi hỏi này càng quan trọng hơn để nâng cao khả năng tiếp cận công nghệ mới, cập nhật chương trình đào tạo tiên tiến để có thể đào tạo nguồn nhân lực phục vụ cho nhu cầu của sản xuất công nghiệp và công nghệ và thu hút sinh viên quốc tế đến học tập trao đổi tại trường. </a:t>
          </a:r>
          <a:endParaRPr lang="en-US" dirty="0"/>
        </a:p>
      </dgm:t>
    </dgm:pt>
    <dgm:pt modelId="{A24035A3-39D4-4381-B887-FF05F9679D69}" type="parTrans" cxnId="{9EFCB668-9F5D-42CE-957D-E2C82AFB43C9}">
      <dgm:prSet/>
      <dgm:spPr/>
      <dgm:t>
        <a:bodyPr/>
        <a:lstStyle/>
        <a:p>
          <a:endParaRPr lang="en-US"/>
        </a:p>
      </dgm:t>
    </dgm:pt>
    <dgm:pt modelId="{C38AFA01-6724-4AB3-A8FC-599EE855EE7A}" type="sibTrans" cxnId="{9EFCB668-9F5D-42CE-957D-E2C82AFB43C9}">
      <dgm:prSet/>
      <dgm:spPr/>
      <dgm:t>
        <a:bodyPr/>
        <a:lstStyle/>
        <a:p>
          <a:endParaRPr lang="en-US"/>
        </a:p>
      </dgm:t>
    </dgm:pt>
    <dgm:pt modelId="{187E48CA-01C5-4209-BDF7-9FB3BDF96718}">
      <dgm:prSet custT="1"/>
      <dgm:spPr/>
      <dgm:t>
        <a:bodyPr/>
        <a:lstStyle/>
        <a:p>
          <a:r>
            <a:rPr lang="vi-VN" sz="1800" b="1">
              <a:solidFill>
                <a:schemeClr val="accent2">
                  <a:lumMod val="50000"/>
                </a:schemeClr>
              </a:solidFill>
            </a:rPr>
            <a:t>Trường Đ</a:t>
          </a:r>
          <a:r>
            <a:rPr lang="en-US" sz="1800" b="1">
              <a:solidFill>
                <a:schemeClr val="accent2">
                  <a:lumMod val="50000"/>
                </a:schemeClr>
              </a:solidFill>
            </a:rPr>
            <a:t>ại học Bách khoa </a:t>
          </a:r>
          <a:r>
            <a:rPr lang="vi-VN" sz="1800" b="1">
              <a:solidFill>
                <a:schemeClr val="accent2">
                  <a:lumMod val="50000"/>
                </a:schemeClr>
              </a:solidFill>
            </a:rPr>
            <a:t>đã </a:t>
          </a:r>
          <a:r>
            <a:rPr lang="vi-VN" sz="1800" b="1" dirty="0">
              <a:solidFill>
                <a:schemeClr val="accent2">
                  <a:lumMod val="50000"/>
                </a:schemeClr>
              </a:solidFill>
            </a:rPr>
            <a:t>xây dựng và triển khai kế hoạch quốc tế hóa các hoạt động của trường. </a:t>
          </a:r>
          <a:endParaRPr lang="en-US" sz="1800" b="1" dirty="0">
            <a:solidFill>
              <a:schemeClr val="accent2">
                <a:lumMod val="50000"/>
              </a:schemeClr>
            </a:solidFill>
          </a:endParaRPr>
        </a:p>
      </dgm:t>
    </dgm:pt>
    <dgm:pt modelId="{5F66BA6A-4BC1-4340-819A-648BE6EE105C}" type="parTrans" cxnId="{8C8E7AC0-4E36-4DFE-864B-A3A79804DD11}">
      <dgm:prSet/>
      <dgm:spPr/>
      <dgm:t>
        <a:bodyPr/>
        <a:lstStyle/>
        <a:p>
          <a:endParaRPr lang="en-US"/>
        </a:p>
      </dgm:t>
    </dgm:pt>
    <dgm:pt modelId="{E21C9895-0F48-4EF9-9724-A0929A22E90F}" type="sibTrans" cxnId="{8C8E7AC0-4E36-4DFE-864B-A3A79804DD11}">
      <dgm:prSet/>
      <dgm:spPr/>
      <dgm:t>
        <a:bodyPr/>
        <a:lstStyle/>
        <a:p>
          <a:endParaRPr lang="en-US"/>
        </a:p>
      </dgm:t>
    </dgm:pt>
    <dgm:pt modelId="{B4503641-E477-428C-BD91-560A0BA6D082}" type="pres">
      <dgm:prSet presAssocID="{5B885568-6435-4C20-9476-43B4A1B6EAE6}" presName="Name0" presStyleCnt="0">
        <dgm:presLayoutVars>
          <dgm:chMax val="7"/>
          <dgm:chPref val="7"/>
          <dgm:dir/>
        </dgm:presLayoutVars>
      </dgm:prSet>
      <dgm:spPr/>
      <dgm:t>
        <a:bodyPr/>
        <a:lstStyle/>
        <a:p>
          <a:endParaRPr lang="en-US"/>
        </a:p>
      </dgm:t>
    </dgm:pt>
    <dgm:pt modelId="{FBE7FC63-8436-4D19-ABB7-8284B2189890}" type="pres">
      <dgm:prSet presAssocID="{5B885568-6435-4C20-9476-43B4A1B6EAE6}" presName="Name1" presStyleCnt="0"/>
      <dgm:spPr/>
    </dgm:pt>
    <dgm:pt modelId="{3DE21A3D-0CDD-4024-AE87-EC01C2F0AA68}" type="pres">
      <dgm:prSet presAssocID="{5B885568-6435-4C20-9476-43B4A1B6EAE6}" presName="cycle" presStyleCnt="0"/>
      <dgm:spPr/>
    </dgm:pt>
    <dgm:pt modelId="{5FF0EB3B-59DC-4AAF-A533-06D2EECBE061}" type="pres">
      <dgm:prSet presAssocID="{5B885568-6435-4C20-9476-43B4A1B6EAE6}" presName="srcNode" presStyleLbl="node1" presStyleIdx="0" presStyleCnt="5"/>
      <dgm:spPr/>
    </dgm:pt>
    <dgm:pt modelId="{A5096F15-52C3-44E1-811E-5F464DCEA92C}" type="pres">
      <dgm:prSet presAssocID="{5B885568-6435-4C20-9476-43B4A1B6EAE6}" presName="conn" presStyleLbl="parChTrans1D2" presStyleIdx="0" presStyleCnt="1"/>
      <dgm:spPr/>
      <dgm:t>
        <a:bodyPr/>
        <a:lstStyle/>
        <a:p>
          <a:endParaRPr lang="en-US"/>
        </a:p>
      </dgm:t>
    </dgm:pt>
    <dgm:pt modelId="{22425D85-D34D-4225-AA2E-6D685467D244}" type="pres">
      <dgm:prSet presAssocID="{5B885568-6435-4C20-9476-43B4A1B6EAE6}" presName="extraNode" presStyleLbl="node1" presStyleIdx="0" presStyleCnt="5"/>
      <dgm:spPr/>
    </dgm:pt>
    <dgm:pt modelId="{F75A8CE5-1196-4A9D-802A-2F73F30A44C1}" type="pres">
      <dgm:prSet presAssocID="{5B885568-6435-4C20-9476-43B4A1B6EAE6}" presName="dstNode" presStyleLbl="node1" presStyleIdx="0" presStyleCnt="5"/>
      <dgm:spPr/>
    </dgm:pt>
    <dgm:pt modelId="{7613C2E7-36EA-45B2-981C-BB932D2E99F9}" type="pres">
      <dgm:prSet presAssocID="{A16D625B-062E-4CF7-AA02-5109530CD59A}" presName="text_1" presStyleLbl="node1" presStyleIdx="0" presStyleCnt="5">
        <dgm:presLayoutVars>
          <dgm:bulletEnabled val="1"/>
        </dgm:presLayoutVars>
      </dgm:prSet>
      <dgm:spPr/>
      <dgm:t>
        <a:bodyPr/>
        <a:lstStyle/>
        <a:p>
          <a:endParaRPr lang="en-US"/>
        </a:p>
      </dgm:t>
    </dgm:pt>
    <dgm:pt modelId="{011F0B9C-819E-46B4-89EC-F222D3073127}" type="pres">
      <dgm:prSet presAssocID="{A16D625B-062E-4CF7-AA02-5109530CD59A}" presName="accent_1" presStyleCnt="0"/>
      <dgm:spPr/>
    </dgm:pt>
    <dgm:pt modelId="{64930844-3B7D-414E-A4BE-CB92A46ECDE0}" type="pres">
      <dgm:prSet presAssocID="{A16D625B-062E-4CF7-AA02-5109530CD59A}" presName="accentRepeatNode" presStyleLbl="solidFgAcc1" presStyleIdx="0" presStyleCnt="5"/>
      <dgm:spPr/>
    </dgm:pt>
    <dgm:pt modelId="{D16EF8FB-E270-4D94-B91A-301112F1E9E0}" type="pres">
      <dgm:prSet presAssocID="{89F56843-FAB1-4738-AED6-E5E94D424ECF}" presName="text_2" presStyleLbl="node1" presStyleIdx="1" presStyleCnt="5">
        <dgm:presLayoutVars>
          <dgm:bulletEnabled val="1"/>
        </dgm:presLayoutVars>
      </dgm:prSet>
      <dgm:spPr/>
      <dgm:t>
        <a:bodyPr/>
        <a:lstStyle/>
        <a:p>
          <a:endParaRPr lang="en-US"/>
        </a:p>
      </dgm:t>
    </dgm:pt>
    <dgm:pt modelId="{AE8D1A5C-5312-4E62-B19E-A6CC50F0FEF2}" type="pres">
      <dgm:prSet presAssocID="{89F56843-FAB1-4738-AED6-E5E94D424ECF}" presName="accent_2" presStyleCnt="0"/>
      <dgm:spPr/>
    </dgm:pt>
    <dgm:pt modelId="{5FD56EDC-F3C8-4A8E-A308-6AFFC7E8EBCA}" type="pres">
      <dgm:prSet presAssocID="{89F56843-FAB1-4738-AED6-E5E94D424ECF}" presName="accentRepeatNode" presStyleLbl="solidFgAcc1" presStyleIdx="1" presStyleCnt="5"/>
      <dgm:spPr/>
    </dgm:pt>
    <dgm:pt modelId="{91C279B1-D798-4727-986B-42D9DAC1172D}" type="pres">
      <dgm:prSet presAssocID="{0770AC4C-2B24-43E5-A0FA-8CACD0AFC37C}" presName="text_3" presStyleLbl="node1" presStyleIdx="2" presStyleCnt="5">
        <dgm:presLayoutVars>
          <dgm:bulletEnabled val="1"/>
        </dgm:presLayoutVars>
      </dgm:prSet>
      <dgm:spPr/>
      <dgm:t>
        <a:bodyPr/>
        <a:lstStyle/>
        <a:p>
          <a:endParaRPr lang="en-US"/>
        </a:p>
      </dgm:t>
    </dgm:pt>
    <dgm:pt modelId="{DC30DDE1-26BF-4E52-8B89-2E0157C536FA}" type="pres">
      <dgm:prSet presAssocID="{0770AC4C-2B24-43E5-A0FA-8CACD0AFC37C}" presName="accent_3" presStyleCnt="0"/>
      <dgm:spPr/>
    </dgm:pt>
    <dgm:pt modelId="{B587F6AF-5CD7-47FE-8BF5-1E4285475EAD}" type="pres">
      <dgm:prSet presAssocID="{0770AC4C-2B24-43E5-A0FA-8CACD0AFC37C}" presName="accentRepeatNode" presStyleLbl="solidFgAcc1" presStyleIdx="2" presStyleCnt="5"/>
      <dgm:spPr/>
    </dgm:pt>
    <dgm:pt modelId="{6FD5C1F1-2DD5-4EFC-BF27-EC42E6266FD3}" type="pres">
      <dgm:prSet presAssocID="{048712E8-2B83-462E-8158-D9E55C082E39}" presName="text_4" presStyleLbl="node1" presStyleIdx="3" presStyleCnt="5">
        <dgm:presLayoutVars>
          <dgm:bulletEnabled val="1"/>
        </dgm:presLayoutVars>
      </dgm:prSet>
      <dgm:spPr/>
      <dgm:t>
        <a:bodyPr/>
        <a:lstStyle/>
        <a:p>
          <a:endParaRPr lang="en-US"/>
        </a:p>
      </dgm:t>
    </dgm:pt>
    <dgm:pt modelId="{0452C208-31ED-49FD-B6F7-9F0DD878BA09}" type="pres">
      <dgm:prSet presAssocID="{048712E8-2B83-462E-8158-D9E55C082E39}" presName="accent_4" presStyleCnt="0"/>
      <dgm:spPr/>
    </dgm:pt>
    <dgm:pt modelId="{2125180C-391C-4CBB-A6D4-692953DB04AF}" type="pres">
      <dgm:prSet presAssocID="{048712E8-2B83-462E-8158-D9E55C082E39}" presName="accentRepeatNode" presStyleLbl="solidFgAcc1" presStyleIdx="3" presStyleCnt="5"/>
      <dgm:spPr/>
    </dgm:pt>
    <dgm:pt modelId="{184F337F-B87F-4211-9A3E-2C3BB319B94D}" type="pres">
      <dgm:prSet presAssocID="{187E48CA-01C5-4209-BDF7-9FB3BDF96718}" presName="text_5" presStyleLbl="node1" presStyleIdx="4" presStyleCnt="5">
        <dgm:presLayoutVars>
          <dgm:bulletEnabled val="1"/>
        </dgm:presLayoutVars>
      </dgm:prSet>
      <dgm:spPr/>
      <dgm:t>
        <a:bodyPr/>
        <a:lstStyle/>
        <a:p>
          <a:endParaRPr lang="en-US"/>
        </a:p>
      </dgm:t>
    </dgm:pt>
    <dgm:pt modelId="{7ADA5DD7-4622-4DBA-9F15-0B4ED98D24A6}" type="pres">
      <dgm:prSet presAssocID="{187E48CA-01C5-4209-BDF7-9FB3BDF96718}" presName="accent_5" presStyleCnt="0"/>
      <dgm:spPr/>
    </dgm:pt>
    <dgm:pt modelId="{6078840B-3A5F-4D59-8F06-F2A1572628FF}" type="pres">
      <dgm:prSet presAssocID="{187E48CA-01C5-4209-BDF7-9FB3BDF96718}" presName="accentRepeatNode" presStyleLbl="solidFgAcc1" presStyleIdx="4" presStyleCnt="5"/>
      <dgm:spPr/>
    </dgm:pt>
  </dgm:ptLst>
  <dgm:cxnLst>
    <dgm:cxn modelId="{9EFCB668-9F5D-42CE-957D-E2C82AFB43C9}" srcId="{5B885568-6435-4C20-9476-43B4A1B6EAE6}" destId="{048712E8-2B83-462E-8158-D9E55C082E39}" srcOrd="3" destOrd="0" parTransId="{A24035A3-39D4-4381-B887-FF05F9679D69}" sibTransId="{C38AFA01-6724-4AB3-A8FC-599EE855EE7A}"/>
    <dgm:cxn modelId="{E37D6591-195C-4DC8-9244-CC3D08C43FA4}" type="presOf" srcId="{89F56843-FAB1-4738-AED6-E5E94D424ECF}" destId="{D16EF8FB-E270-4D94-B91A-301112F1E9E0}" srcOrd="0" destOrd="0" presId="urn:microsoft.com/office/officeart/2008/layout/VerticalCurvedList"/>
    <dgm:cxn modelId="{4DC8E698-2DCB-4DBC-BE2D-BE0A33535050}" type="presOf" srcId="{048712E8-2B83-462E-8158-D9E55C082E39}" destId="{6FD5C1F1-2DD5-4EFC-BF27-EC42E6266FD3}" srcOrd="0" destOrd="0" presId="urn:microsoft.com/office/officeart/2008/layout/VerticalCurvedList"/>
    <dgm:cxn modelId="{ED3A4D6A-7416-45D2-84D8-3F267BEEF57B}" type="presOf" srcId="{5B885568-6435-4C20-9476-43B4A1B6EAE6}" destId="{B4503641-E477-428C-BD91-560A0BA6D082}" srcOrd="0" destOrd="0" presId="urn:microsoft.com/office/officeart/2008/layout/VerticalCurvedList"/>
    <dgm:cxn modelId="{55E6F65A-36E2-4977-BE9A-A87B39BCD87A}" srcId="{5B885568-6435-4C20-9476-43B4A1B6EAE6}" destId="{A16D625B-062E-4CF7-AA02-5109530CD59A}" srcOrd="0" destOrd="0" parTransId="{2BA9F854-F909-4DFA-941A-A7D19AC61028}" sibTransId="{33398602-9BE0-49F5-B6E7-CD9FC4DE7445}"/>
    <dgm:cxn modelId="{CC6AF425-8EE4-4142-A174-2610631808F4}" srcId="{5B885568-6435-4C20-9476-43B4A1B6EAE6}" destId="{0770AC4C-2B24-43E5-A0FA-8CACD0AFC37C}" srcOrd="2" destOrd="0" parTransId="{0839FDD6-4C0F-4522-9D7C-039DA5D9859F}" sibTransId="{92D5F45C-A086-499F-BD20-7476E495AF19}"/>
    <dgm:cxn modelId="{9BDB4840-5504-4486-8DEA-1BCD1414A074}" type="presOf" srcId="{0770AC4C-2B24-43E5-A0FA-8CACD0AFC37C}" destId="{91C279B1-D798-4727-986B-42D9DAC1172D}" srcOrd="0" destOrd="0" presId="urn:microsoft.com/office/officeart/2008/layout/VerticalCurvedList"/>
    <dgm:cxn modelId="{9BEAF07D-10E1-40DC-ADB9-AD0E6FBD55F7}" type="presOf" srcId="{33398602-9BE0-49F5-B6E7-CD9FC4DE7445}" destId="{A5096F15-52C3-44E1-811E-5F464DCEA92C}" srcOrd="0" destOrd="0" presId="urn:microsoft.com/office/officeart/2008/layout/VerticalCurvedList"/>
    <dgm:cxn modelId="{DC7CEE09-FE60-4AC9-9B34-19C3EE8ACF70}" type="presOf" srcId="{A16D625B-062E-4CF7-AA02-5109530CD59A}" destId="{7613C2E7-36EA-45B2-981C-BB932D2E99F9}" srcOrd="0" destOrd="0" presId="urn:microsoft.com/office/officeart/2008/layout/VerticalCurvedList"/>
    <dgm:cxn modelId="{29B5D210-949A-4997-A7A5-763CCEF78A7F}" type="presOf" srcId="{187E48CA-01C5-4209-BDF7-9FB3BDF96718}" destId="{184F337F-B87F-4211-9A3E-2C3BB319B94D}" srcOrd="0" destOrd="0" presId="urn:microsoft.com/office/officeart/2008/layout/VerticalCurvedList"/>
    <dgm:cxn modelId="{1A138C3F-9F64-4ED3-80A0-E5359CE7799A}" srcId="{5B885568-6435-4C20-9476-43B4A1B6EAE6}" destId="{89F56843-FAB1-4738-AED6-E5E94D424ECF}" srcOrd="1" destOrd="0" parTransId="{F78835AF-20CD-4D5E-AC64-52E7CD1BDAFD}" sibTransId="{A24DE500-603D-41E3-93C5-893A2355C987}"/>
    <dgm:cxn modelId="{8C8E7AC0-4E36-4DFE-864B-A3A79804DD11}" srcId="{5B885568-6435-4C20-9476-43B4A1B6EAE6}" destId="{187E48CA-01C5-4209-BDF7-9FB3BDF96718}" srcOrd="4" destOrd="0" parTransId="{5F66BA6A-4BC1-4340-819A-648BE6EE105C}" sibTransId="{E21C9895-0F48-4EF9-9724-A0929A22E90F}"/>
    <dgm:cxn modelId="{1FC5DF89-B69F-42FA-A683-584EF1B2B094}" type="presParOf" srcId="{B4503641-E477-428C-BD91-560A0BA6D082}" destId="{FBE7FC63-8436-4D19-ABB7-8284B2189890}" srcOrd="0" destOrd="0" presId="urn:microsoft.com/office/officeart/2008/layout/VerticalCurvedList"/>
    <dgm:cxn modelId="{43F62896-D99B-4EBC-B9AC-28D77845C187}" type="presParOf" srcId="{FBE7FC63-8436-4D19-ABB7-8284B2189890}" destId="{3DE21A3D-0CDD-4024-AE87-EC01C2F0AA68}" srcOrd="0" destOrd="0" presId="urn:microsoft.com/office/officeart/2008/layout/VerticalCurvedList"/>
    <dgm:cxn modelId="{C48D81F7-ABFD-47C8-84DE-A8D92743B5B2}" type="presParOf" srcId="{3DE21A3D-0CDD-4024-AE87-EC01C2F0AA68}" destId="{5FF0EB3B-59DC-4AAF-A533-06D2EECBE061}" srcOrd="0" destOrd="0" presId="urn:microsoft.com/office/officeart/2008/layout/VerticalCurvedList"/>
    <dgm:cxn modelId="{BD44E278-D9E6-4AD9-A4D1-9AA4D59DAC84}" type="presParOf" srcId="{3DE21A3D-0CDD-4024-AE87-EC01C2F0AA68}" destId="{A5096F15-52C3-44E1-811E-5F464DCEA92C}" srcOrd="1" destOrd="0" presId="urn:microsoft.com/office/officeart/2008/layout/VerticalCurvedList"/>
    <dgm:cxn modelId="{CE9775BF-0326-4819-8181-27814C959D61}" type="presParOf" srcId="{3DE21A3D-0CDD-4024-AE87-EC01C2F0AA68}" destId="{22425D85-D34D-4225-AA2E-6D685467D244}" srcOrd="2" destOrd="0" presId="urn:microsoft.com/office/officeart/2008/layout/VerticalCurvedList"/>
    <dgm:cxn modelId="{B68DAB0B-D4C5-4B07-BB83-1A76EFDC3A6C}" type="presParOf" srcId="{3DE21A3D-0CDD-4024-AE87-EC01C2F0AA68}" destId="{F75A8CE5-1196-4A9D-802A-2F73F30A44C1}" srcOrd="3" destOrd="0" presId="urn:microsoft.com/office/officeart/2008/layout/VerticalCurvedList"/>
    <dgm:cxn modelId="{535951F0-9C6B-4FF1-9CF1-7871D6709C93}" type="presParOf" srcId="{FBE7FC63-8436-4D19-ABB7-8284B2189890}" destId="{7613C2E7-36EA-45B2-981C-BB932D2E99F9}" srcOrd="1" destOrd="0" presId="urn:microsoft.com/office/officeart/2008/layout/VerticalCurvedList"/>
    <dgm:cxn modelId="{69381652-FDC4-44D9-A605-489DABA01BBF}" type="presParOf" srcId="{FBE7FC63-8436-4D19-ABB7-8284B2189890}" destId="{011F0B9C-819E-46B4-89EC-F222D3073127}" srcOrd="2" destOrd="0" presId="urn:microsoft.com/office/officeart/2008/layout/VerticalCurvedList"/>
    <dgm:cxn modelId="{2F3F86F3-68F4-4DEF-932E-794CE0DA4B4D}" type="presParOf" srcId="{011F0B9C-819E-46B4-89EC-F222D3073127}" destId="{64930844-3B7D-414E-A4BE-CB92A46ECDE0}" srcOrd="0" destOrd="0" presId="urn:microsoft.com/office/officeart/2008/layout/VerticalCurvedList"/>
    <dgm:cxn modelId="{4060E2D5-D4E7-418F-A8B1-8AC0B4D9F1E6}" type="presParOf" srcId="{FBE7FC63-8436-4D19-ABB7-8284B2189890}" destId="{D16EF8FB-E270-4D94-B91A-301112F1E9E0}" srcOrd="3" destOrd="0" presId="urn:microsoft.com/office/officeart/2008/layout/VerticalCurvedList"/>
    <dgm:cxn modelId="{4DAFDA73-A38C-4A11-9196-8AA00F9C3D7C}" type="presParOf" srcId="{FBE7FC63-8436-4D19-ABB7-8284B2189890}" destId="{AE8D1A5C-5312-4E62-B19E-A6CC50F0FEF2}" srcOrd="4" destOrd="0" presId="urn:microsoft.com/office/officeart/2008/layout/VerticalCurvedList"/>
    <dgm:cxn modelId="{AC174DDD-42AD-4077-9FD1-67A107F9D123}" type="presParOf" srcId="{AE8D1A5C-5312-4E62-B19E-A6CC50F0FEF2}" destId="{5FD56EDC-F3C8-4A8E-A308-6AFFC7E8EBCA}" srcOrd="0" destOrd="0" presId="urn:microsoft.com/office/officeart/2008/layout/VerticalCurvedList"/>
    <dgm:cxn modelId="{8075CBF3-0673-4A94-9E82-72F0770D1987}" type="presParOf" srcId="{FBE7FC63-8436-4D19-ABB7-8284B2189890}" destId="{91C279B1-D798-4727-986B-42D9DAC1172D}" srcOrd="5" destOrd="0" presId="urn:microsoft.com/office/officeart/2008/layout/VerticalCurvedList"/>
    <dgm:cxn modelId="{723289CD-A23A-4810-9DCF-6816F64E264E}" type="presParOf" srcId="{FBE7FC63-8436-4D19-ABB7-8284B2189890}" destId="{DC30DDE1-26BF-4E52-8B89-2E0157C536FA}" srcOrd="6" destOrd="0" presId="urn:microsoft.com/office/officeart/2008/layout/VerticalCurvedList"/>
    <dgm:cxn modelId="{496BADB3-BF22-4EAB-9C1E-6D7A3C0C2CD1}" type="presParOf" srcId="{DC30DDE1-26BF-4E52-8B89-2E0157C536FA}" destId="{B587F6AF-5CD7-47FE-8BF5-1E4285475EAD}" srcOrd="0" destOrd="0" presId="urn:microsoft.com/office/officeart/2008/layout/VerticalCurvedList"/>
    <dgm:cxn modelId="{E2C00B5E-C0CD-48E3-AE82-B541DF5187C3}" type="presParOf" srcId="{FBE7FC63-8436-4D19-ABB7-8284B2189890}" destId="{6FD5C1F1-2DD5-4EFC-BF27-EC42E6266FD3}" srcOrd="7" destOrd="0" presId="urn:microsoft.com/office/officeart/2008/layout/VerticalCurvedList"/>
    <dgm:cxn modelId="{A2C326B3-0468-4C7A-B468-188CDCB8B7D6}" type="presParOf" srcId="{FBE7FC63-8436-4D19-ABB7-8284B2189890}" destId="{0452C208-31ED-49FD-B6F7-9F0DD878BA09}" srcOrd="8" destOrd="0" presId="urn:microsoft.com/office/officeart/2008/layout/VerticalCurvedList"/>
    <dgm:cxn modelId="{E2B37212-E563-4049-B479-73553464BB6B}" type="presParOf" srcId="{0452C208-31ED-49FD-B6F7-9F0DD878BA09}" destId="{2125180C-391C-4CBB-A6D4-692953DB04AF}" srcOrd="0" destOrd="0" presId="urn:microsoft.com/office/officeart/2008/layout/VerticalCurvedList"/>
    <dgm:cxn modelId="{B6411215-6AA4-4E71-ADE8-B7C5CDEFDA5B}" type="presParOf" srcId="{FBE7FC63-8436-4D19-ABB7-8284B2189890}" destId="{184F337F-B87F-4211-9A3E-2C3BB319B94D}" srcOrd="9" destOrd="0" presId="urn:microsoft.com/office/officeart/2008/layout/VerticalCurvedList"/>
    <dgm:cxn modelId="{3CD98E1A-1987-4FBE-AE69-60BC25D62EC7}" type="presParOf" srcId="{FBE7FC63-8436-4D19-ABB7-8284B2189890}" destId="{7ADA5DD7-4622-4DBA-9F15-0B4ED98D24A6}" srcOrd="10" destOrd="0" presId="urn:microsoft.com/office/officeart/2008/layout/VerticalCurvedList"/>
    <dgm:cxn modelId="{B37B831B-71E5-4172-899A-F77D63C76842}" type="presParOf" srcId="{7ADA5DD7-4622-4DBA-9F15-0B4ED98D24A6}" destId="{6078840B-3A5F-4D59-8F06-F2A1572628FF}"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85568-6435-4C20-9476-43B4A1B6EAE6}"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A16D625B-062E-4CF7-AA02-5109530CD59A}">
      <dgm:prSet/>
      <dgm:spPr/>
      <dgm:t>
        <a:bodyPr/>
        <a:lstStyle/>
        <a:p>
          <a:r>
            <a:rPr lang="vi-VN" dirty="0"/>
            <a:t>TS: </a:t>
          </a:r>
          <a:r>
            <a:rPr lang="en-US" dirty="0"/>
            <a:t>57% (2018) </a:t>
          </a:r>
          <a:r>
            <a:rPr lang="en-US" dirty="0" err="1"/>
            <a:t>lên</a:t>
          </a:r>
          <a:r>
            <a:rPr lang="en-US" dirty="0"/>
            <a:t> </a:t>
          </a:r>
          <a:r>
            <a:rPr lang="en-US" dirty="0" err="1"/>
            <a:t>trên</a:t>
          </a:r>
          <a:r>
            <a:rPr lang="en-US" dirty="0"/>
            <a:t> 63% (2023)</a:t>
          </a:r>
          <a:r>
            <a:rPr lang="vi-VN" dirty="0"/>
            <a:t> </a:t>
          </a:r>
        </a:p>
        <a:p>
          <a:r>
            <a:rPr lang="vi-VN" dirty="0"/>
            <a:t>GS/PGS: </a:t>
          </a:r>
          <a:r>
            <a:rPr lang="en-US" dirty="0"/>
            <a:t>20% (2018) </a:t>
          </a:r>
          <a:r>
            <a:rPr lang="en-US" dirty="0" err="1"/>
            <a:t>đến</a:t>
          </a:r>
          <a:r>
            <a:rPr lang="en-US" dirty="0"/>
            <a:t> 21% (2023)</a:t>
          </a:r>
        </a:p>
      </dgm:t>
    </dgm:pt>
    <dgm:pt modelId="{2BA9F854-F909-4DFA-941A-A7D19AC61028}" type="parTrans" cxnId="{55E6F65A-36E2-4977-BE9A-A87B39BCD87A}">
      <dgm:prSet/>
      <dgm:spPr/>
      <dgm:t>
        <a:bodyPr/>
        <a:lstStyle/>
        <a:p>
          <a:endParaRPr lang="en-US"/>
        </a:p>
      </dgm:t>
    </dgm:pt>
    <dgm:pt modelId="{33398602-9BE0-49F5-B6E7-CD9FC4DE7445}" type="sibTrans" cxnId="{55E6F65A-36E2-4977-BE9A-A87B39BCD87A}">
      <dgm:prSet/>
      <dgm:spPr/>
      <dgm:t>
        <a:bodyPr/>
        <a:lstStyle/>
        <a:p>
          <a:endParaRPr lang="en-US"/>
        </a:p>
      </dgm:t>
    </dgm:pt>
    <dgm:pt modelId="{89F56843-FAB1-4738-AED6-E5E94D424ECF}">
      <dgm:prSet/>
      <dgm:spPr/>
      <dgm:t>
        <a:bodyPr/>
        <a:lstStyle/>
        <a:p>
          <a:r>
            <a:rPr lang="en-US" dirty="0"/>
            <a:t>39 </a:t>
          </a:r>
          <a:r>
            <a:rPr lang="en-US" dirty="0" err="1"/>
            <a:t>ngành</a:t>
          </a:r>
          <a:r>
            <a:rPr lang="en-US" dirty="0"/>
            <a:t> ĐH (~100 </a:t>
          </a:r>
          <a:r>
            <a:rPr lang="en-US" dirty="0" err="1"/>
            <a:t>chuyên</a:t>
          </a:r>
          <a:r>
            <a:rPr lang="en-US" dirty="0"/>
            <a:t> </a:t>
          </a:r>
          <a:r>
            <a:rPr lang="en-US" dirty="0" err="1"/>
            <a:t>ngành</a:t>
          </a:r>
          <a:r>
            <a:rPr lang="en-US" dirty="0"/>
            <a:t>) </a:t>
          </a:r>
        </a:p>
        <a:p>
          <a:r>
            <a:rPr lang="en-US" dirty="0"/>
            <a:t>22 </a:t>
          </a:r>
          <a:r>
            <a:rPr lang="en-US" dirty="0" err="1"/>
            <a:t>ngành</a:t>
          </a:r>
          <a:r>
            <a:rPr lang="en-US" dirty="0"/>
            <a:t> </a:t>
          </a:r>
          <a:r>
            <a:rPr lang="en-US" dirty="0" err="1"/>
            <a:t>đào</a:t>
          </a:r>
          <a:r>
            <a:rPr lang="en-US" dirty="0"/>
            <a:t> </a:t>
          </a:r>
          <a:r>
            <a:rPr lang="en-US" dirty="0" err="1"/>
            <a:t>tạo</a:t>
          </a:r>
          <a:r>
            <a:rPr lang="en-US" dirty="0"/>
            <a:t> </a:t>
          </a:r>
          <a:r>
            <a:rPr lang="en-US" dirty="0" err="1"/>
            <a:t>bằng</a:t>
          </a:r>
          <a:r>
            <a:rPr lang="en-US" dirty="0"/>
            <a:t> </a:t>
          </a:r>
          <a:r>
            <a:rPr lang="en-US" dirty="0" err="1"/>
            <a:t>tiếng</a:t>
          </a:r>
          <a:r>
            <a:rPr lang="en-US" dirty="0"/>
            <a:t> Anh</a:t>
          </a:r>
        </a:p>
      </dgm:t>
    </dgm:pt>
    <dgm:pt modelId="{F78835AF-20CD-4D5E-AC64-52E7CD1BDAFD}" type="parTrans" cxnId="{1A138C3F-9F64-4ED3-80A0-E5359CE7799A}">
      <dgm:prSet/>
      <dgm:spPr/>
      <dgm:t>
        <a:bodyPr/>
        <a:lstStyle/>
        <a:p>
          <a:endParaRPr lang="en-US"/>
        </a:p>
      </dgm:t>
    </dgm:pt>
    <dgm:pt modelId="{A24DE500-603D-41E3-93C5-893A2355C987}" type="sibTrans" cxnId="{1A138C3F-9F64-4ED3-80A0-E5359CE7799A}">
      <dgm:prSet/>
      <dgm:spPr/>
      <dgm:t>
        <a:bodyPr/>
        <a:lstStyle/>
        <a:p>
          <a:endParaRPr lang="en-US"/>
        </a:p>
      </dgm:t>
    </dgm:pt>
    <dgm:pt modelId="{0770AC4C-2B24-43E5-A0FA-8CACD0AFC37C}">
      <dgm:prSet/>
      <dgm:spPr/>
      <dgm:t>
        <a:bodyPr/>
        <a:lstStyle/>
        <a:p>
          <a:r>
            <a:rPr lang="en-US" dirty="0" err="1">
              <a:solidFill>
                <a:schemeClr val="tx1"/>
              </a:solidFill>
            </a:rPr>
            <a:t>Nhu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nguồn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quốc</a:t>
          </a:r>
          <a:r>
            <a:rPr lang="en-US" dirty="0">
              <a:solidFill>
                <a:schemeClr val="tx1"/>
              </a:solidFill>
            </a:rPr>
            <a:t> </a:t>
          </a:r>
          <a:r>
            <a:rPr lang="en-US" dirty="0" err="1">
              <a:solidFill>
                <a:schemeClr val="tx1"/>
              </a:solidFill>
            </a:rPr>
            <a:t>tế</a:t>
          </a:r>
          <a:endParaRPr lang="en-US" b="1" dirty="0">
            <a:solidFill>
              <a:srgbClr val="C00000"/>
            </a:solidFill>
          </a:endParaRPr>
        </a:p>
      </dgm:t>
    </dgm:pt>
    <dgm:pt modelId="{0839FDD6-4C0F-4522-9D7C-039DA5D9859F}" type="parTrans" cxnId="{CC6AF425-8EE4-4142-A174-2610631808F4}">
      <dgm:prSet/>
      <dgm:spPr/>
      <dgm:t>
        <a:bodyPr/>
        <a:lstStyle/>
        <a:p>
          <a:endParaRPr lang="en-US"/>
        </a:p>
      </dgm:t>
    </dgm:pt>
    <dgm:pt modelId="{92D5F45C-A086-499F-BD20-7476E495AF19}" type="sibTrans" cxnId="{CC6AF425-8EE4-4142-A174-2610631808F4}">
      <dgm:prSet/>
      <dgm:spPr/>
      <dgm:t>
        <a:bodyPr/>
        <a:lstStyle/>
        <a:p>
          <a:endParaRPr lang="en-US"/>
        </a:p>
      </dgm:t>
    </dgm:pt>
    <dgm:pt modelId="{048712E8-2B83-462E-8158-D9E55C082E39}">
      <dgm:prSet/>
      <dgm:spPr/>
      <dgm:t>
        <a:bodyPr/>
        <a:lstStyle/>
        <a:p>
          <a:r>
            <a:rPr lang="vi-VN" dirty="0">
              <a:solidFill>
                <a:schemeClr val="accent6">
                  <a:lumMod val="90000"/>
                  <a:lumOff val="10000"/>
                </a:schemeClr>
              </a:solidFill>
            </a:rPr>
            <a:t>Có một số ngành/lĩnh vực xếp hạng cao trên thế giới và châu Á</a:t>
          </a:r>
          <a:r>
            <a:rPr lang="en-US" dirty="0">
              <a:solidFill>
                <a:schemeClr val="accent6">
                  <a:lumMod val="90000"/>
                  <a:lumOff val="10000"/>
                </a:schemeClr>
              </a:solidFill>
            </a:rPr>
            <a:t>.</a:t>
          </a:r>
        </a:p>
      </dgm:t>
    </dgm:pt>
    <dgm:pt modelId="{A24035A3-39D4-4381-B887-FF05F9679D69}" type="parTrans" cxnId="{9EFCB668-9F5D-42CE-957D-E2C82AFB43C9}">
      <dgm:prSet/>
      <dgm:spPr/>
      <dgm:t>
        <a:bodyPr/>
        <a:lstStyle/>
        <a:p>
          <a:endParaRPr lang="en-US"/>
        </a:p>
      </dgm:t>
    </dgm:pt>
    <dgm:pt modelId="{C38AFA01-6724-4AB3-A8FC-599EE855EE7A}" type="sibTrans" cxnId="{9EFCB668-9F5D-42CE-957D-E2C82AFB43C9}">
      <dgm:prSet/>
      <dgm:spPr/>
      <dgm:t>
        <a:bodyPr/>
        <a:lstStyle/>
        <a:p>
          <a:endParaRPr lang="en-US"/>
        </a:p>
      </dgm:t>
    </dgm:pt>
    <dgm:pt modelId="{2C2949E3-03B9-3B4D-926F-29F053D1D01B}">
      <dgm:prSet/>
      <dgm:spPr/>
      <dgm:t>
        <a:bodyPr/>
        <a:lstStyle/>
        <a:p>
          <a:r>
            <a:rPr lang="vi-VN" dirty="0">
              <a:solidFill>
                <a:srgbClr val="C00000"/>
              </a:solidFill>
            </a:rPr>
            <a:t>Bắt đầu tự chủ từ năm 2021</a:t>
          </a:r>
          <a:endParaRPr lang="en-US" dirty="0">
            <a:solidFill>
              <a:schemeClr val="tx1"/>
            </a:solidFill>
          </a:endParaRPr>
        </a:p>
      </dgm:t>
    </dgm:pt>
    <dgm:pt modelId="{9EFC49F1-C60D-424B-BE50-ACA32C50E4A6}" type="parTrans" cxnId="{94B8A894-320F-DF4F-8E0F-F8D5D6D72BAD}">
      <dgm:prSet/>
      <dgm:spPr/>
      <dgm:t>
        <a:bodyPr/>
        <a:lstStyle/>
        <a:p>
          <a:endParaRPr lang="en-US"/>
        </a:p>
      </dgm:t>
    </dgm:pt>
    <dgm:pt modelId="{FC41EA36-2A0F-E746-AF05-B38048455F38}" type="sibTrans" cxnId="{94B8A894-320F-DF4F-8E0F-F8D5D6D72BAD}">
      <dgm:prSet/>
      <dgm:spPr/>
      <dgm:t>
        <a:bodyPr/>
        <a:lstStyle/>
        <a:p>
          <a:endParaRPr lang="en-US"/>
        </a:p>
      </dgm:t>
    </dgm:pt>
    <dgm:pt modelId="{CC5312A9-44E3-3A48-ACAD-26472CA2B62C}" type="pres">
      <dgm:prSet presAssocID="{5B885568-6435-4C20-9476-43B4A1B6EAE6}" presName="Name0" presStyleCnt="0">
        <dgm:presLayoutVars>
          <dgm:dir/>
          <dgm:resizeHandles val="exact"/>
        </dgm:presLayoutVars>
      </dgm:prSet>
      <dgm:spPr/>
      <dgm:t>
        <a:bodyPr/>
        <a:lstStyle/>
        <a:p>
          <a:endParaRPr lang="en-US"/>
        </a:p>
      </dgm:t>
    </dgm:pt>
    <dgm:pt modelId="{E8561512-58B1-8B47-B465-D6DA9C43B860}" type="pres">
      <dgm:prSet presAssocID="{A16D625B-062E-4CF7-AA02-5109530CD59A}" presName="node" presStyleLbl="node1" presStyleIdx="0" presStyleCnt="5">
        <dgm:presLayoutVars>
          <dgm:bulletEnabled val="1"/>
        </dgm:presLayoutVars>
      </dgm:prSet>
      <dgm:spPr/>
      <dgm:t>
        <a:bodyPr/>
        <a:lstStyle/>
        <a:p>
          <a:endParaRPr lang="en-US"/>
        </a:p>
      </dgm:t>
    </dgm:pt>
    <dgm:pt modelId="{2163FB4D-4F07-FA44-8B41-E1FF65A25BD3}" type="pres">
      <dgm:prSet presAssocID="{33398602-9BE0-49F5-B6E7-CD9FC4DE7445}" presName="sibTrans" presStyleCnt="0"/>
      <dgm:spPr/>
    </dgm:pt>
    <dgm:pt modelId="{9EA457B1-FAAE-C24E-B755-F19ABE480D48}" type="pres">
      <dgm:prSet presAssocID="{89F56843-FAB1-4738-AED6-E5E94D424ECF}" presName="node" presStyleLbl="node1" presStyleIdx="1" presStyleCnt="5">
        <dgm:presLayoutVars>
          <dgm:bulletEnabled val="1"/>
        </dgm:presLayoutVars>
      </dgm:prSet>
      <dgm:spPr/>
      <dgm:t>
        <a:bodyPr/>
        <a:lstStyle/>
        <a:p>
          <a:endParaRPr lang="en-US"/>
        </a:p>
      </dgm:t>
    </dgm:pt>
    <dgm:pt modelId="{528D5E50-D093-CA4E-9FD3-5FE2D175F417}" type="pres">
      <dgm:prSet presAssocID="{A24DE500-603D-41E3-93C5-893A2355C987}" presName="sibTrans" presStyleCnt="0"/>
      <dgm:spPr/>
    </dgm:pt>
    <dgm:pt modelId="{23240CAD-66E0-0248-B1A2-1446FAB4E94D}" type="pres">
      <dgm:prSet presAssocID="{0770AC4C-2B24-43E5-A0FA-8CACD0AFC37C}" presName="node" presStyleLbl="node1" presStyleIdx="2" presStyleCnt="5">
        <dgm:presLayoutVars>
          <dgm:bulletEnabled val="1"/>
        </dgm:presLayoutVars>
      </dgm:prSet>
      <dgm:spPr/>
      <dgm:t>
        <a:bodyPr/>
        <a:lstStyle/>
        <a:p>
          <a:endParaRPr lang="en-US"/>
        </a:p>
      </dgm:t>
    </dgm:pt>
    <dgm:pt modelId="{61B5E90D-C575-0C42-821E-9B2A61B0216D}" type="pres">
      <dgm:prSet presAssocID="{92D5F45C-A086-499F-BD20-7476E495AF19}" presName="sibTrans" presStyleCnt="0"/>
      <dgm:spPr/>
    </dgm:pt>
    <dgm:pt modelId="{79366E54-EF61-0A4E-A15A-791E60974887}" type="pres">
      <dgm:prSet presAssocID="{048712E8-2B83-462E-8158-D9E55C082E39}" presName="node" presStyleLbl="node1" presStyleIdx="3" presStyleCnt="5">
        <dgm:presLayoutVars>
          <dgm:bulletEnabled val="1"/>
        </dgm:presLayoutVars>
      </dgm:prSet>
      <dgm:spPr/>
      <dgm:t>
        <a:bodyPr/>
        <a:lstStyle/>
        <a:p>
          <a:endParaRPr lang="en-US"/>
        </a:p>
      </dgm:t>
    </dgm:pt>
    <dgm:pt modelId="{8D382871-ECA7-6849-BC50-48426544EC4F}" type="pres">
      <dgm:prSet presAssocID="{C38AFA01-6724-4AB3-A8FC-599EE855EE7A}" presName="sibTrans" presStyleCnt="0"/>
      <dgm:spPr/>
    </dgm:pt>
    <dgm:pt modelId="{B2E8E3B5-7A6E-7748-94EF-9F7B3C87E8BC}" type="pres">
      <dgm:prSet presAssocID="{2C2949E3-03B9-3B4D-926F-29F053D1D01B}" presName="node" presStyleLbl="node1" presStyleIdx="4" presStyleCnt="5">
        <dgm:presLayoutVars>
          <dgm:bulletEnabled val="1"/>
        </dgm:presLayoutVars>
      </dgm:prSet>
      <dgm:spPr/>
      <dgm:t>
        <a:bodyPr/>
        <a:lstStyle/>
        <a:p>
          <a:endParaRPr lang="en-US"/>
        </a:p>
      </dgm:t>
    </dgm:pt>
  </dgm:ptLst>
  <dgm:cxnLst>
    <dgm:cxn modelId="{9EFCB668-9F5D-42CE-957D-E2C82AFB43C9}" srcId="{5B885568-6435-4C20-9476-43B4A1B6EAE6}" destId="{048712E8-2B83-462E-8158-D9E55C082E39}" srcOrd="3" destOrd="0" parTransId="{A24035A3-39D4-4381-B887-FF05F9679D69}" sibTransId="{C38AFA01-6724-4AB3-A8FC-599EE855EE7A}"/>
    <dgm:cxn modelId="{798CC016-BCAB-2448-9639-1B3B48C3BC60}" type="presOf" srcId="{5B885568-6435-4C20-9476-43B4A1B6EAE6}" destId="{CC5312A9-44E3-3A48-ACAD-26472CA2B62C}" srcOrd="0" destOrd="0" presId="urn:microsoft.com/office/officeart/2005/8/layout/hList6"/>
    <dgm:cxn modelId="{59E1DAA7-6C4F-614C-A9AF-0D2D54F59F69}" type="presOf" srcId="{2C2949E3-03B9-3B4D-926F-29F053D1D01B}" destId="{B2E8E3B5-7A6E-7748-94EF-9F7B3C87E8BC}" srcOrd="0" destOrd="0" presId="urn:microsoft.com/office/officeart/2005/8/layout/hList6"/>
    <dgm:cxn modelId="{94B8A894-320F-DF4F-8E0F-F8D5D6D72BAD}" srcId="{5B885568-6435-4C20-9476-43B4A1B6EAE6}" destId="{2C2949E3-03B9-3B4D-926F-29F053D1D01B}" srcOrd="4" destOrd="0" parTransId="{9EFC49F1-C60D-424B-BE50-ACA32C50E4A6}" sibTransId="{FC41EA36-2A0F-E746-AF05-B38048455F38}"/>
    <dgm:cxn modelId="{55E6F65A-36E2-4977-BE9A-A87B39BCD87A}" srcId="{5B885568-6435-4C20-9476-43B4A1B6EAE6}" destId="{A16D625B-062E-4CF7-AA02-5109530CD59A}" srcOrd="0" destOrd="0" parTransId="{2BA9F854-F909-4DFA-941A-A7D19AC61028}" sibTransId="{33398602-9BE0-49F5-B6E7-CD9FC4DE7445}"/>
    <dgm:cxn modelId="{CC6AF425-8EE4-4142-A174-2610631808F4}" srcId="{5B885568-6435-4C20-9476-43B4A1B6EAE6}" destId="{0770AC4C-2B24-43E5-A0FA-8CACD0AFC37C}" srcOrd="2" destOrd="0" parTransId="{0839FDD6-4C0F-4522-9D7C-039DA5D9859F}" sibTransId="{92D5F45C-A086-499F-BD20-7476E495AF19}"/>
    <dgm:cxn modelId="{85BA5354-72F8-0949-8CDC-5388584EB90B}" type="presOf" srcId="{89F56843-FAB1-4738-AED6-E5E94D424ECF}" destId="{9EA457B1-FAAE-C24E-B755-F19ABE480D48}" srcOrd="0" destOrd="0" presId="urn:microsoft.com/office/officeart/2005/8/layout/hList6"/>
    <dgm:cxn modelId="{75F69BF8-D110-A64C-B1AA-D98EF2E51BD2}" type="presOf" srcId="{0770AC4C-2B24-43E5-A0FA-8CACD0AFC37C}" destId="{23240CAD-66E0-0248-B1A2-1446FAB4E94D}" srcOrd="0" destOrd="0" presId="urn:microsoft.com/office/officeart/2005/8/layout/hList6"/>
    <dgm:cxn modelId="{1A138C3F-9F64-4ED3-80A0-E5359CE7799A}" srcId="{5B885568-6435-4C20-9476-43B4A1B6EAE6}" destId="{89F56843-FAB1-4738-AED6-E5E94D424ECF}" srcOrd="1" destOrd="0" parTransId="{F78835AF-20CD-4D5E-AC64-52E7CD1BDAFD}" sibTransId="{A24DE500-603D-41E3-93C5-893A2355C987}"/>
    <dgm:cxn modelId="{1040567E-65B3-7549-B38D-E7177BF548B4}" type="presOf" srcId="{A16D625B-062E-4CF7-AA02-5109530CD59A}" destId="{E8561512-58B1-8B47-B465-D6DA9C43B860}" srcOrd="0" destOrd="0" presId="urn:microsoft.com/office/officeart/2005/8/layout/hList6"/>
    <dgm:cxn modelId="{519E55B9-4493-4045-88C9-1FD42FF72391}" type="presOf" srcId="{048712E8-2B83-462E-8158-D9E55C082E39}" destId="{79366E54-EF61-0A4E-A15A-791E60974887}" srcOrd="0" destOrd="0" presId="urn:microsoft.com/office/officeart/2005/8/layout/hList6"/>
    <dgm:cxn modelId="{84A7E670-EF54-E44F-8D60-1091DFA6A8DF}" type="presParOf" srcId="{CC5312A9-44E3-3A48-ACAD-26472CA2B62C}" destId="{E8561512-58B1-8B47-B465-D6DA9C43B860}" srcOrd="0" destOrd="0" presId="urn:microsoft.com/office/officeart/2005/8/layout/hList6"/>
    <dgm:cxn modelId="{B1FAB63E-DFEF-964C-8A22-750104117692}" type="presParOf" srcId="{CC5312A9-44E3-3A48-ACAD-26472CA2B62C}" destId="{2163FB4D-4F07-FA44-8B41-E1FF65A25BD3}" srcOrd="1" destOrd="0" presId="urn:microsoft.com/office/officeart/2005/8/layout/hList6"/>
    <dgm:cxn modelId="{C8477210-5D4A-3443-864E-C648E99663F9}" type="presParOf" srcId="{CC5312A9-44E3-3A48-ACAD-26472CA2B62C}" destId="{9EA457B1-FAAE-C24E-B755-F19ABE480D48}" srcOrd="2" destOrd="0" presId="urn:microsoft.com/office/officeart/2005/8/layout/hList6"/>
    <dgm:cxn modelId="{0A6E4D2E-C278-394C-99FF-358D9D57C795}" type="presParOf" srcId="{CC5312A9-44E3-3A48-ACAD-26472CA2B62C}" destId="{528D5E50-D093-CA4E-9FD3-5FE2D175F417}" srcOrd="3" destOrd="0" presId="urn:microsoft.com/office/officeart/2005/8/layout/hList6"/>
    <dgm:cxn modelId="{A6D4447C-442E-EC4D-9D7B-118D9B223959}" type="presParOf" srcId="{CC5312A9-44E3-3A48-ACAD-26472CA2B62C}" destId="{23240CAD-66E0-0248-B1A2-1446FAB4E94D}" srcOrd="4" destOrd="0" presId="urn:microsoft.com/office/officeart/2005/8/layout/hList6"/>
    <dgm:cxn modelId="{E810AC47-023E-9147-90BE-E9C5ADBC8B0B}" type="presParOf" srcId="{CC5312A9-44E3-3A48-ACAD-26472CA2B62C}" destId="{61B5E90D-C575-0C42-821E-9B2A61B0216D}" srcOrd="5" destOrd="0" presId="urn:microsoft.com/office/officeart/2005/8/layout/hList6"/>
    <dgm:cxn modelId="{054130AD-5E15-414E-ACBE-CD5F0442696E}" type="presParOf" srcId="{CC5312A9-44E3-3A48-ACAD-26472CA2B62C}" destId="{79366E54-EF61-0A4E-A15A-791E60974887}" srcOrd="6" destOrd="0" presId="urn:microsoft.com/office/officeart/2005/8/layout/hList6"/>
    <dgm:cxn modelId="{BDF90129-EF41-774A-976B-0E03CFCB0F57}" type="presParOf" srcId="{CC5312A9-44E3-3A48-ACAD-26472CA2B62C}" destId="{8D382871-ECA7-6849-BC50-48426544EC4F}" srcOrd="7" destOrd="0" presId="urn:microsoft.com/office/officeart/2005/8/layout/hList6"/>
    <dgm:cxn modelId="{94EF61C8-3EE9-9D4B-AB29-2DA26A8C80DC}" type="presParOf" srcId="{CC5312A9-44E3-3A48-ACAD-26472CA2B62C}" destId="{B2E8E3B5-7A6E-7748-94EF-9F7B3C87E8BC}"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EAEA2E-F46A-4DAB-B3C0-E1518A91A4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13CDA7-6BA1-4373-953C-774F3C3D65CC}">
      <dgm:prSet phldrT="[Text]" custT="1"/>
      <dgm:spPr/>
      <dgm:t>
        <a:bodyPr/>
        <a:lstStyle/>
        <a:p>
          <a:r>
            <a:rPr lang="vi-VN" sz="1800" noProof="1"/>
            <a:t>Giải pháp số </a:t>
          </a:r>
          <a:r>
            <a:rPr lang="en-US" sz="1800" noProof="1"/>
            <a:t>3 - </a:t>
          </a:r>
          <a:r>
            <a:rPr lang="vi-VN" sz="1800" noProof="1"/>
            <a:t>29-NQ/TW</a:t>
          </a:r>
          <a:r>
            <a:rPr lang="en-US" sz="1800" noProof="1"/>
            <a:t>, </a:t>
          </a:r>
          <a:r>
            <a:rPr lang="en-US" sz="1800" noProof="1">
              <a:solidFill>
                <a:srgbClr val="FF0000"/>
              </a:solidFill>
            </a:rPr>
            <a:t>số 3 – 46- CTrHĐ /TU</a:t>
          </a:r>
          <a:endParaRPr lang="vi-VN" sz="1800" noProof="1">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dgm:t>
    </dgm:pt>
    <dgm:pt modelId="{09EE64D1-5BBF-4F13-BBE8-768A331DAB21}" type="parTrans" cxnId="{90F4FA00-6C60-4A38-B542-4E53972E80A1}">
      <dgm:prSet/>
      <dgm:spPr/>
      <dgm:t>
        <a:bodyPr/>
        <a:lstStyle/>
        <a:p>
          <a:endParaRPr lang="en-US"/>
        </a:p>
      </dgm:t>
    </dgm:pt>
    <dgm:pt modelId="{6C56A3BD-5821-48C8-8AA1-B123F9FB7DFA}" type="sibTrans" cxnId="{90F4FA00-6C60-4A38-B542-4E53972E80A1}">
      <dgm:prSet/>
      <dgm:spPr/>
      <dgm:t>
        <a:bodyPr/>
        <a:lstStyle/>
        <a:p>
          <a:endParaRPr lang="en-US"/>
        </a:p>
      </dgm:t>
    </dgm:pt>
    <dgm:pt modelId="{1FBFDA0C-A703-4F4D-B2C9-5E619EB32E4C}">
      <dgm:prSet phldrT="[Text]" custT="1"/>
      <dgm:spPr/>
      <dgm:t>
        <a:bodyPr/>
        <a:lstStyle/>
        <a:p>
          <a:pPr>
            <a:lnSpc>
              <a:spcPct val="114000"/>
            </a:lnSpc>
          </a:pPr>
          <a:r>
            <a:rPr lang="vi-VN" sz="1600" noProof="0" dirty="0"/>
            <a:t>“</a:t>
          </a:r>
          <a:r>
            <a:rPr lang="vi-VN" sz="1600" i="1" noProof="0" dirty="0"/>
            <a:t>Chủ động hội nhập và nâng cao hiệu quả hợp tác quốc tế trong giáo dục, đào tạo”.</a:t>
          </a:r>
          <a:endParaRPr lang="vi-VN" sz="1600" noProof="0" dirty="0">
            <a:latin typeface="Segoe UI" panose="020B0502040204020203" pitchFamily="34" charset="0"/>
            <a:cs typeface="Segoe UI" panose="020B0502040204020203" pitchFamily="34" charset="0"/>
          </a:endParaRPr>
        </a:p>
      </dgm:t>
    </dgm:pt>
    <dgm:pt modelId="{8AAA7921-B54D-43CA-B4C5-F1CBD22E0F10}" type="parTrans" cxnId="{68C24CBC-9986-41C6-BE0C-709A59D01554}">
      <dgm:prSet/>
      <dgm:spPr/>
      <dgm:t>
        <a:bodyPr/>
        <a:lstStyle/>
        <a:p>
          <a:endParaRPr lang="en-US"/>
        </a:p>
      </dgm:t>
    </dgm:pt>
    <dgm:pt modelId="{AEF90C3C-41B1-45E8-A4C8-4678327CDBFD}" type="sibTrans" cxnId="{68C24CBC-9986-41C6-BE0C-709A59D01554}">
      <dgm:prSet/>
      <dgm:spPr/>
      <dgm:t>
        <a:bodyPr/>
        <a:lstStyle/>
        <a:p>
          <a:endParaRPr lang="en-US"/>
        </a:p>
      </dgm:t>
    </dgm:pt>
    <dgm:pt modelId="{42A492CD-739C-4E4D-A17B-920BE7646BD4}">
      <dgm:prSet phldrT="[Text]" custT="1"/>
      <dgm:spPr/>
      <dgm:t>
        <a:bodyPr/>
        <a:lstStyle/>
        <a:p>
          <a:pPr>
            <a:lnSpc>
              <a:spcPct val="114000"/>
            </a:lnSpc>
          </a:pPr>
          <a:endParaRPr lang="en-US" sz="1600" dirty="0">
            <a:latin typeface="Segoe UI" panose="020B0502040204020203" pitchFamily="34" charset="0"/>
            <a:cs typeface="Segoe UI" panose="020B0502040204020203" pitchFamily="34" charset="0"/>
          </a:endParaRPr>
        </a:p>
      </dgm:t>
    </dgm:pt>
    <dgm:pt modelId="{D455BECE-340A-4724-99E2-E117BB3FD388}" type="parTrans" cxnId="{2568AEB4-B4B1-42FA-B356-066850B51E4F}">
      <dgm:prSet/>
      <dgm:spPr/>
      <dgm:t>
        <a:bodyPr/>
        <a:lstStyle/>
        <a:p>
          <a:endParaRPr lang="en-US"/>
        </a:p>
      </dgm:t>
    </dgm:pt>
    <dgm:pt modelId="{C7C0D07F-4E9B-4EA0-82C3-141988EE3B7C}" type="sibTrans" cxnId="{2568AEB4-B4B1-42FA-B356-066850B51E4F}">
      <dgm:prSet/>
      <dgm:spPr/>
      <dgm:t>
        <a:bodyPr/>
        <a:lstStyle/>
        <a:p>
          <a:endParaRPr lang="en-US"/>
        </a:p>
      </dgm:t>
    </dgm:pt>
    <dgm:pt modelId="{AAD24ACA-0DAD-47FB-AA19-A12C8DF00B9D}">
      <dgm:prSet phldrT="[Text]" custT="1"/>
      <dgm:spPr/>
      <dgm:t>
        <a:bodyPr/>
        <a:lstStyle/>
        <a:p>
          <a:r>
            <a:rPr lang="vi-VN" sz="1800" noProof="1"/>
            <a:t>Giải pháp số 9</a:t>
          </a:r>
          <a:r>
            <a:rPr lang="en-US" sz="1800" noProof="1"/>
            <a:t> - </a:t>
          </a:r>
          <a:r>
            <a:rPr lang="vi-VN" sz="1800" noProof="1"/>
            <a:t>29-NQ/TW</a:t>
          </a:r>
          <a:r>
            <a:rPr lang="en-US" sz="1800" noProof="1"/>
            <a:t>, </a:t>
          </a:r>
          <a:r>
            <a:rPr lang="en-US" sz="1800" noProof="1">
              <a:solidFill>
                <a:srgbClr val="FF0000"/>
              </a:solidFill>
            </a:rPr>
            <a:t>số 7 – 46- CTrHĐ /TU</a:t>
          </a:r>
          <a:endParaRPr lang="vi-VN" sz="1800" noProof="1">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dgm:t>
    </dgm:pt>
    <dgm:pt modelId="{4419920F-212B-4AC7-B37A-7637FB2C2DFD}" type="parTrans" cxnId="{AD4F8248-EB6C-4E6A-8BFD-9D219EF0F0CB}">
      <dgm:prSet/>
      <dgm:spPr/>
      <dgm:t>
        <a:bodyPr/>
        <a:lstStyle/>
        <a:p>
          <a:endParaRPr lang="en-US"/>
        </a:p>
      </dgm:t>
    </dgm:pt>
    <dgm:pt modelId="{0812D98C-1FC7-40B9-8E04-80C15A3F80C1}" type="sibTrans" cxnId="{AD4F8248-EB6C-4E6A-8BFD-9D219EF0F0CB}">
      <dgm:prSet/>
      <dgm:spPr/>
      <dgm:t>
        <a:bodyPr/>
        <a:lstStyle/>
        <a:p>
          <a:endParaRPr lang="en-US"/>
        </a:p>
      </dgm:t>
    </dgm:pt>
    <dgm:pt modelId="{EB0C7154-D530-4D0B-AEA2-03E74962542B}">
      <dgm:prSet phldrT="[Text]" custT="1"/>
      <dgm:spPr/>
      <dgm:t>
        <a:bodyPr/>
        <a:lstStyle/>
        <a:p>
          <a:pPr>
            <a:lnSpc>
              <a:spcPct val="114000"/>
            </a:lnSpc>
          </a:pPr>
          <a:r>
            <a:rPr lang="vi-VN" sz="1600" noProof="1"/>
            <a:t>“</a:t>
          </a:r>
          <a:r>
            <a:rPr lang="vi-VN" sz="1600" i="1" noProof="1"/>
            <a:t>Đổi mới căn bản hình thức và phương pháp thi, kiểm tra và đánh giá kết quả giáo dục, đào tạo, bảo đảm trung thực, khách quan</a:t>
          </a:r>
          <a:r>
            <a:rPr lang="vi-VN" sz="1600" noProof="1"/>
            <a:t>”, “</a:t>
          </a:r>
          <a:r>
            <a:rPr lang="vi-VN" sz="1600" i="1" noProof="1"/>
            <a:t>Đổi mới phương thức tuyển sinh đại học, …. ; Thực hiện đánh giá chất lượng giáo dục, đào tạo…. đánh giá theo chương trình của quốc tế …; Hoàn thiện hệ thống kiểm định chất lượng giáo dục…</a:t>
          </a:r>
          <a:r>
            <a:rPr lang="vi-VN" sz="1600" noProof="1"/>
            <a:t>”.</a:t>
          </a:r>
          <a:endParaRPr lang="vi-VN" sz="1600" noProof="1">
            <a:latin typeface="Segoe UI" panose="020B0502040204020203" pitchFamily="34" charset="0"/>
            <a:cs typeface="Segoe UI" panose="020B0502040204020203" pitchFamily="34" charset="0"/>
          </a:endParaRPr>
        </a:p>
      </dgm:t>
    </dgm:pt>
    <dgm:pt modelId="{F4754EAF-0B74-4395-B2D0-5EB4A7ADC2CB}" type="parTrans" cxnId="{E78B6886-A2AB-4C8F-A45E-7EE65D0BDEEE}">
      <dgm:prSet/>
      <dgm:spPr/>
      <dgm:t>
        <a:bodyPr/>
        <a:lstStyle/>
        <a:p>
          <a:endParaRPr lang="en-US"/>
        </a:p>
      </dgm:t>
    </dgm:pt>
    <dgm:pt modelId="{777D64FC-0AF1-4544-B372-E4BB57F00446}" type="sibTrans" cxnId="{E78B6886-A2AB-4C8F-A45E-7EE65D0BDEEE}">
      <dgm:prSet/>
      <dgm:spPr/>
      <dgm:t>
        <a:bodyPr/>
        <a:lstStyle/>
        <a:p>
          <a:endParaRPr lang="en-US"/>
        </a:p>
      </dgm:t>
    </dgm:pt>
    <dgm:pt modelId="{FC5213B3-BCAA-43A3-A844-8B54B6FA7B3D}" type="pres">
      <dgm:prSet presAssocID="{04EAEA2E-F46A-4DAB-B3C0-E1518A91A498}" presName="linear" presStyleCnt="0">
        <dgm:presLayoutVars>
          <dgm:animLvl val="lvl"/>
          <dgm:resizeHandles val="exact"/>
        </dgm:presLayoutVars>
      </dgm:prSet>
      <dgm:spPr/>
      <dgm:t>
        <a:bodyPr/>
        <a:lstStyle/>
        <a:p>
          <a:endParaRPr lang="en-US"/>
        </a:p>
      </dgm:t>
    </dgm:pt>
    <dgm:pt modelId="{F1689B9B-6767-4E71-8762-24B0EF7631DE}" type="pres">
      <dgm:prSet presAssocID="{5913CDA7-6BA1-4373-953C-774F3C3D65CC}" presName="parentText" presStyleLbl="node1" presStyleIdx="0" presStyleCnt="2" custScaleY="38005" custLinFactNeighborX="-383" custLinFactNeighborY="-7633">
        <dgm:presLayoutVars>
          <dgm:chMax val="0"/>
          <dgm:bulletEnabled val="1"/>
        </dgm:presLayoutVars>
      </dgm:prSet>
      <dgm:spPr/>
      <dgm:t>
        <a:bodyPr/>
        <a:lstStyle/>
        <a:p>
          <a:endParaRPr lang="en-US"/>
        </a:p>
      </dgm:t>
    </dgm:pt>
    <dgm:pt modelId="{041B472A-9DC2-4A0D-9231-E9267F53A0B4}" type="pres">
      <dgm:prSet presAssocID="{5913CDA7-6BA1-4373-953C-774F3C3D65CC}" presName="childText" presStyleLbl="revTx" presStyleIdx="0" presStyleCnt="2" custLinFactNeighborY="-14119">
        <dgm:presLayoutVars>
          <dgm:bulletEnabled val="1"/>
        </dgm:presLayoutVars>
      </dgm:prSet>
      <dgm:spPr/>
      <dgm:t>
        <a:bodyPr/>
        <a:lstStyle/>
        <a:p>
          <a:endParaRPr lang="en-US"/>
        </a:p>
      </dgm:t>
    </dgm:pt>
    <dgm:pt modelId="{DA53860A-1495-4B9D-B6C9-963D5B2C825B}" type="pres">
      <dgm:prSet presAssocID="{AAD24ACA-0DAD-47FB-AA19-A12C8DF00B9D}" presName="parentText" presStyleLbl="node1" presStyleIdx="1" presStyleCnt="2" custScaleY="38498" custLinFactNeighborY="-14114">
        <dgm:presLayoutVars>
          <dgm:chMax val="0"/>
          <dgm:bulletEnabled val="1"/>
        </dgm:presLayoutVars>
      </dgm:prSet>
      <dgm:spPr/>
      <dgm:t>
        <a:bodyPr/>
        <a:lstStyle/>
        <a:p>
          <a:endParaRPr lang="en-US"/>
        </a:p>
      </dgm:t>
    </dgm:pt>
    <dgm:pt modelId="{8482695C-1DA7-4B28-B702-10ECD35A572D}" type="pres">
      <dgm:prSet presAssocID="{AAD24ACA-0DAD-47FB-AA19-A12C8DF00B9D}" presName="childText" presStyleLbl="revTx" presStyleIdx="1" presStyleCnt="2" custScaleY="66485" custLinFactNeighborY="-10735">
        <dgm:presLayoutVars>
          <dgm:bulletEnabled val="1"/>
        </dgm:presLayoutVars>
      </dgm:prSet>
      <dgm:spPr/>
      <dgm:t>
        <a:bodyPr/>
        <a:lstStyle/>
        <a:p>
          <a:endParaRPr lang="en-US"/>
        </a:p>
      </dgm:t>
    </dgm:pt>
  </dgm:ptLst>
  <dgm:cxnLst>
    <dgm:cxn modelId="{2DA5902D-E36B-4277-BD20-0C9DD3F461CA}" type="presOf" srcId="{EB0C7154-D530-4D0B-AEA2-03E74962542B}" destId="{041B472A-9DC2-4A0D-9231-E9267F53A0B4}" srcOrd="0" destOrd="0" presId="urn:microsoft.com/office/officeart/2005/8/layout/vList2"/>
    <dgm:cxn modelId="{1DAAEFA6-4AE4-41EC-8B20-6036B5F3CE8A}" type="presOf" srcId="{AAD24ACA-0DAD-47FB-AA19-A12C8DF00B9D}" destId="{DA53860A-1495-4B9D-B6C9-963D5B2C825B}" srcOrd="0" destOrd="0" presId="urn:microsoft.com/office/officeart/2005/8/layout/vList2"/>
    <dgm:cxn modelId="{BE8DA830-4182-4C87-AF83-E6C09C5E005E}" type="presOf" srcId="{04EAEA2E-F46A-4DAB-B3C0-E1518A91A498}" destId="{FC5213B3-BCAA-43A3-A844-8B54B6FA7B3D}" srcOrd="0" destOrd="0" presId="urn:microsoft.com/office/officeart/2005/8/layout/vList2"/>
    <dgm:cxn modelId="{68C24CBC-9986-41C6-BE0C-709A59D01554}" srcId="{AAD24ACA-0DAD-47FB-AA19-A12C8DF00B9D}" destId="{1FBFDA0C-A703-4F4D-B2C9-5E619EB32E4C}" srcOrd="0" destOrd="0" parTransId="{8AAA7921-B54D-43CA-B4C5-F1CBD22E0F10}" sibTransId="{AEF90C3C-41B1-45E8-A4C8-4678327CDBFD}"/>
    <dgm:cxn modelId="{2568AEB4-B4B1-42FA-B356-066850B51E4F}" srcId="{AAD24ACA-0DAD-47FB-AA19-A12C8DF00B9D}" destId="{42A492CD-739C-4E4D-A17B-920BE7646BD4}" srcOrd="1" destOrd="0" parTransId="{D455BECE-340A-4724-99E2-E117BB3FD388}" sibTransId="{C7C0D07F-4E9B-4EA0-82C3-141988EE3B7C}"/>
    <dgm:cxn modelId="{AD4F8248-EB6C-4E6A-8BFD-9D219EF0F0CB}" srcId="{04EAEA2E-F46A-4DAB-B3C0-E1518A91A498}" destId="{AAD24ACA-0DAD-47FB-AA19-A12C8DF00B9D}" srcOrd="1" destOrd="0" parTransId="{4419920F-212B-4AC7-B37A-7637FB2C2DFD}" sibTransId="{0812D98C-1FC7-40B9-8E04-80C15A3F80C1}"/>
    <dgm:cxn modelId="{A03E6F6F-318A-4F01-8A62-4B0804DCCF8D}" type="presOf" srcId="{1FBFDA0C-A703-4F4D-B2C9-5E619EB32E4C}" destId="{8482695C-1DA7-4B28-B702-10ECD35A572D}" srcOrd="0" destOrd="0" presId="urn:microsoft.com/office/officeart/2005/8/layout/vList2"/>
    <dgm:cxn modelId="{A19ED160-DDD1-45DF-AA21-72FC9058F382}" type="presOf" srcId="{42A492CD-739C-4E4D-A17B-920BE7646BD4}" destId="{8482695C-1DA7-4B28-B702-10ECD35A572D}" srcOrd="0" destOrd="1" presId="urn:microsoft.com/office/officeart/2005/8/layout/vList2"/>
    <dgm:cxn modelId="{D9DFB90F-8AA9-4C98-BA64-97E7F8E77498}" type="presOf" srcId="{5913CDA7-6BA1-4373-953C-774F3C3D65CC}" destId="{F1689B9B-6767-4E71-8762-24B0EF7631DE}" srcOrd="0" destOrd="0" presId="urn:microsoft.com/office/officeart/2005/8/layout/vList2"/>
    <dgm:cxn modelId="{90F4FA00-6C60-4A38-B542-4E53972E80A1}" srcId="{04EAEA2E-F46A-4DAB-B3C0-E1518A91A498}" destId="{5913CDA7-6BA1-4373-953C-774F3C3D65CC}" srcOrd="0" destOrd="0" parTransId="{09EE64D1-5BBF-4F13-BBE8-768A331DAB21}" sibTransId="{6C56A3BD-5821-48C8-8AA1-B123F9FB7DFA}"/>
    <dgm:cxn modelId="{E78B6886-A2AB-4C8F-A45E-7EE65D0BDEEE}" srcId="{5913CDA7-6BA1-4373-953C-774F3C3D65CC}" destId="{EB0C7154-D530-4D0B-AEA2-03E74962542B}" srcOrd="0" destOrd="0" parTransId="{F4754EAF-0B74-4395-B2D0-5EB4A7ADC2CB}" sibTransId="{777D64FC-0AF1-4544-B372-E4BB57F00446}"/>
    <dgm:cxn modelId="{6F38F50C-3C32-405A-8B0E-515E6701D49A}" type="presParOf" srcId="{FC5213B3-BCAA-43A3-A844-8B54B6FA7B3D}" destId="{F1689B9B-6767-4E71-8762-24B0EF7631DE}" srcOrd="0" destOrd="0" presId="urn:microsoft.com/office/officeart/2005/8/layout/vList2"/>
    <dgm:cxn modelId="{7311C724-810D-46AB-ADF0-198E54244A73}" type="presParOf" srcId="{FC5213B3-BCAA-43A3-A844-8B54B6FA7B3D}" destId="{041B472A-9DC2-4A0D-9231-E9267F53A0B4}" srcOrd="1" destOrd="0" presId="urn:microsoft.com/office/officeart/2005/8/layout/vList2"/>
    <dgm:cxn modelId="{39D8CEC4-A9AE-472C-A5BD-B4781737E806}" type="presParOf" srcId="{FC5213B3-BCAA-43A3-A844-8B54B6FA7B3D}" destId="{DA53860A-1495-4B9D-B6C9-963D5B2C825B}" srcOrd="2" destOrd="0" presId="urn:microsoft.com/office/officeart/2005/8/layout/vList2"/>
    <dgm:cxn modelId="{CA6891FA-183E-4E6D-ABF4-9B11EC48A749}" type="presParOf" srcId="{FC5213B3-BCAA-43A3-A844-8B54B6FA7B3D}" destId="{8482695C-1DA7-4B28-B702-10ECD35A572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FE729-3E64-4E8A-8CE8-810F500EA08B}"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83011-1E19-4E36-B615-AE7EF67AF0C0}" type="slidenum">
              <a:rPr lang="en-US" smtClean="0"/>
              <a:t>‹#›</a:t>
            </a:fld>
            <a:endParaRPr lang="en-US"/>
          </a:p>
        </p:txBody>
      </p:sp>
    </p:spTree>
    <p:extLst>
      <p:ext uri="{BB962C8B-B14F-4D97-AF65-F5344CB8AC3E}">
        <p14:creationId xmlns:p14="http://schemas.microsoft.com/office/powerpoint/2010/main" val="350646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586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A83011-1E19-4E36-B615-AE7EF67AF0C0}" type="slidenum">
              <a:rPr lang="en-US" smtClean="0"/>
              <a:t>10</a:t>
            </a:fld>
            <a:endParaRPr lang="en-US"/>
          </a:p>
        </p:txBody>
      </p:sp>
    </p:spTree>
    <p:extLst>
      <p:ext uri="{BB962C8B-B14F-4D97-AF65-F5344CB8AC3E}">
        <p14:creationId xmlns:p14="http://schemas.microsoft.com/office/powerpoint/2010/main" val="271105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E46CA-DDA4-AA91-9863-4D2D77352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8DAC3E4-FE38-6403-6442-0E221582E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E9D3CE0-734B-E0E7-C490-D8B8291009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7B54397-592B-5A0F-B42E-4B99CD55C3C7}"/>
              </a:ext>
            </a:extLst>
          </p:cNvPr>
          <p:cNvSpPr>
            <a:spLocks noGrp="1"/>
          </p:cNvSpPr>
          <p:nvPr>
            <p:ph type="sldNum" sz="quarter" idx="5"/>
          </p:nvPr>
        </p:nvSpPr>
        <p:spPr/>
        <p:txBody>
          <a:bodyPr/>
          <a:lstStyle/>
          <a:p>
            <a:fld id="{43A83011-1E19-4E36-B615-AE7EF67AF0C0}" type="slidenum">
              <a:rPr lang="en-US" smtClean="0"/>
              <a:t>11</a:t>
            </a:fld>
            <a:endParaRPr lang="en-US"/>
          </a:p>
        </p:txBody>
      </p:sp>
    </p:spTree>
    <p:extLst>
      <p:ext uri="{BB962C8B-B14F-4D97-AF65-F5344CB8AC3E}">
        <p14:creationId xmlns:p14="http://schemas.microsoft.com/office/powerpoint/2010/main" val="366728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9CB644-007B-30B2-D283-405343D22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7670A58-B074-7BAE-C404-F113B4EDE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856566B-0173-C994-F267-83BBE7A53A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7AD7EEAE-F39C-5188-E673-07E6323C0E13}"/>
              </a:ext>
            </a:extLst>
          </p:cNvPr>
          <p:cNvSpPr>
            <a:spLocks noGrp="1"/>
          </p:cNvSpPr>
          <p:nvPr>
            <p:ph type="sldNum" sz="quarter" idx="5"/>
          </p:nvPr>
        </p:nvSpPr>
        <p:spPr/>
        <p:txBody>
          <a:bodyPr/>
          <a:lstStyle/>
          <a:p>
            <a:fld id="{43A83011-1E19-4E36-B615-AE7EF67AF0C0}" type="slidenum">
              <a:rPr lang="en-US" smtClean="0"/>
              <a:t>12</a:t>
            </a:fld>
            <a:endParaRPr lang="en-US"/>
          </a:p>
        </p:txBody>
      </p:sp>
    </p:spTree>
    <p:extLst>
      <p:ext uri="{BB962C8B-B14F-4D97-AF65-F5344CB8AC3E}">
        <p14:creationId xmlns:p14="http://schemas.microsoft.com/office/powerpoint/2010/main" val="130284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231AD9-CD92-4FAE-C33E-1FA521869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49A12E6-D782-5A74-9568-EF11A2A1F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2F76774-BEE5-B637-BCBA-5B616082E8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F9C38B2-1948-8B46-20C1-DE2FE2B223B5}"/>
              </a:ext>
            </a:extLst>
          </p:cNvPr>
          <p:cNvSpPr>
            <a:spLocks noGrp="1"/>
          </p:cNvSpPr>
          <p:nvPr>
            <p:ph type="sldNum" sz="quarter" idx="5"/>
          </p:nvPr>
        </p:nvSpPr>
        <p:spPr/>
        <p:txBody>
          <a:bodyPr/>
          <a:lstStyle/>
          <a:p>
            <a:fld id="{43A83011-1E19-4E36-B615-AE7EF67AF0C0}" type="slidenum">
              <a:rPr lang="en-US" smtClean="0"/>
              <a:t>13</a:t>
            </a:fld>
            <a:endParaRPr lang="en-US"/>
          </a:p>
        </p:txBody>
      </p:sp>
    </p:spTree>
    <p:extLst>
      <p:ext uri="{BB962C8B-B14F-4D97-AF65-F5344CB8AC3E}">
        <p14:creationId xmlns:p14="http://schemas.microsoft.com/office/powerpoint/2010/main" val="899334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78853D-1C12-4163-3FEA-9BDDB000F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10DB245-D06E-CA19-8326-1AC49D9E8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E1C1EF0-60B1-C46B-2581-330F5FDB5F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97721BC0-5196-15E2-3C4F-5EA5B068B895}"/>
              </a:ext>
            </a:extLst>
          </p:cNvPr>
          <p:cNvSpPr>
            <a:spLocks noGrp="1"/>
          </p:cNvSpPr>
          <p:nvPr>
            <p:ph type="sldNum" sz="quarter" idx="5"/>
          </p:nvPr>
        </p:nvSpPr>
        <p:spPr/>
        <p:txBody>
          <a:bodyPr/>
          <a:lstStyle/>
          <a:p>
            <a:fld id="{43A83011-1E19-4E36-B615-AE7EF67AF0C0}" type="slidenum">
              <a:rPr lang="en-US" smtClean="0"/>
              <a:t>14</a:t>
            </a:fld>
            <a:endParaRPr lang="en-US"/>
          </a:p>
        </p:txBody>
      </p:sp>
    </p:spTree>
    <p:extLst>
      <p:ext uri="{BB962C8B-B14F-4D97-AF65-F5344CB8AC3E}">
        <p14:creationId xmlns:p14="http://schemas.microsoft.com/office/powerpoint/2010/main" val="344531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DF45B1E-5934-D747-C080-200CA6F46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E959AAB-194F-1CF3-5BD7-083C87BAA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BB762F2-9DCD-5CC1-1962-EF3A6C9112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BCD86E80-CF0A-1EEE-C8CB-DA8FCD9B001A}"/>
              </a:ext>
            </a:extLst>
          </p:cNvPr>
          <p:cNvSpPr>
            <a:spLocks noGrp="1"/>
          </p:cNvSpPr>
          <p:nvPr>
            <p:ph type="sldNum" sz="quarter" idx="5"/>
          </p:nvPr>
        </p:nvSpPr>
        <p:spPr/>
        <p:txBody>
          <a:bodyPr/>
          <a:lstStyle/>
          <a:p>
            <a:fld id="{43A83011-1E19-4E36-B615-AE7EF67AF0C0}" type="slidenum">
              <a:rPr lang="en-US" smtClean="0"/>
              <a:t>15</a:t>
            </a:fld>
            <a:endParaRPr lang="en-US"/>
          </a:p>
        </p:txBody>
      </p:sp>
    </p:spTree>
    <p:extLst>
      <p:ext uri="{BB962C8B-B14F-4D97-AF65-F5344CB8AC3E}">
        <p14:creationId xmlns:p14="http://schemas.microsoft.com/office/powerpoint/2010/main" val="364051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457200" y="720725"/>
            <a:ext cx="6400800" cy="3600450"/>
          </a:xfrm>
          <a:prstGeom prst="rect">
            <a:avLst/>
          </a:prstGeom>
        </p:spPr>
      </p:sp>
      <p:sp>
        <p:nvSpPr>
          <p:cNvPr id="521" name="PlaceHolder 2"/>
          <p:cNvSpPr>
            <a:spLocks noGrp="1"/>
          </p:cNvSpPr>
          <p:nvPr>
            <p:ph type="body"/>
          </p:nvPr>
        </p:nvSpPr>
        <p:spPr>
          <a:xfrm>
            <a:off x="731520" y="4560480"/>
            <a:ext cx="5851800" cy="4320360"/>
          </a:xfrm>
          <a:prstGeom prst="rect">
            <a:avLst/>
          </a:prstGeom>
        </p:spPr>
        <p:txBody>
          <a:bodyPr lIns="96480" tIns="96480" rIns="96480" bIns="96480">
            <a:noAutofit/>
          </a:bodyPr>
          <a:lstStyle/>
          <a:p>
            <a:pPr marL="342900" lvl="0" indent="-342900">
              <a:lnSpc>
                <a:spcPct val="107000"/>
              </a:lnSpc>
              <a:spcBef>
                <a:spcPts val="200"/>
              </a:spcBef>
              <a:buFont typeface="Symbol" panose="05050102010706020507" pitchFamily="18" charset="2"/>
              <a:buChar char=""/>
            </a:pPr>
            <a:r>
              <a:rPr lang="en-US" sz="2400" b="1" kern="100" dirty="0" err="1">
                <a:solidFill>
                  <a:srgbClr val="FF0000"/>
                </a:solidFill>
                <a:effectLst/>
                <a:ea typeface="Times New Roman" panose="02020603050405020304" pitchFamily="18" charset="0"/>
                <a:cs typeface="Times New Roman" panose="02020603050405020304" pitchFamily="18" charset="0"/>
              </a:rPr>
              <a:t>Đưa</a:t>
            </a:r>
            <a:r>
              <a:rPr lang="en-US" sz="2400" b="1" kern="100" dirty="0">
                <a:solidFill>
                  <a:srgbClr val="FF0000"/>
                </a:solidFill>
                <a:effectLst/>
                <a:ea typeface="Times New Roman" panose="02020603050405020304" pitchFamily="18" charset="0"/>
                <a:cs typeface="Times New Roman" panose="02020603050405020304" pitchFamily="18" charset="0"/>
              </a:rPr>
              <a:t> SV, GV sang </a:t>
            </a:r>
            <a:r>
              <a:rPr lang="en-US" sz="2400" b="1" kern="100" dirty="0" err="1">
                <a:solidFill>
                  <a:srgbClr val="FF0000"/>
                </a:solidFill>
                <a:effectLst/>
                <a:ea typeface="Times New Roman" panose="02020603050405020304" pitchFamily="18" charset="0"/>
                <a:cs typeface="Times New Roman" panose="02020603050405020304" pitchFamily="18" charset="0"/>
              </a:rPr>
              <a:t>trao</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đổi</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học</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tập</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nghiên</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cứu</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tại</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nước</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bạn</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tiếp</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cận</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và</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cải</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tiến</a:t>
            </a:r>
            <a:r>
              <a:rPr lang="en-US" sz="2400" b="1" kern="100" dirty="0">
                <a:solidFill>
                  <a:srgbClr val="FF0000"/>
                </a:solidFill>
                <a:effectLst/>
                <a:ea typeface="Times New Roman" panose="02020603050405020304" pitchFamily="18" charset="0"/>
                <a:cs typeface="Times New Roman" panose="02020603050405020304" pitchFamily="18" charset="0"/>
              </a:rPr>
              <a:t> CTĐT </a:t>
            </a:r>
            <a:r>
              <a:rPr lang="en-US" sz="2400" b="1" kern="100" dirty="0" err="1">
                <a:solidFill>
                  <a:srgbClr val="FF0000"/>
                </a:solidFill>
                <a:effectLst/>
                <a:ea typeface="Times New Roman" panose="02020603050405020304" pitchFamily="18" charset="0"/>
                <a:cs typeface="Times New Roman" panose="02020603050405020304" pitchFamily="18" charset="0"/>
              </a:rPr>
              <a:t>theo</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hướng</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chọn</a:t>
            </a:r>
            <a:r>
              <a:rPr lang="en-US" sz="2400" b="1" kern="100" dirty="0">
                <a:solidFill>
                  <a:srgbClr val="FF0000"/>
                </a:solidFill>
                <a:effectLst/>
                <a:ea typeface="Times New Roman" panose="02020603050405020304" pitchFamily="18" charset="0"/>
                <a:cs typeface="Times New Roman" panose="02020603050405020304" pitchFamily="18" charset="0"/>
              </a:rPr>
              <a:t> </a:t>
            </a:r>
            <a:r>
              <a:rPr lang="en-US" sz="2400" b="1" kern="100" dirty="0" err="1">
                <a:solidFill>
                  <a:srgbClr val="FF0000"/>
                </a:solidFill>
                <a:effectLst/>
                <a:ea typeface="Times New Roman" panose="02020603050405020304" pitchFamily="18" charset="0"/>
                <a:cs typeface="Times New Roman" panose="02020603050405020304" pitchFamily="18" charset="0"/>
              </a:rPr>
              <a:t>lọc</a:t>
            </a:r>
            <a:r>
              <a:rPr lang="en-US" sz="2400" b="1" kern="100" dirty="0">
                <a:solidFill>
                  <a:srgbClr val="FF0000"/>
                </a:solidFill>
                <a:effectLst/>
                <a:ea typeface="Times New Roman" panose="02020603050405020304" pitchFamily="18" charset="0"/>
                <a:cs typeface="Times New Roman" panose="02020603050405020304" pitchFamily="18" charset="0"/>
              </a:rPr>
              <a:t>.</a:t>
            </a:r>
          </a:p>
          <a:p>
            <a:pPr algn="just">
              <a:lnSpc>
                <a:spcPct val="107000"/>
              </a:lnSpc>
              <a:spcAft>
                <a:spcPts val="800"/>
              </a:spcAft>
            </a:pPr>
            <a:r>
              <a:rPr lang="en-US" sz="2400" b="1" dirty="0">
                <a:solidFill>
                  <a:srgbClr val="FF0000"/>
                </a:solidFill>
                <a:effectLst/>
                <a:ea typeface="Calibri" panose="020F0502020204030204" pitchFamily="34" charset="0"/>
              </a:rPr>
              <a:t/>
            </a:r>
            <a:br>
              <a:rPr lang="en-US" sz="2400" b="1" dirty="0">
                <a:solidFill>
                  <a:srgbClr val="FF0000"/>
                </a:solidFill>
                <a:effectLst/>
                <a:ea typeface="Calibri" panose="020F0502020204030204" pitchFamily="34" charset="0"/>
              </a:rPr>
            </a:br>
            <a:r>
              <a:rPr lang="en-US" sz="2400" b="1" kern="100" dirty="0">
                <a:solidFill>
                  <a:srgbClr val="FF0000"/>
                </a:solidFill>
                <a:effectLst/>
                <a:ea typeface="Calibri" panose="020F0502020204030204" pitchFamily="34" charset="0"/>
                <a:cs typeface="Times New Roman" panose="02020603050405020304" pitchFamily="18" charset="0"/>
              </a:rPr>
              <a:t> </a:t>
            </a:r>
          </a:p>
          <a:p>
            <a:pPr marL="167760">
              <a:lnSpc>
                <a:spcPct val="150000"/>
              </a:lnSpc>
            </a:pPr>
            <a:endParaRPr lang="en-US" sz="1600" b="0" strike="noStrike" spc="-1" dirty="0"/>
          </a:p>
        </p:txBody>
      </p:sp>
    </p:spTree>
    <p:extLst>
      <p:ext uri="{BB962C8B-B14F-4D97-AF65-F5344CB8AC3E}">
        <p14:creationId xmlns:p14="http://schemas.microsoft.com/office/powerpoint/2010/main" val="2955390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0253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46334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2818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1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228600" algn="just">
              <a:lnSpc>
                <a:spcPct val="120000"/>
              </a:lnSpc>
              <a:spcBef>
                <a:spcPts val="600"/>
              </a:spcBef>
              <a:spcAft>
                <a:spcPts val="600"/>
              </a:spcAft>
            </a:pPr>
            <a:r>
              <a:rPr lang="vi-VN" sz="1800" spc="-10" dirty="0">
                <a:effectLst/>
                <a:latin typeface="Times New Roman" panose="02020603050405020304" pitchFamily="18" charset="0"/>
                <a:ea typeface="Arial" panose="020B0604020202020204" pitchFamily="34" charset="0"/>
                <a:cs typeface="Times New Roman" panose="02020603050405020304" pitchFamily="18" charset="0"/>
              </a:rPr>
              <a:t>Từ các bài học kinh nghiệm của nhà trường trong quốc tế hoá giáo dục đại học, chúng tôi đề xuất một số giải pháp để nâng cao hơn nữa cả về lượng và chất trong công tác thu hút sinh viên quốc tế đến học tại trường ĐHBK nói riêng và TPHCM nói chung như sau:</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Cần xây dựng nhận thức rõ về trách nhiệm của các cấp, từ lãnh đạo đến từng viên chức, người lao động và sinh viên, về chủ trương của TP.HCM trở thành trung tâm quốc tế về giáo dục, thu hút sinh viên quốc tế đến học tập; Từ đó, các đơn vị cần xây dựng kế hoạch để cụ thể hoá chủ trương của TPHCM để hoàn thành nhiệm vụ đặt ra.</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Cần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cải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tiến các chương trình đào tạo và vận hành đào tạo theo hướng quốc tế hoá, tiệm cận với các nền giáo dục đại học tiên tiến trên thế giới; xác định và thể hiện các đặc trưng mang bản sắc riêng của Việt Nam nói chung, TPHCM nói riêng; phát triển bộ nhận diện văn hoá TPHCM và văn hoá đặc trưng Nam bộ bổ sung thành các hoạt động trải nghiệm ngoại khoá nhằm nâng cao mức độ hấp dẫn của các chương trình đào tạo; đồng thời linh hoạt các hình thức đào tạo để phù hợp với nhu cầu học tập và rèn luyện năng lực đa dạng của các sinh viên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Nâng cao chất lượng của đội ngũ GV và cán bộ làm công tác quản lý giáo dục đại học cả về chuyên môn nghiệp vụ lẫn năng lực ngoại ngữ, phát triển các chính sách thu hút, tạo điều kiện để GV nước ngoài đến làm việc toàn thời gian, bán thời gian tại TP.HCM. Thành phố có thể có chính sách thu hút và tuyển chọn GV quốc tế đến làm việc tại các trường ĐH trên địa bàn, chia sẻ nguồn lực GV quốc tế. Tạo các cơ chế đột phá để đảm bảo tính đồng bộ của chủ trương của Đảng, chính sách của nhà nước và quy định của pháp luật liên quan đến các hoạt động quốc tế hóa (cần có chính sách đặc thù cho tuyển dụng người nước ngoài, tinh giảm thủ tục cho công tác tổ chức các sự kiện học thuật có yếu tố nước ngoài).</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Đầu tư mạnh mẽ hơn nữa cho các trường ĐH, nâng cao chất lượng cơ sở vật chất theo các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chuẩn mực quốc tế, góp phần nâng cao chất lượng đào tạo và nghiên cứu; tăng cường công tác quốc tế hóa giáo dục, xây dựng môi trường học tập, nghiên cứu tiêu chuẩn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Phân tích đánh giá đặc trưng của các nguồn sinh viên quốc tế theo khu vực, quốc gia, theo ngành nghề đào tạo, … vận dụng các mối quan hệ hợp tác của TPHCM với các khu vực, quốc gia, tổ chức quốc tế để có chính sách truyền thông tốt, thu hút sự quan tâm của sinh viên quốc tế; xây dựng các cơ chế hỗ trợ sinh viên quốc tế trong đời sống sinh viên như học bổng, chỗ ở, việc làm thêm, trải nghiệm … Cần hình thành Quỹ học bổng TPHCM cấp cho sinh viên quốc tế để tạo ấn tượng về chính sách thu hút sinh viên quốc tế đến học.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Thực hiện số hóa thông tin, xây dựng một nền tảng chung cho các Trường đại học trên địa bàn TPHCM nhằm quảng bá các chương trình trao đổi, tiếp nhận sinh viên quốc tế; kèm theo các hệ thống sổ tay thông tin hữu ích với giao diện thân thiện để sinh viên quốc tế dễ dàng tiếp cận và cập nhật thông tin cần thiết; từ đó, SV quốc tế chuẩn bị tốt nhất hành trang cho mình trước khi quyết định sang TPHCM học tập.</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Đề xuất TP.HCM phát hành thẻ sinh viên quốc tế TPHCM (HCMC International Student Card) với các dịch vụ tiện ích kèm theo: giao</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thông, du lịch, ẩm thực, việc làm thêm… nhằm giúp các cơ quan chức năng dễ dàng quản lý và hỗ trợ sinh viên quốc tế khi cần thiết.</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2286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06A194-104D-F88D-589B-A77BBC6AF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600934C-5842-7D8D-AE26-866291F42C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FCEC284F-F548-7276-9C73-1537856D4AF7}"/>
              </a:ext>
            </a:extLst>
          </p:cNvPr>
          <p:cNvSpPr>
            <a:spLocks noGrp="1"/>
          </p:cNvSpPr>
          <p:nvPr>
            <p:ph type="body" idx="1"/>
          </p:nvPr>
        </p:nvSpPr>
        <p:spPr/>
        <p:txBody>
          <a:bodyPr/>
          <a:lstStyle/>
          <a:p>
            <a:pPr indent="228600" algn="just">
              <a:lnSpc>
                <a:spcPct val="120000"/>
              </a:lnSpc>
              <a:spcBef>
                <a:spcPts val="600"/>
              </a:spcBef>
              <a:spcAft>
                <a:spcPts val="600"/>
              </a:spcAft>
            </a:pPr>
            <a:r>
              <a:rPr lang="vi-VN" sz="1800" spc="-10" dirty="0">
                <a:effectLst/>
                <a:latin typeface="Times New Roman" panose="02020603050405020304" pitchFamily="18" charset="0"/>
                <a:ea typeface="Arial" panose="020B0604020202020204" pitchFamily="34" charset="0"/>
                <a:cs typeface="Times New Roman" panose="02020603050405020304" pitchFamily="18" charset="0"/>
              </a:rPr>
              <a:t>Từ các bài học kinh nghiệm của nhà trường trong quốc tế hoá giáo dục đại học, chúng tôi đề xuất một số giải pháp để nâng cao hơn nữa cả về lượng và chất trong công tác thu hút sinh viên quốc tế đến học tại trường ĐHBK nói riêng và TPHCM nói chung như sau:</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Cần xây dựng nhận thức rõ về trách nhiệm của các cấp, từ lãnh đạo đến từng viên chức, người lao động và sinh viên, về chủ trương của TP.HCM trở thành trung tâm quốc tế về giáo dục, thu hút sinh viên quốc tế đến học tập; Từ đó, các đơn vị cần xây dựng kế hoạch để cụ thể hoá chủ trương của TPHCM để hoàn thành nhiệm vụ đặt ra.</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Cần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cải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tiến các chương trình đào tạo và vận hành đào tạo theo hướng quốc tế hoá, tiệm cận với các nền giáo dục đại học tiên tiến trên thế giới; xác định và thể hiện các đặc trưng mang bản sắc riêng của Việt Nam nói chung, TPHCM nói riêng; phát triển bộ nhận diện văn hoá TPHCM và văn hoá đặc trưng Nam bộ bổ sung thành các hoạt động trải nghiệm ngoại khoá nhằm nâng cao mức độ hấp dẫn của các chương trình đào tạo; đồng thời linh hoạt các hình thức đào tạo để phù hợp với nhu cầu học tập và rèn luyện năng lực đa dạng của các sinh viên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Nâng cao chất lượng của đội ngũ GV và cán bộ làm công tác quản lý giáo dục đại học cả về chuyên môn nghiệp vụ lẫn năng lực ngoại ngữ, phát triển các chính sách thu hút, tạo điều kiện để GV nước ngoài đến làm việc toàn thời gian, bán thời gian tại TP.HCM. Thành phố có thể có chính sách thu hút và tuyển chọn GV quốc tế đến làm việc tại các trường ĐH trên địa bàn, chia sẻ nguồn lực GV quốc tế. Tạo các cơ chế đột phá để đảm bảo tính đồng bộ của chủ trương của Đảng, chính sách của nhà nước và quy định của pháp luật liên quan đến các hoạt động quốc tế hóa (cần có chính sách đặc thù cho tuyển dụng người nước ngoài, tinh giảm thủ tục cho công tác tổ chức các sự kiện học thuật có yếu tố nước ngoài).</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Đầu tư mạnh mẽ hơn nữa cho các trường ĐH, nâng cao chất lượng cơ sở vật chất theo các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chuẩn mực quốc tế, góp phần nâng cao chất lượng đào tạo và nghiên cứu; tăng cường công tác quốc tế hóa giáo dục, xây dựng môi trường học tập, nghiên cứu tiêu chuẩn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Phân tích đánh giá đặc trưng của các nguồn sinh viên quốc tế theo khu vực, quốc gia, theo ngành nghề đào tạo, … vận dụng các mối quan hệ hợp tác của TPHCM với các khu vực, quốc gia, tổ chức quốc tế để có chính sách truyền thông tốt, thu hút sự quan tâm của sinh viên quốc tế; xây dựng các cơ chế hỗ trợ sinh viên quốc tế trong đời sống sinh viên như học bổng, chỗ ở, việc làm thêm, trải nghiệm … Cần hình thành Quỹ học bổng TPHCM cấp cho sinh viên quốc tế để tạo ấn tượng về chính sách thu hút sinh viên quốc tế đến học.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Thực hiện số hóa thông tin, xây dựng một nền tảng chung cho các Trường đại học trên địa bàn TPHCM nhằm quảng bá các chương trình trao đổi, tiếp nhận sinh viên quốc tế; kèm theo các hệ thống sổ tay thông tin hữu ích với giao diện thân thiện để sinh viên quốc tế dễ dàng tiếp cận và cập nhật thông tin cần thiết; từ đó, SV quốc tế chuẩn bị tốt nhất hành trang cho mình trước khi quyết định sang TPHCM học tập.</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Đề xuất TP.HCM phát hành thẻ sinh viên quốc tế TPHCM (HCMC International Student Card) với các dịch vụ tiện ích kèm theo: giao</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thông, du lịch, ẩm thực, việc làm thêm… nhằm giúp các cơ quan chức năng dễ dàng quản lý và hỗ trợ sinh viên quốc tế khi cần thiết.</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99219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80C9C5-1EB3-0ED2-F429-67D7D6B2E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BA5B4FD-6A0F-F692-E77F-4FDDDB205B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0486D4F5-55FC-31A3-C217-132ADFD32CD5}"/>
              </a:ext>
            </a:extLst>
          </p:cNvPr>
          <p:cNvSpPr>
            <a:spLocks noGrp="1"/>
          </p:cNvSpPr>
          <p:nvPr>
            <p:ph type="body" idx="1"/>
          </p:nvPr>
        </p:nvSpPr>
        <p:spPr/>
        <p:txBody>
          <a:bodyPr/>
          <a:lstStyle/>
          <a:p>
            <a:pPr indent="228600" algn="just">
              <a:lnSpc>
                <a:spcPct val="120000"/>
              </a:lnSpc>
              <a:spcBef>
                <a:spcPts val="600"/>
              </a:spcBef>
              <a:spcAft>
                <a:spcPts val="600"/>
              </a:spcAft>
            </a:pPr>
            <a:r>
              <a:rPr lang="vi-VN" sz="1800" spc="-10" dirty="0">
                <a:effectLst/>
                <a:latin typeface="Times New Roman" panose="02020603050405020304" pitchFamily="18" charset="0"/>
                <a:ea typeface="Arial" panose="020B0604020202020204" pitchFamily="34" charset="0"/>
                <a:cs typeface="Times New Roman" panose="02020603050405020304" pitchFamily="18" charset="0"/>
              </a:rPr>
              <a:t>Từ các bài học kinh nghiệm của nhà trường trong quốc tế hoá giáo dục đại học, chúng tôi đề xuất một số giải pháp để nâng cao hơn nữa cả về lượng và chất trong công tác thu hút sinh viên quốc tế đến học tại trường ĐHBK nói riêng và TPHCM nói chung như sau:</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Cần xây dựng nhận thức rõ về trách nhiệm của các cấp, từ lãnh đạo đến từng viên chức, người lao động và sinh viên, về chủ trương của TP.HCM trở thành trung tâm quốc tế về giáo dục, thu hút sinh viên quốc tế đến học tập; Từ đó, các đơn vị cần xây dựng kế hoạch để cụ thể hoá chủ trương của TPHCM để hoàn thành nhiệm vụ đặt ra.</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Cần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cải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tiến các chương trình đào tạo và vận hành đào tạo theo hướng quốc tế hoá, tiệm cận với các nền giáo dục đại học tiên tiến trên thế giới; xác định và thể hiện các đặc trưng mang bản sắc riêng của Việt Nam nói chung, TPHCM nói riêng; phát triển bộ nhận diện văn hoá TPHCM và văn hoá đặc trưng Nam bộ bổ sung thành các hoạt động trải nghiệm ngoại khoá nhằm nâng cao mức độ hấp dẫn của các chương trình đào tạo; đồng thời linh hoạt các hình thức đào tạo để phù hợp với nhu cầu học tập và rèn luyện năng lực đa dạng của các sinh viên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Nâng cao chất lượng của đội ngũ GV và cán bộ làm công tác quản lý giáo dục đại học cả về chuyên môn nghiệp vụ lẫn năng lực ngoại ngữ, phát triển các chính sách thu hút, tạo điều kiện để GV nước ngoài đến làm việc toàn thời gian, bán thời gian tại TP.HCM. Thành phố có thể có chính sách thu hút và tuyển chọn GV quốc tế đến làm việc tại các trường ĐH trên địa bàn, chia sẻ nguồn lực GV quốc tế. Tạo các cơ chế đột phá để đảm bảo tính đồng bộ của chủ trương của Đảng, chính sách của nhà nước và quy định của pháp luật liên quan đến các hoạt động quốc tế hóa (cần có chính sách đặc thù cho tuyển dụng người nước ngoài, tinh giảm thủ tục cho công tác tổ chức các sự kiện học thuật có yếu tố nước ngoài).</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Đầu tư mạnh mẽ hơn nữa cho các trường ĐH, nâng cao chất lượng cơ sở vật chất theo các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chuẩn mực quốc tế, góp phần nâng cao chất lượng đào tạo và nghiên cứu; tăng cường công tác quốc tế hóa giáo dục, xây dựng môi trường học tập, nghiên cứu tiêu chuẩn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Phân tích đánh giá đặc trưng của các nguồn sinh viên quốc tế theo khu vực, quốc gia, theo ngành nghề đào tạo, … vận dụng các mối quan hệ hợp tác của TPHCM với các khu vực, quốc gia, tổ chức quốc tế để có chính sách truyền thông tốt, thu hút sự quan tâm của sinh viên quốc tế; xây dựng các cơ chế hỗ trợ sinh viên quốc tế trong đời sống sinh viên như học bổng, chỗ ở, việc làm thêm, trải nghiệm … Cần hình thành Quỹ học bổng TPHCM cấp cho sinh viên quốc tế để tạo ấn tượng về chính sách thu hút sinh viên quốc tế đến học.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Thực hiện số hóa thông tin, xây dựng một nền tảng chung cho các Trường đại học trên địa bàn TPHCM nhằm quảng bá các chương trình trao đổi, tiếp nhận sinh viên quốc tế; kèm theo các hệ thống sổ tay thông tin hữu ích với giao diện thân thiện để sinh viên quốc tế dễ dàng tiếp cận và cập nhật thông tin cần thiết; từ đó, SV quốc tế chuẩn bị tốt nhất hành trang cho mình trước khi quyết định sang TPHCM học tập.</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Đề xuất TP.HCM phát hành thẻ sinh viên quốc tế TPHCM (HCMC International Student Card) với các dịch vụ tiện ích kèm theo: giao</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thông, du lịch, ẩm thực, việc làm thêm… nhằm giúp các cơ quan chức năng dễ dàng quản lý và hỗ trợ sinh viên quốc tế khi cần thiết.</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9260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40B5CB-1AED-52AC-BECF-C4E7692A7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1747ACE-D779-D221-0EF4-6149B684AB9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E5804A44-A833-50C2-43CB-0E808D7B9FF3}"/>
              </a:ext>
            </a:extLst>
          </p:cNvPr>
          <p:cNvSpPr>
            <a:spLocks noGrp="1"/>
          </p:cNvSpPr>
          <p:nvPr>
            <p:ph type="body" idx="1"/>
          </p:nvPr>
        </p:nvSpPr>
        <p:spPr/>
        <p:txBody>
          <a:bodyPr/>
          <a:lstStyle/>
          <a:p>
            <a:pPr indent="228600" algn="just">
              <a:lnSpc>
                <a:spcPct val="120000"/>
              </a:lnSpc>
              <a:spcBef>
                <a:spcPts val="600"/>
              </a:spcBef>
              <a:spcAft>
                <a:spcPts val="600"/>
              </a:spcAft>
            </a:pPr>
            <a:r>
              <a:rPr lang="vi-VN" sz="1800" spc="-10" dirty="0">
                <a:effectLst/>
                <a:latin typeface="Times New Roman" panose="02020603050405020304" pitchFamily="18" charset="0"/>
                <a:ea typeface="Arial" panose="020B0604020202020204" pitchFamily="34" charset="0"/>
                <a:cs typeface="Times New Roman" panose="02020603050405020304" pitchFamily="18" charset="0"/>
              </a:rPr>
              <a:t>Từ các bài học kinh nghiệm của nhà trường trong quốc tế hoá giáo dục đại học, chúng tôi đề xuất một số giải pháp để nâng cao hơn nữa cả về lượng và chất trong công tác thu hút sinh viên quốc tế đến học tại trường ĐHBK nói riêng và TPHCM nói chung như sau:</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Cần xây dựng nhận thức rõ về trách nhiệm của các cấp, từ lãnh đạo đến từng viên chức, người lao động và sinh viên, về chủ trương của TP.HCM trở thành trung tâm quốc tế về giáo dục, thu hút sinh viên quốc tế đến học tập; Từ đó, các đơn vị cần xây dựng kế hoạch để cụ thể hoá chủ trương của TPHCM để hoàn thành nhiệm vụ đặt ra.</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Cần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cải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tiến các chương trình đào tạo và vận hành đào tạo theo hướng quốc tế hoá, tiệm cận với các nền giáo dục đại học tiên tiến trên thế giới; xác định và thể hiện các đặc trưng mang bản sắc riêng của Việt Nam nói chung, TPHCM nói riêng; phát triển bộ nhận diện văn hoá TPHCM và văn hoá đặc trưng Nam bộ bổ sung thành các hoạt động trải nghiệm ngoại khoá nhằm nâng cao mức độ hấp dẫn của các chương trình đào tạo; đồng thời linh hoạt các hình thức đào tạo để phù hợp với nhu cầu học tập và rèn luyện năng lực đa dạng của các sinh viên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Nâng cao chất lượng của đội ngũ GV và cán bộ làm công tác quản lý giáo dục đại học cả về chuyên môn nghiệp vụ lẫn năng lực ngoại ngữ, phát triển các chính sách thu hút, tạo điều kiện để GV nước ngoài đến làm việc toàn thời gian, bán thời gian tại TP.HCM. Thành phố có thể có chính sách thu hút và tuyển chọn GV quốc tế đến làm việc tại các trường ĐH trên địa bàn, chia sẻ nguồn lực GV quốc tế. Tạo các cơ chế đột phá để đảm bảo tính đồng bộ của chủ trương của Đảng, chính sách của nhà nước và quy định của pháp luật liên quan đến các hoạt động quốc tế hóa (cần có chính sách đặc thù cho tuyển dụng người nước ngoài, tinh giảm thủ tục cho công tác tổ chức các sự kiện học thuật có yếu tố nước ngoài).</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Đầu tư mạnh mẽ hơn nữa cho các trường ĐH, nâng cao chất lượng cơ sở vật chất theo các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chuẩn mực quốc tế, góp phần nâng cao chất lượng đào tạo và nghiên cứu; tăng cường công tác quốc tế hóa giáo dục, xây dựng môi trường học tập, nghiên cứu tiêu chuẩn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Phân tích đánh giá đặc trưng của các nguồn sinh viên quốc tế theo khu vực, quốc gia, theo ngành nghề đào tạo, … vận dụng các mối quan hệ hợp tác của TPHCM với các khu vực, quốc gia, tổ chức quốc tế để có chính sách truyền thông tốt, thu hút sự quan tâm của sinh viên quốc tế; xây dựng các cơ chế hỗ trợ sinh viên quốc tế trong đời sống sinh viên như học bổng, chỗ ở, việc làm thêm, trải nghiệm … Cần hình thành Quỹ học bổng TPHCM cấp cho sinh viên quốc tế để tạo ấn tượng về chính sách thu hút sinh viên quốc tế đến học.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Thực hiện số hóa thông tin, xây dựng một nền tảng chung cho các Trường đại học trên địa bàn TPHCM nhằm quảng bá các chương trình trao đổi, tiếp nhận sinh viên quốc tế; kèm theo các hệ thống sổ tay thông tin hữu ích với giao diện thân thiện để sinh viên quốc tế dễ dàng tiếp cận và cập nhật thông tin cần thiết; từ đó, SV quốc tế chuẩn bị tốt nhất hành trang cho mình trước khi quyết định sang TPHCM học tập.</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Đề xuất TP.HCM phát hành thẻ sinh viên quốc tế TPHCM (HCMC International Student Card) với các dịch vụ tiện ích kèm theo: giao</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thông, du lịch, ẩm thực, việc làm thêm… nhằm giúp các cơ quan chức năng dễ dàng quản lý và hỗ trợ sinh viên quốc tế khi cần thiết.</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53195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135AED-7ED0-AA52-5AE1-95805C1DC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D3190F7-6241-9301-037B-BB9837831E6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C3FB618D-FAAB-1010-8430-3210AAA54B52}"/>
              </a:ext>
            </a:extLst>
          </p:cNvPr>
          <p:cNvSpPr>
            <a:spLocks noGrp="1"/>
          </p:cNvSpPr>
          <p:nvPr>
            <p:ph type="body" idx="1"/>
          </p:nvPr>
        </p:nvSpPr>
        <p:spPr/>
        <p:txBody>
          <a:bodyPr/>
          <a:lstStyle/>
          <a:p>
            <a:pPr indent="228600" algn="just">
              <a:lnSpc>
                <a:spcPct val="120000"/>
              </a:lnSpc>
              <a:spcBef>
                <a:spcPts val="600"/>
              </a:spcBef>
              <a:spcAft>
                <a:spcPts val="600"/>
              </a:spcAft>
            </a:pPr>
            <a:r>
              <a:rPr lang="vi-VN" sz="1800" spc="-10" dirty="0">
                <a:effectLst/>
                <a:latin typeface="Times New Roman" panose="02020603050405020304" pitchFamily="18" charset="0"/>
                <a:ea typeface="Arial" panose="020B0604020202020204" pitchFamily="34" charset="0"/>
                <a:cs typeface="Times New Roman" panose="02020603050405020304" pitchFamily="18" charset="0"/>
              </a:rPr>
              <a:t>Từ các bài học kinh nghiệm của nhà trường trong quốc tế hoá giáo dục đại học, chúng tôi đề xuất một số giải pháp để nâng cao hơn nữa cả về lượng và chất trong công tác thu hút sinh viên quốc tế đến học tại trường ĐHBK nói riêng và TPHCM nói chung như sau:</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Cần xây dựng nhận thức rõ về trách nhiệm của các cấp, từ lãnh đạo đến từng viên chức, người lao động và sinh viên, về chủ trương của TP.HCM trở thành trung tâm quốc tế về giáo dục, thu hút sinh viên quốc tế đến học tập; Từ đó, các đơn vị cần xây dựng kế hoạch để cụ thể hoá chủ trương của TPHCM để hoàn thành nhiệm vụ đặt ra.</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Cần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cải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tiến các chương trình đào tạo và vận hành đào tạo theo hướng quốc tế hoá, tiệm cận với các nền giáo dục đại học tiên tiến trên thế giới; xác định và thể hiện các đặc trưng mang bản sắc riêng của Việt Nam nói chung, TPHCM nói riêng; phát triển bộ nhận diện văn hoá TPHCM và văn hoá đặc trưng Nam bộ bổ sung thành các hoạt động trải nghiệm ngoại khoá nhằm nâng cao mức độ hấp dẫn của các chương trình đào tạo; đồng thời linh hoạt các hình thức đào tạo để phù hợp với nhu cầu học tập và rèn luyện năng lực đa dạng của các sinh viên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Nâng cao chất lượng của đội ngũ GV và cán bộ làm công tác quản lý giáo dục đại học cả về chuyên môn nghiệp vụ lẫn năng lực ngoại ngữ, phát triển các chính sách thu hút, tạo điều kiện để GV nước ngoài đến làm việc toàn thời gian, bán thời gian tại TP.HCM. Thành phố có thể có chính sách thu hút và tuyển chọn GV quốc tế đến làm việc tại các trường ĐH trên địa bàn, chia sẻ nguồn lực GV quốc tế. Tạo các cơ chế đột phá để đảm bảo tính đồng bộ của chủ trương của Đảng, chính sách của nhà nước và quy định của pháp luật liên quan đến các hoạt động quốc tế hóa (cần có chính sách đặc thù cho tuyển dụng người nước ngoài, tinh giảm thủ tục cho công tác tổ chức các sự kiện học thuật có yếu tố nước ngoài).</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Đầu tư mạnh mẽ hơn nữa cho các trường ĐH, nâng cao chất lượng cơ sở vật chất theo các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chuẩn mực quốc tế, góp phần nâng cao chất lượng đào tạo và nghiên cứu; tăng cường công tác quốc tế hóa giáo dục, xây dựng môi trường học tập, nghiên cứu tiêu chuẩn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Phân tích đánh giá đặc trưng của các nguồn sinh viên quốc tế theo khu vực, quốc gia, theo ngành nghề đào tạo, … vận dụng các mối quan hệ hợp tác của TPHCM với các khu vực, quốc gia, tổ chức quốc tế để có chính sách truyền thông tốt, thu hút sự quan tâm của sinh viên quốc tế; xây dựng các cơ chế hỗ trợ sinh viên quốc tế trong đời sống sinh viên như học bổng, chỗ ở, việc làm thêm, trải nghiệm … Cần hình thành Quỹ học bổng TPHCM cấp cho sinh viên quốc tế để tạo ấn tượng về chính sách thu hút sinh viên quốc tế đến học.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Thực hiện số hóa thông tin, xây dựng một nền tảng chung cho các Trường đại học trên địa bàn TPHCM nhằm quảng bá các chương trình trao đổi, tiếp nhận sinh viên quốc tế; kèm theo các hệ thống sổ tay thông tin hữu ích với giao diện thân thiện để sinh viên quốc tế dễ dàng tiếp cận và cập nhật thông tin cần thiết; từ đó, SV quốc tế chuẩn bị tốt nhất hành trang cho mình trước khi quyết định sang TPHCM học tập.</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Đề xuất TP.HCM phát hành thẻ sinh viên quốc tế TPHCM (HCMC International Student Card) với các dịch vụ tiện ích kèm theo: giao</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thông, du lịch, ẩm thực, việc làm thêm… nhằm giúp các cơ quan chức năng dễ dàng quản lý và hỗ trợ sinh viên quốc tế khi cần thiết.</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63873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5D3F17-4AAF-88E7-2DF8-A082AD06E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D2C4BB1-6DAB-3026-44CC-4A71F946F7A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3ECA896E-4B8D-83BB-3F39-CDF97AAFB2DF}"/>
              </a:ext>
            </a:extLst>
          </p:cNvPr>
          <p:cNvSpPr>
            <a:spLocks noGrp="1"/>
          </p:cNvSpPr>
          <p:nvPr>
            <p:ph type="body" idx="1"/>
          </p:nvPr>
        </p:nvSpPr>
        <p:spPr/>
        <p:txBody>
          <a:bodyPr/>
          <a:lstStyle/>
          <a:p>
            <a:pPr indent="228600" algn="just">
              <a:lnSpc>
                <a:spcPct val="120000"/>
              </a:lnSpc>
              <a:spcBef>
                <a:spcPts val="600"/>
              </a:spcBef>
              <a:spcAft>
                <a:spcPts val="600"/>
              </a:spcAft>
            </a:pPr>
            <a:r>
              <a:rPr lang="vi-VN" sz="1800" spc="-10" dirty="0">
                <a:effectLst/>
                <a:latin typeface="Times New Roman" panose="02020603050405020304" pitchFamily="18" charset="0"/>
                <a:ea typeface="Arial" panose="020B0604020202020204" pitchFamily="34" charset="0"/>
                <a:cs typeface="Times New Roman" panose="02020603050405020304" pitchFamily="18" charset="0"/>
              </a:rPr>
              <a:t>Từ các bài học kinh nghiệm của nhà trường trong quốc tế hoá giáo dục đại học, chúng tôi đề xuất một số giải pháp để nâng cao hơn nữa cả về lượng và chất trong công tác thu hút sinh viên quốc tế đến học tại trường ĐHBK nói riêng và TPHCM nói chung như sau:</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Cần xây dựng nhận thức rõ về trách nhiệm của các cấp, từ lãnh đạo đến từng viên chức, người lao động và sinh viên, về chủ trương của TP.HCM trở thành trung tâm quốc tế về giáo dục, thu hút sinh viên quốc tế đến học tập; Từ đó, các đơn vị cần xây dựng kế hoạch để cụ thể hoá chủ trương của TPHCM để hoàn thành nhiệm vụ đặt ra.</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Cần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cải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tiến các chương trình đào tạo và vận hành đào tạo theo hướng quốc tế hoá, tiệm cận với các nền giáo dục đại học tiên tiến trên thế giới; xác định và thể hiện các đặc trưng mang bản sắc riêng của Việt Nam nói chung, TPHCM nói riêng; phát triển bộ nhận diện văn hoá TPHCM và văn hoá đặc trưng Nam bộ bổ sung thành các hoạt động trải nghiệm ngoại khoá nhằm nâng cao mức độ hấp dẫn của các chương trình đào tạo; đồng thời linh hoạt các hình thức đào tạo để phù hợp với nhu cầu học tập và rèn luyện năng lực đa dạng của các sinh viên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Nâng cao chất lượng của đội ngũ GV và cán bộ làm công tác quản lý giáo dục đại học cả về chuyên môn nghiệp vụ lẫn năng lực ngoại ngữ, phát triển các chính sách thu hút, tạo điều kiện để GV nước ngoài đến làm việc toàn thời gian, bán thời gian tại TP.HCM. Thành phố có thể có chính sách thu hút và tuyển chọn GV quốc tế đến làm việc tại các trường ĐH trên địa bàn, chia sẻ nguồn lực GV quốc tế. Tạo các cơ chế đột phá để đảm bảo tính đồng bộ của chủ trương của Đảng, chính sách của nhà nước và quy định của pháp luật liên quan đến các hoạt động quốc tế hóa (cần có chính sách đặc thù cho tuyển dụng người nước ngoài, tinh giảm thủ tục cho công tác tổ chức các sự kiện học thuật có yếu tố nước ngoài).</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Đầu tư mạnh mẽ hơn nữa cho các trường ĐH, nâng cao chất lượng cơ sở vật chất theo các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chuẩn mực quốc tế, góp phần nâng cao chất lượng đào tạo và nghiên cứu; tăng cường công tác quốc tế hóa giáo dục, xây dựng môi trường học tập, nghiên cứu tiêu chuẩn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Phân tích đánh giá đặc trưng của các nguồn sinh viên quốc tế theo khu vực, quốc gia, theo ngành nghề đào tạo, … vận dụng các mối quan hệ hợp tác của TPHCM với các khu vực, quốc gia, tổ chức quốc tế để có chính sách truyền thông tốt, thu hút sự quan tâm của sinh viên quốc tế; xây dựng các cơ chế hỗ trợ sinh viên quốc tế trong đời sống sinh viên như học bổng, chỗ ở, việc làm thêm, trải nghiệm … Cần hình thành Quỹ học bổng TPHCM cấp cho sinh viên quốc tế để tạo ấn tượng về chính sách thu hút sinh viên quốc tế đến học.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Thực hiện số hóa thông tin, xây dựng một nền tảng chung cho các Trường đại học trên địa bàn TPHCM nhằm quảng bá các chương trình trao đổi, tiếp nhận sinh viên quốc tế; kèm theo các hệ thống sổ tay thông tin hữu ích với giao diện thân thiện để sinh viên quốc tế dễ dàng tiếp cận và cập nhật thông tin cần thiết; từ đó, SV quốc tế chuẩn bị tốt nhất hành trang cho mình trước khi quyết định sang TPHCM học tập.</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Đề xuất TP.HCM phát hành thẻ sinh viên quốc tế TPHCM (HCMC International Student Card) với các dịch vụ tiện ích kèm theo: giao</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thông, du lịch, ẩm thực, việc làm thêm… nhằm giúp các cơ quan chức năng dễ dàng quản lý và hỗ trợ sinh viên quốc tế khi cần thiết.</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24442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319B6C-702D-DB4B-50F6-5AEC7E745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AD7EF9EB-7694-B6B9-6D8C-68F2A578C2F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xmlns="" id="{09FD4D4A-6561-A6F3-220F-9C3B410E8D3C}"/>
              </a:ext>
            </a:extLst>
          </p:cNvPr>
          <p:cNvSpPr>
            <a:spLocks noGrp="1"/>
          </p:cNvSpPr>
          <p:nvPr>
            <p:ph type="body" idx="1"/>
          </p:nvPr>
        </p:nvSpPr>
        <p:spPr/>
        <p:txBody>
          <a:bodyPr/>
          <a:lstStyle/>
          <a:p>
            <a:pPr indent="228600" algn="just">
              <a:lnSpc>
                <a:spcPct val="120000"/>
              </a:lnSpc>
              <a:spcBef>
                <a:spcPts val="600"/>
              </a:spcBef>
              <a:spcAft>
                <a:spcPts val="600"/>
              </a:spcAft>
            </a:pPr>
            <a:r>
              <a:rPr lang="vi-VN" sz="1800" spc="-10" dirty="0">
                <a:effectLst/>
                <a:latin typeface="Times New Roman" panose="02020603050405020304" pitchFamily="18" charset="0"/>
                <a:ea typeface="Arial" panose="020B0604020202020204" pitchFamily="34" charset="0"/>
                <a:cs typeface="Times New Roman" panose="02020603050405020304" pitchFamily="18" charset="0"/>
              </a:rPr>
              <a:t>Từ các bài học kinh nghiệm của nhà trường trong quốc tế hoá giáo dục đại học, chúng tôi đề xuất một số giải pháp để nâng cao hơn nữa cả về lượng và chất trong công tác thu hút sinh viên quốc tế đến học tại trường ĐHBK nói riêng và TPHCM nói chung như sau:</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Cần xây dựng nhận thức rõ về trách nhiệm của các cấp, từ lãnh đạo đến từng viên chức, người lao động và sinh viên, về chủ trương của TP.HCM trở thành trung tâm quốc tế về giáo dục, thu hút sinh viên quốc tế đến học tập; Từ đó, các đơn vị cần xây dựng kế hoạch để cụ thể hoá chủ trương của TPHCM để hoàn thành nhiệm vụ đặt ra.</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Cần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cải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tiến các chương trình đào tạo và vận hành đào tạo theo hướng quốc tế hoá, tiệm cận với các nền giáo dục đại học tiên tiến trên thế giới; xác định và thể hiện các đặc trưng mang bản sắc riêng của Việt Nam nói chung, TPHCM nói riêng; phát triển bộ nhận diện văn hoá TPHCM và văn hoá đặc trưng Nam bộ bổ sung thành các hoạt động trải nghiệm ngoại khoá nhằm nâng cao mức độ hấp dẫn của các chương trình đào tạo; đồng thời linh hoạt các hình thức đào tạo để phù hợp với nhu cầu học tập và rèn luyện năng lực đa dạng của các sinh viên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Nâng cao chất lượng của đội ngũ GV và cán bộ làm công tác quản lý giáo dục đại học cả về chuyên môn nghiệp vụ lẫn năng lực ngoại ngữ, phát triển các chính sách thu hút, tạo điều kiện để GV nước ngoài đến làm việc toàn thời gian, bán thời gian tại TP.HCM. Thành phố có thể có chính sách thu hút và tuyển chọn GV quốc tế đến làm việc tại các trường ĐH trên địa bàn, chia sẻ nguồn lực GV quốc tế. Tạo các cơ chế đột phá để đảm bảo tính đồng bộ của chủ trương của Đảng, chính sách của nhà nước và quy định của pháp luật liên quan đến các hoạt động quốc tế hóa (cần có chính sách đặc thù cho tuyển dụng người nước ngoài, tinh giảm thủ tục cho công tác tổ chức các sự kiện học thuật có yếu tố nước ngoài).</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Đầu tư mạnh mẽ hơn nữa cho các trường ĐH, nâng cao chất lượng cơ sở vật chất theo các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chuẩn mực quốc tế, góp phần nâng cao chất lượng đào tạo và nghiên cứu; tăng cường công tác quốc tế hóa giáo dục, xây dựng môi trường học tập, nghiên cứu tiêu chuẩn quốc tế.</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Phân tích đánh giá đặc trưng của các nguồn sinh viên quốc tế theo khu vực, quốc gia, theo ngành nghề đào tạo, … vận dụng các mối quan hệ hợp tác của TPHCM với các khu vực, quốc gia, tổ chức quốc tế để có chính sách truyền thông tốt, thu hút sự quan tâm của sinh viên quốc tế; xây dựng các cơ chế hỗ trợ sinh viên quốc tế trong đời sống sinh viên như học bổng, chỗ ở, việc làm thêm, trải nghiệm … Cần hình thành Quỹ học bổng TPHCM cấp cho sinh viên quốc tế để tạo ấn tượng về chính sách thu hút sinh viên quốc tế đến học.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Thực hiện số hóa thông tin, xây dựng một nền tảng chung cho các Trường đại học trên địa bàn TPHCM nhằm quảng bá các chương trình trao đổi, tiếp nhận sinh viên quốc tế; kèm theo các hệ thống sổ tay thông tin hữu ích với giao diện thân thiện để sinh viên quốc tế dễ dàng tiếp cận và cập nhật thông tin cần thiết; từ đó, SV quốc tế chuẩn bị tốt nhất hành trang cho mình trước khi quyết định sang TPHCM học tập.</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Đề xuất TP.HCM phát hành thẻ sinh viên quốc tế TPHCM (HCMC International Student Card) với các dịch vụ tiện ích kèm theo: giao</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thông, du lịch, ẩm thực, việc làm thêm… nhằm giúp các cơ quan chức năng dễ dàng quản lý và hỗ trợ sinh viên quốc tế khi cần thiết.</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780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bb846a51e826277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bb846a51e826277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67815" marR="0" indent="0" algn="l" rtl="0">
              <a:lnSpc>
                <a:spcPct val="150000"/>
              </a:lnSpc>
              <a:spcBef>
                <a:spcPts val="0"/>
              </a:spcBef>
              <a:spcAft>
                <a:spcPts val="0"/>
              </a:spcAft>
              <a:buClr>
                <a:srgbClr val="000000"/>
              </a:buClr>
              <a:buSzPts val="1100"/>
              <a:buFont typeface="Arial"/>
              <a:buNone/>
            </a:pPr>
            <a:endParaRPr sz="1600" b="0" i="0" u="none" strike="noStrike" cap="none" dirty="0">
              <a:solidFill>
                <a:srgbClr val="000000"/>
              </a:solidFill>
              <a:uFillTx/>
              <a:sym typeface="Arial"/>
            </a:endParaRPr>
          </a:p>
        </p:txBody>
      </p:sp>
    </p:spTree>
    <p:extLst>
      <p:ext uri="{BB962C8B-B14F-4D97-AF65-F5344CB8AC3E}">
        <p14:creationId xmlns:p14="http://schemas.microsoft.com/office/powerpoint/2010/main" val="5463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457200"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Đại hội XI của ĐCS VN đã đề ra đường lối đối ngoại của Việt Nam trong thời kỳ phát triển mới, trong đó có chủ trương rất quan trọng là “chủ động và tích cực hội nhập quốc tế”. HN TW8 khóa XI =&gt; Nghị quyết số 29-NQ/TW, ngày 4/11/2013, về “Đổi mới căn bản, toàn diện giáo dục – đào tạo, đáp ứng yêu cầu công nghiệp hóa, hiện đại hóa trong điều kiện kinh tế thị trường định hướng xã hội chủ nghĩa và hội nhập quốc tế” (NQ29).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indent="457200"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TPHCM) - đầu tàu về kinh tế, trung tâm văn hóa và xã hội của nước ta - là một địa phương có mức độ hội nhập quốc tế cao nhất của cả nước. Nhu cầu hội nhập quốc tế đó đặt ra cho thành phố những yêu cầu, thách thức về giáo dục và đào tạo, trong đó, nhu cầu về nguồn nhân lực chất lượng cao là cấp bách và quan trọng nhất. </a:t>
            </a: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pPr indent="457200" algn="just">
              <a:lnSpc>
                <a:spcPct val="120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Thành ủy TP.HCM ban hành Chương trình số 46-CTrHĐ/TU ngày 21/6/2013 về thực hiện NQ29 (Chương trình 46). </a:t>
            </a:r>
          </a:p>
          <a:p>
            <a:pPr indent="457200" algn="just">
              <a:lnSpc>
                <a:spcPct val="120000"/>
              </a:lnSpc>
              <a:spcBef>
                <a:spcPts val="600"/>
              </a:spcBef>
              <a:spcAft>
                <a:spcPts val="600"/>
              </a:spcAft>
            </a:pPr>
            <a:endParaRPr lang="x-none" sz="1800" dirty="0">
              <a:effectLst/>
              <a:latin typeface="Arial" panose="020B0604020202020204" pitchFamily="34" charset="0"/>
              <a:ea typeface="Arial" panose="020B0604020202020204" pitchFamily="34" charset="0"/>
              <a:cs typeface="Times New Roman" panose="02020603050405020304" pitchFamily="18" charset="0"/>
            </a:endParaRPr>
          </a:p>
          <a:p>
            <a:r>
              <a:rPr lang="vi-VN" sz="1800" dirty="0">
                <a:effectLst/>
                <a:latin typeface="Times New Roman" panose="02020603050405020304" pitchFamily="18" charset="0"/>
                <a:ea typeface="Arial" panose="020B0604020202020204" pitchFamily="34" charset="0"/>
              </a:rPr>
              <a:t>+ Xuyên suốt, “</a:t>
            </a:r>
            <a:r>
              <a:rPr lang="vi-VN" sz="1800" i="1" dirty="0">
                <a:effectLst/>
                <a:latin typeface="Times New Roman" panose="02020603050405020304" pitchFamily="18" charset="0"/>
                <a:ea typeface="Arial" panose="020B0604020202020204" pitchFamily="34" charset="0"/>
              </a:rPr>
              <a:t>Chủ động hội nhập và nâng cao hiệu quả hợp tác quốc tế trong giáo dục – đào tạo</a:t>
            </a:r>
            <a:r>
              <a:rPr lang="vi-VN" sz="1800" dirty="0">
                <a:effectLst/>
                <a:latin typeface="Times New Roman" panose="02020603050405020304" pitchFamily="18" charset="0"/>
                <a:ea typeface="Arial" panose="020B0604020202020204" pitchFamily="34" charset="0"/>
              </a:rPr>
              <a:t>” được xem là một trong những giải pháp quan trọng nhất để góp phần nâng cao chất lượng đào tạo nguồn nhân lực. </a:t>
            </a:r>
          </a:p>
          <a:p>
            <a:r>
              <a:rPr lang="vi-VN" sz="1800" dirty="0">
                <a:effectLst/>
                <a:latin typeface="Times New Roman" panose="02020603050405020304" pitchFamily="18" charset="0"/>
                <a:ea typeface="Arial" panose="020B0604020202020204" pitchFamily="34" charset="0"/>
              </a:rPr>
              <a:t>+ Đồng thời, Nghị quyết số 31-NQ/TW ngày 30/12/2022 của BCT về phương hướng, nhiệm vụ phát triển TPHCM đến năm 2030, tầm nhìn đến năm 2045 (NQ31) và Nghị quyết số 98/2023/QH15 (NQ98) của Quốc hội về “thí điểm một số cơ chế, chính sách đặc thù phát triển TPHCM”, việc thu hút sinh viên quốc tế đến học tại TPHCM là một trong những nhiệm vụ hàng đầu của các cơ sở giáo dục đại học. </a:t>
            </a:r>
          </a:p>
          <a:p>
            <a:r>
              <a:rPr lang="vi-VN" sz="1800" dirty="0">
                <a:effectLst/>
                <a:latin typeface="Times New Roman" panose="02020603050405020304" pitchFamily="18" charset="0"/>
                <a:ea typeface="Arial" panose="020B0604020202020204" pitchFamily="34" charset="0"/>
              </a:rPr>
              <a:t>+ Đối với khối ngành Kỹ thuật - Công nghệ, đòi hỏi này càng quan trọng hơn để nâng cao khả năng tiếp cận công nghệ mới, cập nhật chương trình đào tạo tiên tiến để có thể đào tạo nguồn nhân lực phục vụ cho nhu cầu của sản xuất công nghiệp và công nghệ và thu hút sinh viên quốc tế đến học tập trao đổi tại trường. </a:t>
            </a:r>
          </a:p>
          <a:p>
            <a:r>
              <a:rPr lang="vi-VN" sz="1800" dirty="0">
                <a:effectLst/>
                <a:latin typeface="Times New Roman" panose="02020603050405020304" pitchFamily="18" charset="0"/>
                <a:ea typeface="Arial" panose="020B0604020202020204" pitchFamily="34" charset="0"/>
              </a:rPr>
              <a:t>+ Trường ĐHBK đã xây dựng và triển khai kế hoạch quốc tế hóa các hoạt động của trường. </a:t>
            </a:r>
          </a:p>
          <a:p>
            <a:endParaRPr lang="vi-VN" sz="18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70437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20000"/>
              </a:lnSpc>
              <a:spcBef>
                <a:spcPts val="600"/>
              </a:spcBef>
              <a:spcAft>
                <a:spcPts val="600"/>
              </a:spcAft>
            </a:pPr>
            <a:r>
              <a:rPr lang="vi-VN" sz="1200" dirty="0">
                <a:effectLst/>
                <a:latin typeface="Times New Roman" panose="02020603050405020304" pitchFamily="18" charset="0"/>
                <a:ea typeface="Arial" panose="020B0604020202020204" pitchFamily="34" charset="0"/>
                <a:cs typeface="Times New Roman" panose="02020603050405020304" pitchFamily="18" charset="0"/>
              </a:rPr>
              <a:t>- Đại hội XI của ĐCS VN đã đề ra đường lối đối ngoại của Việt Nam trong thời kỳ phát triển mới, trong đó có chủ trương rất quan trọng là “chủ động và tích cực hội nhập quốc tế”. HN TW8 khóa XI =&gt; Nghị quyết số 29-NQ/TW, ngày 4/11/2013, về “Đổi mới căn bản, toàn diện giáo dục – đào tạo, đáp ứng yêu cầu công nghiệp hóa, hiện đại hóa trong điều kiện kinh tế thị trường định hướng xã hội chủ nghĩa và hội nhập quốc tế” (NQ29). </a:t>
            </a:r>
            <a:endParaRPr lang="x-none" sz="1200" dirty="0">
              <a:effectLst/>
              <a:latin typeface="Arial" panose="020B0604020202020204" pitchFamily="34" charset="0"/>
              <a:ea typeface="Arial" panose="020B0604020202020204" pitchFamily="34" charset="0"/>
              <a:cs typeface="Times New Roman" panose="02020603050405020304" pitchFamily="18" charset="0"/>
            </a:endParaRPr>
          </a:p>
          <a:p>
            <a:pPr indent="457200" algn="just">
              <a:lnSpc>
                <a:spcPct val="120000"/>
              </a:lnSpc>
              <a:spcBef>
                <a:spcPts val="600"/>
              </a:spcBef>
              <a:spcAft>
                <a:spcPts val="600"/>
              </a:spcAft>
            </a:pPr>
            <a:r>
              <a:rPr lang="vi-VN" sz="1200" dirty="0">
                <a:effectLst/>
                <a:latin typeface="Times New Roman" panose="02020603050405020304" pitchFamily="18" charset="0"/>
                <a:ea typeface="Arial" panose="020B0604020202020204" pitchFamily="34" charset="0"/>
                <a:cs typeface="Times New Roman" panose="02020603050405020304" pitchFamily="18" charset="0"/>
              </a:rPr>
              <a:t>- TPHCM - đầu tàu về kinh tế, trung tâm văn hóa và xã hội của nước ta - là một địa phương có mức độ hội nhập quốc tế cao nhất của cả nước. Nhu cầu hội nhập quốc tế đó đặt ra cho thành phố những yêu cầu, thách thức về giáo dục và đào tạo, trong đó, nhu cầu về nguồn nhân lực chất lượng cao là cấp bách và quan trọng nhất. </a:t>
            </a:r>
            <a:endParaRPr lang="x-none" sz="1200" dirty="0">
              <a:effectLst/>
              <a:latin typeface="Arial" panose="020B0604020202020204" pitchFamily="34" charset="0"/>
              <a:ea typeface="Arial" panose="020B0604020202020204" pitchFamily="34" charset="0"/>
              <a:cs typeface="Times New Roman" panose="02020603050405020304" pitchFamily="18" charset="0"/>
            </a:endParaRPr>
          </a:p>
          <a:p>
            <a:pPr indent="457200" algn="just">
              <a:lnSpc>
                <a:spcPct val="120000"/>
              </a:lnSpc>
              <a:spcBef>
                <a:spcPts val="600"/>
              </a:spcBef>
              <a:spcAft>
                <a:spcPts val="600"/>
              </a:spcAft>
            </a:pPr>
            <a:r>
              <a:rPr lang="vi-VN" sz="1200" dirty="0">
                <a:effectLst/>
                <a:latin typeface="Times New Roman" panose="02020603050405020304" pitchFamily="18" charset="0"/>
                <a:ea typeface="Arial" panose="020B0604020202020204" pitchFamily="34" charset="0"/>
                <a:cs typeface="Times New Roman" panose="02020603050405020304" pitchFamily="18" charset="0"/>
              </a:rPr>
              <a:t>- Thành ủy TP.HCM ban hành Chương trình số 46-CTrHĐ/TU ngày 21/6/2013 về thực hiện NQ29 (Chương trình 46). </a:t>
            </a:r>
          </a:p>
          <a:p>
            <a:pPr indent="457200" algn="just">
              <a:lnSpc>
                <a:spcPct val="120000"/>
              </a:lnSpc>
              <a:spcBef>
                <a:spcPts val="600"/>
              </a:spcBef>
              <a:spcAft>
                <a:spcPts val="600"/>
              </a:spcAft>
            </a:pPr>
            <a:endParaRPr lang="x-none" sz="1200" dirty="0">
              <a:effectLst/>
              <a:latin typeface="Arial" panose="020B0604020202020204" pitchFamily="34" charset="0"/>
              <a:ea typeface="Arial" panose="020B0604020202020204" pitchFamily="34" charset="0"/>
              <a:cs typeface="Times New Roman" panose="02020603050405020304" pitchFamily="18" charset="0"/>
            </a:endParaRPr>
          </a:p>
          <a:p>
            <a:r>
              <a:rPr lang="vi-VN" sz="1200" dirty="0">
                <a:effectLst/>
                <a:latin typeface="Times New Roman" panose="02020603050405020304" pitchFamily="18" charset="0"/>
                <a:ea typeface="Arial" panose="020B0604020202020204" pitchFamily="34" charset="0"/>
              </a:rPr>
              <a:t>+ Xuyên suốt, “</a:t>
            </a:r>
            <a:r>
              <a:rPr lang="vi-VN" sz="1200" i="1" dirty="0">
                <a:effectLst/>
                <a:latin typeface="Times New Roman" panose="02020603050405020304" pitchFamily="18" charset="0"/>
                <a:ea typeface="Arial" panose="020B0604020202020204" pitchFamily="34" charset="0"/>
              </a:rPr>
              <a:t>Chủ động hội nhập và nâng cao hiệu quả hợp tác quốc tế trong giáo dục – đào tạo</a:t>
            </a:r>
            <a:r>
              <a:rPr lang="vi-VN" sz="1200" dirty="0">
                <a:effectLst/>
                <a:latin typeface="Times New Roman" panose="02020603050405020304" pitchFamily="18" charset="0"/>
                <a:ea typeface="Arial" panose="020B0604020202020204" pitchFamily="34" charset="0"/>
              </a:rPr>
              <a:t>” được xem là một trong những giải pháp quan trọng nhất để góp phần nâng cao chất lượng đào tạo nguồn nhân lực. </a:t>
            </a:r>
          </a:p>
          <a:p>
            <a:r>
              <a:rPr lang="vi-VN" sz="1200" dirty="0">
                <a:effectLst/>
                <a:latin typeface="Times New Roman" panose="02020603050405020304" pitchFamily="18" charset="0"/>
                <a:ea typeface="Arial" panose="020B0604020202020204" pitchFamily="34" charset="0"/>
              </a:rPr>
              <a:t>+ Đồng thời, Nghị quyết số 31-NQ/TW ngày 30/12/2022 của BCT về phương hướng, nhiệm vụ phát triển TPHCM đến năm 2030, tầm nhìn đến năm 2045 (NQ31) và Nghị quyết số 98/2023/QH15 (NQ98) của Quốc hội về “thí điểm một số cơ chế, chính sách đặc thù phát triển TPHCM”, việc thu hút sinh viên quốc tế đến học tại TPHCM là một trong những nhiệm vụ hàng đầu của các cơ sở giáo dục đại học. </a:t>
            </a:r>
          </a:p>
          <a:p>
            <a:r>
              <a:rPr lang="vi-VN" sz="1200" dirty="0">
                <a:effectLst/>
                <a:latin typeface="Times New Roman" panose="02020603050405020304" pitchFamily="18" charset="0"/>
                <a:ea typeface="Arial" panose="020B0604020202020204" pitchFamily="34" charset="0"/>
              </a:rPr>
              <a:t>+ Đối với khối ngành Kỹ thuật - Công nghệ, đòi hỏi này càng quan trọng hơn để nâng cao khả năng tiếp cận công nghệ mới, cập nhật chương trình đào tạo tiên tiến để có thể đào tạo nguồn nhân lực phục vụ cho nhu cầu của sản xuất công nghiệp và công nghệ và thu hút sinh viên quốc tế đến học tập trao đổi tại trường. </a:t>
            </a:r>
          </a:p>
          <a:p>
            <a:r>
              <a:rPr lang="vi-VN" sz="1200" dirty="0">
                <a:effectLst/>
                <a:latin typeface="Times New Roman" panose="02020603050405020304" pitchFamily="18" charset="0"/>
                <a:ea typeface="Arial" panose="020B0604020202020204" pitchFamily="34" charset="0"/>
              </a:rPr>
              <a:t>+ Trường ĐHBK đã xây dựng và triển khai kế hoạch quốc tế hóa các hoạt động của trường. </a:t>
            </a:r>
          </a:p>
          <a:p>
            <a:endParaRPr lang="vi-VN" sz="1200" dirty="0">
              <a:effectLst/>
              <a:latin typeface="Times New Roman" panose="02020603050405020304" pitchFamily="18"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3A83011-1E19-4E36-B615-AE7EF67AF0C0}" type="slidenum">
              <a:rPr lang="en-US" smtClean="0"/>
              <a:t>4</a:t>
            </a:fld>
            <a:endParaRPr lang="en-US"/>
          </a:p>
        </p:txBody>
      </p:sp>
    </p:spTree>
    <p:extLst>
      <p:ext uri="{BB962C8B-B14F-4D97-AF65-F5344CB8AC3E}">
        <p14:creationId xmlns:p14="http://schemas.microsoft.com/office/powerpoint/2010/main" val="326095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83011-1E19-4E36-B615-AE7EF67AF0C0}" type="slidenum">
              <a:rPr lang="en-US" smtClean="0"/>
              <a:t>5</a:t>
            </a:fld>
            <a:endParaRPr lang="en-US"/>
          </a:p>
        </p:txBody>
      </p:sp>
    </p:spTree>
    <p:extLst>
      <p:ext uri="{BB962C8B-B14F-4D97-AF65-F5344CB8AC3E}">
        <p14:creationId xmlns:p14="http://schemas.microsoft.com/office/powerpoint/2010/main" val="311119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9185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marR="0" indent="0" algn="l" rtl="0">
              <a:lnSpc>
                <a:spcPct val="150000"/>
              </a:lnSpc>
              <a:spcBef>
                <a:spcPts val="0"/>
              </a:spcBef>
              <a:spcAft>
                <a:spcPts val="0"/>
              </a:spcAft>
              <a:buClr>
                <a:srgbClr val="000000"/>
              </a:buClr>
              <a:buSzPts val="1100"/>
              <a:buFont typeface="Arial"/>
              <a:buNone/>
            </a:pPr>
            <a:endParaRPr lang="en-US" sz="1600" b="0" i="0" u="none" strike="noStrike" cap="none" dirty="0">
              <a:solidFill>
                <a:srgbClr val="000000"/>
              </a:solidFill>
              <a:uFillTx/>
              <a:sym typeface="Arial"/>
            </a:endParaRPr>
          </a:p>
        </p:txBody>
      </p:sp>
    </p:spTree>
    <p:extLst>
      <p:ext uri="{BB962C8B-B14F-4D97-AF65-F5344CB8AC3E}">
        <p14:creationId xmlns:p14="http://schemas.microsoft.com/office/powerpoint/2010/main" val="423917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80340" algn="just">
              <a:lnSpc>
                <a:spcPct val="115000"/>
              </a:lnSpc>
              <a:spcBef>
                <a:spcPts val="600"/>
              </a:spcBef>
              <a:spcAft>
                <a:spcPts val="600"/>
              </a:spcAft>
              <a:tabLst>
                <a:tab pos="180340" algn="l"/>
              </a:tabLst>
            </a:pPr>
            <a:endParaRPr lang="x-none"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868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7106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5226100" y="-1909533"/>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txBox="1">
            <a:spLocks noGrp="1"/>
          </p:cNvSpPr>
          <p:nvPr>
            <p:ph type="title"/>
          </p:nvPr>
        </p:nvSpPr>
        <p:spPr>
          <a:xfrm>
            <a:off x="8350267" y="3331167"/>
            <a:ext cx="2894000" cy="595792"/>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6" name="Google Shape;16;p3"/>
          <p:cNvSpPr txBox="1">
            <a:spLocks noGrp="1"/>
          </p:cNvSpPr>
          <p:nvPr>
            <p:ph type="subTitle" idx="1"/>
          </p:nvPr>
        </p:nvSpPr>
        <p:spPr>
          <a:xfrm>
            <a:off x="8350267" y="4138477"/>
            <a:ext cx="2762800" cy="9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7" name="Google Shape;17;p3"/>
          <p:cNvSpPr txBox="1">
            <a:spLocks noGrp="1"/>
          </p:cNvSpPr>
          <p:nvPr>
            <p:ph type="title" idx="2" hasCustomPrompt="1"/>
          </p:nvPr>
        </p:nvSpPr>
        <p:spPr>
          <a:xfrm>
            <a:off x="8464980" y="2243233"/>
            <a:ext cx="2068341" cy="82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125486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7496612" y="4885200"/>
            <a:ext cx="35828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dirty="0"/>
          </a:p>
        </p:txBody>
      </p:sp>
      <p:sp>
        <p:nvSpPr>
          <p:cNvPr id="129" name="Google Shape;129;p21"/>
          <p:cNvSpPr txBox="1">
            <a:spLocks noGrp="1"/>
          </p:cNvSpPr>
          <p:nvPr>
            <p:ph type="subTitle" idx="1"/>
          </p:nvPr>
        </p:nvSpPr>
        <p:spPr>
          <a:xfrm>
            <a:off x="7398700" y="2691700"/>
            <a:ext cx="3680800" cy="112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800"/>
              <a:buFont typeface="Bree Serif"/>
              <a:buNone/>
              <a:defRPr>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sym typeface="Bree Serif"/>
              </a:defRPr>
            </a:lvl1pPr>
            <a:lvl2pPr lvl="1"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2pPr>
            <a:lvl3pPr lvl="2"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3pPr>
            <a:lvl4pPr lvl="3"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4pPr>
            <a:lvl5pPr lvl="4"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5pPr>
            <a:lvl6pPr lvl="5"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6pPr>
            <a:lvl7pPr lvl="6"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7pPr>
            <a:lvl8pPr lvl="7"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8pPr>
            <a:lvl9pPr lvl="8"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9pPr>
          </a:lstStyle>
          <a:p>
            <a:endParaRPr dirty="0"/>
          </a:p>
        </p:txBody>
      </p:sp>
      <p:sp>
        <p:nvSpPr>
          <p:cNvPr id="130" name="Google Shape;130;p21"/>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052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31"/>
        <p:cNvGrpSpPr/>
        <p:nvPr/>
      </p:nvGrpSpPr>
      <p:grpSpPr>
        <a:xfrm>
          <a:off x="0" y="0"/>
          <a:ext cx="0" cy="0"/>
          <a:chOff x="0" y="0"/>
          <a:chExt cx="0" cy="0"/>
        </a:xfrm>
      </p:grpSpPr>
      <p:sp>
        <p:nvSpPr>
          <p:cNvPr id="132" name="Google Shape;132;p22"/>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2"/>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2"/>
          <p:cNvSpPr txBox="1">
            <a:spLocks noGrp="1"/>
          </p:cNvSpPr>
          <p:nvPr>
            <p:ph type="title"/>
          </p:nvPr>
        </p:nvSpPr>
        <p:spPr>
          <a:xfrm>
            <a:off x="948967" y="3657033"/>
            <a:ext cx="4231600" cy="339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35" name="Google Shape;135;p22"/>
          <p:cNvSpPr txBox="1">
            <a:spLocks noGrp="1"/>
          </p:cNvSpPr>
          <p:nvPr>
            <p:ph type="subTitle" idx="1"/>
          </p:nvPr>
        </p:nvSpPr>
        <p:spPr>
          <a:xfrm>
            <a:off x="948967" y="4059533"/>
            <a:ext cx="3994000" cy="41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36" name="Google Shape;136;p22"/>
          <p:cNvSpPr txBox="1">
            <a:spLocks noGrp="1"/>
          </p:cNvSpPr>
          <p:nvPr>
            <p:ph type="title" idx="2" hasCustomPrompt="1"/>
          </p:nvPr>
        </p:nvSpPr>
        <p:spPr>
          <a:xfrm>
            <a:off x="1067933" y="2495333"/>
            <a:ext cx="1819200" cy="82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4051127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7"/>
        <p:cNvGrpSpPr/>
        <p:nvPr/>
      </p:nvGrpSpPr>
      <p:grpSpPr>
        <a:xfrm>
          <a:off x="0" y="0"/>
          <a:ext cx="0" cy="0"/>
          <a:chOff x="0" y="0"/>
          <a:chExt cx="0" cy="0"/>
        </a:xfrm>
      </p:grpSpPr>
      <p:sp>
        <p:nvSpPr>
          <p:cNvPr id="138" name="Google Shape;138;p23"/>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3"/>
          <p:cNvSpPr txBox="1">
            <a:spLocks noGrp="1"/>
          </p:cNvSpPr>
          <p:nvPr>
            <p:ph type="title"/>
          </p:nvPr>
        </p:nvSpPr>
        <p:spPr>
          <a:xfrm>
            <a:off x="3980200" y="5280300"/>
            <a:ext cx="4231600" cy="33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40" name="Google Shape;140;p23"/>
          <p:cNvSpPr txBox="1">
            <a:spLocks noGrp="1"/>
          </p:cNvSpPr>
          <p:nvPr>
            <p:ph type="subTitle" idx="1"/>
          </p:nvPr>
        </p:nvSpPr>
        <p:spPr>
          <a:xfrm>
            <a:off x="4099000" y="5682800"/>
            <a:ext cx="3994000" cy="4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41" name="Google Shape;141;p23"/>
          <p:cNvSpPr txBox="1">
            <a:spLocks noGrp="1"/>
          </p:cNvSpPr>
          <p:nvPr>
            <p:ph type="title" idx="2" hasCustomPrompt="1"/>
          </p:nvPr>
        </p:nvSpPr>
        <p:spPr>
          <a:xfrm>
            <a:off x="5186400" y="3972533"/>
            <a:ext cx="1819200" cy="8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242928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4"/>
        <p:cNvGrpSpPr/>
        <p:nvPr/>
      </p:nvGrpSpPr>
      <p:grpSpPr>
        <a:xfrm>
          <a:off x="0" y="0"/>
          <a:ext cx="0" cy="0"/>
          <a:chOff x="0" y="0"/>
          <a:chExt cx="0" cy="0"/>
        </a:xfrm>
      </p:grpSpPr>
      <p:sp>
        <p:nvSpPr>
          <p:cNvPr id="155" name="Google Shape;155;p26"/>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26"/>
          <p:cNvSpPr txBox="1">
            <a:spLocks noGrp="1"/>
          </p:cNvSpPr>
          <p:nvPr>
            <p:ph type="title"/>
          </p:nvPr>
        </p:nvSpPr>
        <p:spPr>
          <a:xfrm>
            <a:off x="1590985"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57" name="Google Shape;157;p26"/>
          <p:cNvSpPr txBox="1">
            <a:spLocks noGrp="1"/>
          </p:cNvSpPr>
          <p:nvPr>
            <p:ph type="subTitle" idx="1"/>
          </p:nvPr>
        </p:nvSpPr>
        <p:spPr>
          <a:xfrm>
            <a:off x="1536867"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58" name="Google Shape;158;p26"/>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59" name="Google Shape;159;p26"/>
          <p:cNvSpPr txBox="1">
            <a:spLocks noGrp="1"/>
          </p:cNvSpPr>
          <p:nvPr>
            <p:ph type="title" idx="3"/>
          </p:nvPr>
        </p:nvSpPr>
        <p:spPr>
          <a:xfrm>
            <a:off x="4628521"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0" name="Google Shape;160;p26"/>
          <p:cNvSpPr txBox="1">
            <a:spLocks noGrp="1"/>
          </p:cNvSpPr>
          <p:nvPr>
            <p:ph type="subTitle" idx="4"/>
          </p:nvPr>
        </p:nvSpPr>
        <p:spPr>
          <a:xfrm>
            <a:off x="4574403"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61" name="Google Shape;161;p26"/>
          <p:cNvSpPr txBox="1">
            <a:spLocks noGrp="1"/>
          </p:cNvSpPr>
          <p:nvPr>
            <p:ph type="title" idx="5"/>
          </p:nvPr>
        </p:nvSpPr>
        <p:spPr>
          <a:xfrm>
            <a:off x="7666057"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2" name="Google Shape;162;p26"/>
          <p:cNvSpPr txBox="1">
            <a:spLocks noGrp="1"/>
          </p:cNvSpPr>
          <p:nvPr>
            <p:ph type="subTitle" idx="6"/>
          </p:nvPr>
        </p:nvSpPr>
        <p:spPr>
          <a:xfrm>
            <a:off x="7611937"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917831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3"/>
        <p:cNvGrpSpPr/>
        <p:nvPr/>
      </p:nvGrpSpPr>
      <p:grpSpPr>
        <a:xfrm>
          <a:off x="0" y="0"/>
          <a:ext cx="0" cy="0"/>
          <a:chOff x="0" y="0"/>
          <a:chExt cx="0" cy="0"/>
        </a:xfrm>
      </p:grpSpPr>
      <p:sp>
        <p:nvSpPr>
          <p:cNvPr id="164" name="Google Shape;164;p27"/>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27"/>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27"/>
          <p:cNvSpPr txBox="1">
            <a:spLocks noGrp="1"/>
          </p:cNvSpPr>
          <p:nvPr>
            <p:ph type="title"/>
          </p:nvPr>
        </p:nvSpPr>
        <p:spPr>
          <a:xfrm>
            <a:off x="1059800" y="268206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7" name="Google Shape;167;p27"/>
          <p:cNvSpPr txBox="1">
            <a:spLocks noGrp="1"/>
          </p:cNvSpPr>
          <p:nvPr>
            <p:ph type="subTitle" idx="1"/>
          </p:nvPr>
        </p:nvSpPr>
        <p:spPr>
          <a:xfrm>
            <a:off x="2556667" y="21875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68" name="Google Shape;168;p27"/>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69" name="Google Shape;169;p27"/>
          <p:cNvSpPr txBox="1">
            <a:spLocks noGrp="1"/>
          </p:cNvSpPr>
          <p:nvPr>
            <p:ph type="title" idx="3"/>
          </p:nvPr>
        </p:nvSpPr>
        <p:spPr>
          <a:xfrm>
            <a:off x="6205917" y="262556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0" name="Google Shape;170;p27"/>
          <p:cNvSpPr txBox="1">
            <a:spLocks noGrp="1"/>
          </p:cNvSpPr>
          <p:nvPr>
            <p:ph type="subTitle" idx="4"/>
          </p:nvPr>
        </p:nvSpPr>
        <p:spPr>
          <a:xfrm>
            <a:off x="7702783" y="21875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1" name="Google Shape;171;p27"/>
          <p:cNvSpPr txBox="1">
            <a:spLocks noGrp="1"/>
          </p:cNvSpPr>
          <p:nvPr>
            <p:ph type="title" idx="5"/>
          </p:nvPr>
        </p:nvSpPr>
        <p:spPr>
          <a:xfrm>
            <a:off x="1059800" y="478931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2" name="Google Shape;172;p27"/>
          <p:cNvSpPr txBox="1">
            <a:spLocks noGrp="1"/>
          </p:cNvSpPr>
          <p:nvPr>
            <p:ph type="subTitle" idx="6"/>
          </p:nvPr>
        </p:nvSpPr>
        <p:spPr>
          <a:xfrm>
            <a:off x="2556667" y="43230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3" name="Google Shape;173;p27"/>
          <p:cNvSpPr txBox="1">
            <a:spLocks noGrp="1"/>
          </p:cNvSpPr>
          <p:nvPr>
            <p:ph type="title" idx="7"/>
          </p:nvPr>
        </p:nvSpPr>
        <p:spPr>
          <a:xfrm>
            <a:off x="6205917" y="478931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4" name="Google Shape;174;p27"/>
          <p:cNvSpPr txBox="1">
            <a:spLocks noGrp="1"/>
          </p:cNvSpPr>
          <p:nvPr>
            <p:ph type="subTitle" idx="8"/>
          </p:nvPr>
        </p:nvSpPr>
        <p:spPr>
          <a:xfrm>
            <a:off x="7702783" y="4323000"/>
            <a:ext cx="2956000" cy="1056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60748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5"/>
        <p:cNvGrpSpPr/>
        <p:nvPr/>
      </p:nvGrpSpPr>
      <p:grpSpPr>
        <a:xfrm>
          <a:off x="0" y="0"/>
          <a:ext cx="0" cy="0"/>
          <a:chOff x="0" y="0"/>
          <a:chExt cx="0" cy="0"/>
        </a:xfrm>
      </p:grpSpPr>
      <p:sp>
        <p:nvSpPr>
          <p:cNvPr id="176" name="Google Shape;176;p28"/>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28"/>
          <p:cNvSpPr txBox="1">
            <a:spLocks noGrp="1"/>
          </p:cNvSpPr>
          <p:nvPr>
            <p:ph type="title"/>
          </p:nvPr>
        </p:nvSpPr>
        <p:spPr>
          <a:xfrm>
            <a:off x="3253733" y="201963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8" name="Google Shape;178;p28"/>
          <p:cNvSpPr txBox="1">
            <a:spLocks noGrp="1"/>
          </p:cNvSpPr>
          <p:nvPr>
            <p:ph type="subTitle" idx="1"/>
          </p:nvPr>
        </p:nvSpPr>
        <p:spPr>
          <a:xfrm>
            <a:off x="2369943" y="23428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9" name="Google Shape;179;p2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80" name="Google Shape;180;p28"/>
          <p:cNvSpPr txBox="1">
            <a:spLocks noGrp="1"/>
          </p:cNvSpPr>
          <p:nvPr>
            <p:ph type="title" idx="3"/>
          </p:nvPr>
        </p:nvSpPr>
        <p:spPr>
          <a:xfrm>
            <a:off x="7749832" y="201963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1" name="Google Shape;181;p28"/>
          <p:cNvSpPr txBox="1">
            <a:spLocks noGrp="1"/>
          </p:cNvSpPr>
          <p:nvPr>
            <p:ph type="subTitle" idx="4"/>
          </p:nvPr>
        </p:nvSpPr>
        <p:spPr>
          <a:xfrm>
            <a:off x="6866057" y="23428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82" name="Google Shape;182;p28"/>
          <p:cNvSpPr txBox="1">
            <a:spLocks noGrp="1"/>
          </p:cNvSpPr>
          <p:nvPr>
            <p:ph type="title" idx="5"/>
          </p:nvPr>
        </p:nvSpPr>
        <p:spPr>
          <a:xfrm>
            <a:off x="3253733" y="475739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3" name="Google Shape;183;p28"/>
          <p:cNvSpPr txBox="1">
            <a:spLocks noGrp="1"/>
          </p:cNvSpPr>
          <p:nvPr>
            <p:ph type="subTitle" idx="6"/>
          </p:nvPr>
        </p:nvSpPr>
        <p:spPr>
          <a:xfrm>
            <a:off x="2369943" y="50845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84" name="Google Shape;184;p28"/>
          <p:cNvSpPr txBox="1">
            <a:spLocks noGrp="1"/>
          </p:cNvSpPr>
          <p:nvPr>
            <p:ph type="title" idx="7"/>
          </p:nvPr>
        </p:nvSpPr>
        <p:spPr>
          <a:xfrm>
            <a:off x="7749829" y="475739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5" name="Google Shape;185;p28"/>
          <p:cNvSpPr txBox="1">
            <a:spLocks noGrp="1"/>
          </p:cNvSpPr>
          <p:nvPr>
            <p:ph type="subTitle" idx="8"/>
          </p:nvPr>
        </p:nvSpPr>
        <p:spPr>
          <a:xfrm>
            <a:off x="6866057" y="5084533"/>
            <a:ext cx="2956000" cy="105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838346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15"/>
        <p:cNvGrpSpPr/>
        <p:nvPr/>
      </p:nvGrpSpPr>
      <p:grpSpPr>
        <a:xfrm>
          <a:off x="0" y="0"/>
          <a:ext cx="0" cy="0"/>
          <a:chOff x="0" y="0"/>
          <a:chExt cx="0" cy="0"/>
        </a:xfrm>
      </p:grpSpPr>
      <p:sp>
        <p:nvSpPr>
          <p:cNvPr id="216" name="Google Shape;216;p33"/>
          <p:cNvSpPr/>
          <p:nvPr/>
        </p:nvSpPr>
        <p:spPr>
          <a:xfrm>
            <a:off x="400600" y="-45328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3"/>
          <p:cNvSpPr txBox="1">
            <a:spLocks noGrp="1"/>
          </p:cNvSpPr>
          <p:nvPr>
            <p:ph type="title"/>
          </p:nvPr>
        </p:nvSpPr>
        <p:spPr>
          <a:xfrm>
            <a:off x="2345933" y="2786409"/>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18" name="Google Shape;218;p33"/>
          <p:cNvSpPr txBox="1">
            <a:spLocks noGrp="1"/>
          </p:cNvSpPr>
          <p:nvPr>
            <p:ph type="subTitle" idx="1"/>
          </p:nvPr>
        </p:nvSpPr>
        <p:spPr>
          <a:xfrm>
            <a:off x="2237933" y="3365007"/>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19" name="Google Shape;219;p33"/>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20" name="Google Shape;220;p33"/>
          <p:cNvSpPr txBox="1">
            <a:spLocks noGrp="1"/>
          </p:cNvSpPr>
          <p:nvPr>
            <p:ph type="title" idx="3"/>
          </p:nvPr>
        </p:nvSpPr>
        <p:spPr>
          <a:xfrm>
            <a:off x="7765267" y="4586293"/>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1" name="Google Shape;221;p33"/>
          <p:cNvSpPr txBox="1">
            <a:spLocks noGrp="1"/>
          </p:cNvSpPr>
          <p:nvPr>
            <p:ph type="subTitle" idx="4"/>
          </p:nvPr>
        </p:nvSpPr>
        <p:spPr>
          <a:xfrm>
            <a:off x="7765267" y="5164891"/>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2" name="Google Shape;222;p33"/>
          <p:cNvSpPr txBox="1">
            <a:spLocks noGrp="1"/>
          </p:cNvSpPr>
          <p:nvPr>
            <p:ph type="title" idx="5"/>
          </p:nvPr>
        </p:nvSpPr>
        <p:spPr>
          <a:xfrm>
            <a:off x="7765267" y="2786409"/>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3" name="Google Shape;223;p33"/>
          <p:cNvSpPr txBox="1">
            <a:spLocks noGrp="1"/>
          </p:cNvSpPr>
          <p:nvPr>
            <p:ph type="subTitle" idx="6"/>
          </p:nvPr>
        </p:nvSpPr>
        <p:spPr>
          <a:xfrm>
            <a:off x="7765267" y="3365007"/>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4" name="Google Shape;224;p33"/>
          <p:cNvSpPr txBox="1">
            <a:spLocks noGrp="1"/>
          </p:cNvSpPr>
          <p:nvPr>
            <p:ph type="title" idx="7"/>
          </p:nvPr>
        </p:nvSpPr>
        <p:spPr>
          <a:xfrm>
            <a:off x="2345933" y="986309"/>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5" name="Google Shape;225;p33"/>
          <p:cNvSpPr txBox="1">
            <a:spLocks noGrp="1"/>
          </p:cNvSpPr>
          <p:nvPr>
            <p:ph type="subTitle" idx="8"/>
          </p:nvPr>
        </p:nvSpPr>
        <p:spPr>
          <a:xfrm>
            <a:off x="2237933" y="1565124"/>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6" name="Google Shape;226;p33"/>
          <p:cNvSpPr txBox="1">
            <a:spLocks noGrp="1"/>
          </p:cNvSpPr>
          <p:nvPr>
            <p:ph type="title" idx="9"/>
          </p:nvPr>
        </p:nvSpPr>
        <p:spPr>
          <a:xfrm>
            <a:off x="2345933" y="4586293"/>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7" name="Google Shape;227;p33"/>
          <p:cNvSpPr txBox="1">
            <a:spLocks noGrp="1"/>
          </p:cNvSpPr>
          <p:nvPr>
            <p:ph type="subTitle" idx="13"/>
          </p:nvPr>
        </p:nvSpPr>
        <p:spPr>
          <a:xfrm>
            <a:off x="2237933" y="5164891"/>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8" name="Google Shape;228;p33"/>
          <p:cNvSpPr txBox="1">
            <a:spLocks noGrp="1"/>
          </p:cNvSpPr>
          <p:nvPr>
            <p:ph type="title" idx="14"/>
          </p:nvPr>
        </p:nvSpPr>
        <p:spPr>
          <a:xfrm>
            <a:off x="7765267" y="986309"/>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9" name="Google Shape;229;p33"/>
          <p:cNvSpPr txBox="1">
            <a:spLocks noGrp="1"/>
          </p:cNvSpPr>
          <p:nvPr>
            <p:ph type="subTitle" idx="15"/>
          </p:nvPr>
        </p:nvSpPr>
        <p:spPr>
          <a:xfrm>
            <a:off x="7765267" y="1565124"/>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34479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30"/>
        <p:cNvGrpSpPr/>
        <p:nvPr/>
      </p:nvGrpSpPr>
      <p:grpSpPr>
        <a:xfrm>
          <a:off x="0" y="0"/>
          <a:ext cx="0" cy="0"/>
          <a:chOff x="0" y="0"/>
          <a:chExt cx="0" cy="0"/>
        </a:xfrm>
      </p:grpSpPr>
      <p:sp>
        <p:nvSpPr>
          <p:cNvPr id="231" name="Google Shape;231;p34"/>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34"/>
          <p:cNvSpPr txBox="1">
            <a:spLocks noGrp="1"/>
          </p:cNvSpPr>
          <p:nvPr>
            <p:ph type="title"/>
          </p:nvPr>
        </p:nvSpPr>
        <p:spPr>
          <a:xfrm>
            <a:off x="5028600"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3" name="Google Shape;233;p34"/>
          <p:cNvSpPr txBox="1">
            <a:spLocks noGrp="1"/>
          </p:cNvSpPr>
          <p:nvPr>
            <p:ph type="subTitle" idx="1"/>
          </p:nvPr>
        </p:nvSpPr>
        <p:spPr>
          <a:xfrm>
            <a:off x="4974600" y="2821116"/>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4" name="Google Shape;234;p34"/>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35" name="Google Shape;235;p34"/>
          <p:cNvSpPr txBox="1">
            <a:spLocks noGrp="1"/>
          </p:cNvSpPr>
          <p:nvPr>
            <p:ph type="title" idx="3"/>
          </p:nvPr>
        </p:nvSpPr>
        <p:spPr>
          <a:xfrm>
            <a:off x="6705467" y="46228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6" name="Google Shape;236;p34"/>
          <p:cNvSpPr txBox="1">
            <a:spLocks noGrp="1"/>
          </p:cNvSpPr>
          <p:nvPr>
            <p:ph type="subTitle" idx="4"/>
          </p:nvPr>
        </p:nvSpPr>
        <p:spPr>
          <a:xfrm>
            <a:off x="6651467" y="5201416"/>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7" name="Google Shape;237;p34"/>
          <p:cNvSpPr txBox="1">
            <a:spLocks noGrp="1"/>
          </p:cNvSpPr>
          <p:nvPr>
            <p:ph type="title" idx="5"/>
          </p:nvPr>
        </p:nvSpPr>
        <p:spPr>
          <a:xfrm>
            <a:off x="2291933"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8" name="Google Shape;238;p34"/>
          <p:cNvSpPr txBox="1">
            <a:spLocks noGrp="1"/>
          </p:cNvSpPr>
          <p:nvPr>
            <p:ph type="subTitle" idx="6"/>
          </p:nvPr>
        </p:nvSpPr>
        <p:spPr>
          <a:xfrm>
            <a:off x="2237933" y="2821332"/>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9" name="Google Shape;239;p34"/>
          <p:cNvSpPr txBox="1">
            <a:spLocks noGrp="1"/>
          </p:cNvSpPr>
          <p:nvPr>
            <p:ph type="title" idx="7"/>
          </p:nvPr>
        </p:nvSpPr>
        <p:spPr>
          <a:xfrm>
            <a:off x="3405733" y="4622801"/>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0" name="Google Shape;240;p34"/>
          <p:cNvSpPr txBox="1">
            <a:spLocks noGrp="1"/>
          </p:cNvSpPr>
          <p:nvPr>
            <p:ph type="subTitle" idx="8"/>
          </p:nvPr>
        </p:nvSpPr>
        <p:spPr>
          <a:xfrm>
            <a:off x="3351733" y="5201399"/>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41" name="Google Shape;241;p34"/>
          <p:cNvSpPr txBox="1">
            <a:spLocks noGrp="1"/>
          </p:cNvSpPr>
          <p:nvPr>
            <p:ph type="title" idx="9"/>
          </p:nvPr>
        </p:nvSpPr>
        <p:spPr>
          <a:xfrm>
            <a:off x="7819267"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2" name="Google Shape;242;p34"/>
          <p:cNvSpPr txBox="1">
            <a:spLocks noGrp="1"/>
          </p:cNvSpPr>
          <p:nvPr>
            <p:ph type="subTitle" idx="13"/>
          </p:nvPr>
        </p:nvSpPr>
        <p:spPr>
          <a:xfrm>
            <a:off x="7765267" y="2821332"/>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914149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43"/>
        <p:cNvGrpSpPr/>
        <p:nvPr/>
      </p:nvGrpSpPr>
      <p:grpSpPr>
        <a:xfrm>
          <a:off x="0" y="0"/>
          <a:ext cx="0" cy="0"/>
          <a:chOff x="0" y="0"/>
          <a:chExt cx="0" cy="0"/>
        </a:xfrm>
      </p:grpSpPr>
      <p:sp>
        <p:nvSpPr>
          <p:cNvPr id="244" name="Google Shape;244;p35"/>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5"/>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5"/>
          <p:cNvSpPr/>
          <p:nvPr/>
        </p:nvSpPr>
        <p:spPr>
          <a:xfrm>
            <a:off x="2725267" y="3975700"/>
            <a:ext cx="1307600" cy="36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5"/>
          <p:cNvSpPr/>
          <p:nvPr/>
        </p:nvSpPr>
        <p:spPr>
          <a:xfrm>
            <a:off x="7331933" y="3975700"/>
            <a:ext cx="1307600" cy="36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5"/>
          <p:cNvSpPr txBox="1">
            <a:spLocks noGrp="1"/>
          </p:cNvSpPr>
          <p:nvPr>
            <p:ph type="title"/>
          </p:nvPr>
        </p:nvSpPr>
        <p:spPr>
          <a:xfrm>
            <a:off x="3003051" y="2503467"/>
            <a:ext cx="15044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9" name="Google Shape;249;p35"/>
          <p:cNvSpPr txBox="1">
            <a:spLocks noGrp="1"/>
          </p:cNvSpPr>
          <p:nvPr>
            <p:ph type="subTitle" idx="1"/>
          </p:nvPr>
        </p:nvSpPr>
        <p:spPr>
          <a:xfrm>
            <a:off x="4507451" y="1658200"/>
            <a:ext cx="4370000" cy="12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250" name="Google Shape;250;p35"/>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51" name="Google Shape;251;p35"/>
          <p:cNvSpPr txBox="1">
            <a:spLocks noGrp="1"/>
          </p:cNvSpPr>
          <p:nvPr>
            <p:ph type="title" idx="3"/>
          </p:nvPr>
        </p:nvSpPr>
        <p:spPr>
          <a:xfrm>
            <a:off x="7619000" y="4815900"/>
            <a:ext cx="15044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2" name="Google Shape;252;p35"/>
          <p:cNvSpPr txBox="1">
            <a:spLocks noGrp="1"/>
          </p:cNvSpPr>
          <p:nvPr>
            <p:ph type="subTitle" idx="4"/>
          </p:nvPr>
        </p:nvSpPr>
        <p:spPr>
          <a:xfrm>
            <a:off x="3068600" y="4021600"/>
            <a:ext cx="4550400" cy="126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1025570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53"/>
        <p:cNvGrpSpPr/>
        <p:nvPr/>
      </p:nvGrpSpPr>
      <p:grpSpPr>
        <a:xfrm>
          <a:off x="0" y="0"/>
          <a:ext cx="0" cy="0"/>
          <a:chOff x="0" y="0"/>
          <a:chExt cx="0" cy="0"/>
        </a:xfrm>
      </p:grpSpPr>
      <p:sp>
        <p:nvSpPr>
          <p:cNvPr id="254" name="Google Shape;254;p36"/>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36"/>
          <p:cNvSpPr txBox="1">
            <a:spLocks noGrp="1"/>
          </p:cNvSpPr>
          <p:nvPr>
            <p:ph type="title"/>
          </p:nvPr>
        </p:nvSpPr>
        <p:spPr>
          <a:xfrm>
            <a:off x="2412000" y="3025667"/>
            <a:ext cx="3160400" cy="60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2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6" name="Google Shape;256;p36"/>
          <p:cNvSpPr txBox="1">
            <a:spLocks noGrp="1"/>
          </p:cNvSpPr>
          <p:nvPr>
            <p:ph type="subTitle" idx="1"/>
          </p:nvPr>
        </p:nvSpPr>
        <p:spPr>
          <a:xfrm>
            <a:off x="1136117" y="3626217"/>
            <a:ext cx="443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257" name="Google Shape;257;p36"/>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58" name="Google Shape;258;p36"/>
          <p:cNvSpPr txBox="1">
            <a:spLocks noGrp="1"/>
          </p:cNvSpPr>
          <p:nvPr>
            <p:ph type="title" idx="3"/>
          </p:nvPr>
        </p:nvSpPr>
        <p:spPr>
          <a:xfrm>
            <a:off x="6393100" y="3025667"/>
            <a:ext cx="3160400" cy="60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2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9" name="Google Shape;259;p36"/>
          <p:cNvSpPr txBox="1">
            <a:spLocks noGrp="1"/>
          </p:cNvSpPr>
          <p:nvPr>
            <p:ph type="subTitle" idx="4"/>
          </p:nvPr>
        </p:nvSpPr>
        <p:spPr>
          <a:xfrm>
            <a:off x="6393081" y="3626217"/>
            <a:ext cx="4436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329501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1" name="Google Shape;21;p4"/>
          <p:cNvSpPr txBox="1">
            <a:spLocks noGrp="1"/>
          </p:cNvSpPr>
          <p:nvPr>
            <p:ph type="body" idx="1"/>
          </p:nvPr>
        </p:nvSpPr>
        <p:spPr>
          <a:xfrm>
            <a:off x="948967" y="1141600"/>
            <a:ext cx="9917200" cy="422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Livvic"/>
              <a:buChar char="●"/>
              <a:defRPr sz="1600">
                <a:solidFill>
                  <a:srgbClr val="FFFFFF"/>
                </a:solidFill>
                <a:latin typeface="Segoe UI" panose="020B0502040204020203" pitchFamily="34" charset="0"/>
                <a:ea typeface="Roboto"/>
                <a:cs typeface="Segoe UI" panose="020B0502040204020203" pitchFamily="34" charset="0"/>
                <a:sym typeface="Roboto"/>
              </a:defRPr>
            </a:lvl1pPr>
            <a:lvl2pPr marL="1219170" lvl="1"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2pPr>
            <a:lvl3pPr marL="1828754" lvl="2"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3pPr>
            <a:lvl4pPr marL="2438339" lvl="3"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4pPr>
            <a:lvl5pPr marL="3047924" lvl="4"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5pPr>
            <a:lvl6pPr marL="3657509" lvl="5"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6pPr>
            <a:lvl7pPr marL="4267093" lvl="6"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7pPr>
            <a:lvl8pPr marL="4876678" lvl="7"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8pPr>
            <a:lvl9pPr marL="5486263" lvl="8" indent="-406390" rtl="0">
              <a:lnSpc>
                <a:spcPct val="115000"/>
              </a:lnSpc>
              <a:spcBef>
                <a:spcPts val="2133"/>
              </a:spcBef>
              <a:spcAft>
                <a:spcPts val="2133"/>
              </a:spcAft>
              <a:buClr>
                <a:srgbClr val="434343"/>
              </a:buClr>
              <a:buSzPts val="1200"/>
              <a:buFont typeface="Roboto Condensed"/>
              <a:buChar char="■"/>
              <a:defRPr sz="1333">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417131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271"/>
        <p:cNvGrpSpPr/>
        <p:nvPr/>
      </p:nvGrpSpPr>
      <p:grpSpPr>
        <a:xfrm>
          <a:off x="0" y="0"/>
          <a:ext cx="0" cy="0"/>
          <a:chOff x="0" y="0"/>
          <a:chExt cx="0" cy="0"/>
        </a:xfrm>
      </p:grpSpPr>
      <p:sp>
        <p:nvSpPr>
          <p:cNvPr id="272" name="Google Shape;272;p38"/>
          <p:cNvSpPr/>
          <p:nvPr/>
        </p:nvSpPr>
        <p:spPr>
          <a:xfrm>
            <a:off x="-4794016" y="-43382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8"/>
          <p:cNvSpPr txBox="1">
            <a:spLocks noGrp="1"/>
          </p:cNvSpPr>
          <p:nvPr>
            <p:ph type="title"/>
          </p:nvPr>
        </p:nvSpPr>
        <p:spPr>
          <a:xfrm>
            <a:off x="3371333" y="1638777"/>
            <a:ext cx="2188800" cy="57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4" name="Google Shape;274;p38"/>
          <p:cNvSpPr txBox="1">
            <a:spLocks noGrp="1"/>
          </p:cNvSpPr>
          <p:nvPr>
            <p:ph type="subTitle" idx="1"/>
          </p:nvPr>
        </p:nvSpPr>
        <p:spPr>
          <a:xfrm>
            <a:off x="3371349" y="2217367"/>
            <a:ext cx="2606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75" name="Google Shape;275;p3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76" name="Google Shape;276;p38"/>
          <p:cNvSpPr txBox="1">
            <a:spLocks noGrp="1"/>
          </p:cNvSpPr>
          <p:nvPr>
            <p:ph type="title" idx="3"/>
          </p:nvPr>
        </p:nvSpPr>
        <p:spPr>
          <a:xfrm>
            <a:off x="3371333" y="4351111"/>
            <a:ext cx="2188800" cy="57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7" name="Google Shape;277;p38"/>
          <p:cNvSpPr txBox="1">
            <a:spLocks noGrp="1"/>
          </p:cNvSpPr>
          <p:nvPr>
            <p:ph type="subTitle" idx="4"/>
          </p:nvPr>
        </p:nvSpPr>
        <p:spPr>
          <a:xfrm>
            <a:off x="3371349" y="4929700"/>
            <a:ext cx="2606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78" name="Google Shape;278;p38"/>
          <p:cNvSpPr txBox="1">
            <a:spLocks noGrp="1"/>
          </p:cNvSpPr>
          <p:nvPr>
            <p:ph type="title" idx="5"/>
          </p:nvPr>
        </p:nvSpPr>
        <p:spPr>
          <a:xfrm>
            <a:off x="6648916" y="1638777"/>
            <a:ext cx="2188800" cy="57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9" name="Google Shape;279;p38"/>
          <p:cNvSpPr txBox="1">
            <a:spLocks noGrp="1"/>
          </p:cNvSpPr>
          <p:nvPr>
            <p:ph type="subTitle" idx="6"/>
          </p:nvPr>
        </p:nvSpPr>
        <p:spPr>
          <a:xfrm>
            <a:off x="6230916" y="2217367"/>
            <a:ext cx="260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0" name="Google Shape;280;p38"/>
          <p:cNvSpPr txBox="1">
            <a:spLocks noGrp="1"/>
          </p:cNvSpPr>
          <p:nvPr>
            <p:ph type="title" idx="7"/>
          </p:nvPr>
        </p:nvSpPr>
        <p:spPr>
          <a:xfrm>
            <a:off x="6648916" y="4351111"/>
            <a:ext cx="2188800" cy="57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1" name="Google Shape;281;p38"/>
          <p:cNvSpPr txBox="1">
            <a:spLocks noGrp="1"/>
          </p:cNvSpPr>
          <p:nvPr>
            <p:ph type="subTitle" idx="8"/>
          </p:nvPr>
        </p:nvSpPr>
        <p:spPr>
          <a:xfrm>
            <a:off x="6230916" y="4929700"/>
            <a:ext cx="260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602806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4">
  <p:cSld name="Title and Four Columns 4">
    <p:spTree>
      <p:nvGrpSpPr>
        <p:cNvPr id="1" name="Shape 282"/>
        <p:cNvGrpSpPr/>
        <p:nvPr/>
      </p:nvGrpSpPr>
      <p:grpSpPr>
        <a:xfrm>
          <a:off x="0" y="0"/>
          <a:ext cx="0" cy="0"/>
          <a:chOff x="0" y="0"/>
          <a:chExt cx="0" cy="0"/>
        </a:xfrm>
      </p:grpSpPr>
      <p:sp>
        <p:nvSpPr>
          <p:cNvPr id="283" name="Google Shape;283;p39"/>
          <p:cNvSpPr/>
          <p:nvPr/>
        </p:nvSpPr>
        <p:spPr>
          <a:xfrm>
            <a:off x="-4794016" y="-43382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39"/>
          <p:cNvSpPr txBox="1">
            <a:spLocks noGrp="1"/>
          </p:cNvSpPr>
          <p:nvPr>
            <p:ph type="title"/>
          </p:nvPr>
        </p:nvSpPr>
        <p:spPr>
          <a:xfrm>
            <a:off x="1244700" y="1729267"/>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5" name="Google Shape;285;p39"/>
          <p:cNvSpPr txBox="1">
            <a:spLocks noGrp="1"/>
          </p:cNvSpPr>
          <p:nvPr>
            <p:ph type="subTitle" idx="1"/>
          </p:nvPr>
        </p:nvSpPr>
        <p:spPr>
          <a:xfrm>
            <a:off x="2936300" y="1503517"/>
            <a:ext cx="4164800" cy="7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6" name="Google Shape;286;p39"/>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87" name="Google Shape;287;p39"/>
          <p:cNvSpPr txBox="1">
            <a:spLocks noGrp="1"/>
          </p:cNvSpPr>
          <p:nvPr>
            <p:ph type="title" idx="3"/>
          </p:nvPr>
        </p:nvSpPr>
        <p:spPr>
          <a:xfrm>
            <a:off x="9150317" y="30382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8" name="Google Shape;288;p39"/>
          <p:cNvSpPr txBox="1">
            <a:spLocks noGrp="1"/>
          </p:cNvSpPr>
          <p:nvPr>
            <p:ph type="subTitle" idx="4"/>
          </p:nvPr>
        </p:nvSpPr>
        <p:spPr>
          <a:xfrm>
            <a:off x="4985533" y="2797139"/>
            <a:ext cx="4164800" cy="71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9" name="Google Shape;289;p39"/>
          <p:cNvSpPr txBox="1">
            <a:spLocks noGrp="1"/>
          </p:cNvSpPr>
          <p:nvPr>
            <p:ph type="title" idx="5"/>
          </p:nvPr>
        </p:nvSpPr>
        <p:spPr>
          <a:xfrm>
            <a:off x="1244700" y="43210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90" name="Google Shape;290;p39"/>
          <p:cNvSpPr txBox="1">
            <a:spLocks noGrp="1"/>
          </p:cNvSpPr>
          <p:nvPr>
            <p:ph type="subTitle" idx="6"/>
          </p:nvPr>
        </p:nvSpPr>
        <p:spPr>
          <a:xfrm>
            <a:off x="2936300" y="4090761"/>
            <a:ext cx="4164800" cy="7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91" name="Google Shape;291;p39"/>
          <p:cNvSpPr txBox="1">
            <a:spLocks noGrp="1"/>
          </p:cNvSpPr>
          <p:nvPr>
            <p:ph type="title" idx="7"/>
          </p:nvPr>
        </p:nvSpPr>
        <p:spPr>
          <a:xfrm>
            <a:off x="9150317" y="56178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92" name="Google Shape;292;p39"/>
          <p:cNvSpPr txBox="1">
            <a:spLocks noGrp="1"/>
          </p:cNvSpPr>
          <p:nvPr>
            <p:ph type="subTitle" idx="8"/>
          </p:nvPr>
        </p:nvSpPr>
        <p:spPr>
          <a:xfrm>
            <a:off x="4985533" y="5384384"/>
            <a:ext cx="4164800" cy="71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531153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314"/>
        <p:cNvGrpSpPr/>
        <p:nvPr/>
      </p:nvGrpSpPr>
      <p:grpSpPr>
        <a:xfrm>
          <a:off x="0" y="0"/>
          <a:ext cx="0" cy="0"/>
          <a:chOff x="0" y="0"/>
          <a:chExt cx="0" cy="0"/>
        </a:xfrm>
      </p:grpSpPr>
      <p:sp>
        <p:nvSpPr>
          <p:cNvPr id="315" name="Google Shape;315;p42"/>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42"/>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42"/>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18" name="Google Shape;318;p42"/>
          <p:cNvSpPr txBox="1">
            <a:spLocks noGrp="1"/>
          </p:cNvSpPr>
          <p:nvPr>
            <p:ph type="title" idx="2" hasCustomPrompt="1"/>
          </p:nvPr>
        </p:nvSpPr>
        <p:spPr>
          <a:xfrm>
            <a:off x="4344600" y="1310296"/>
            <a:ext cx="3502800" cy="11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96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rPr dirty="0"/>
              <a:t>xx%</a:t>
            </a:r>
          </a:p>
        </p:txBody>
      </p:sp>
      <p:sp>
        <p:nvSpPr>
          <p:cNvPr id="319" name="Google Shape;319;p42"/>
          <p:cNvSpPr txBox="1">
            <a:spLocks noGrp="1"/>
          </p:cNvSpPr>
          <p:nvPr>
            <p:ph type="title" idx="3" hasCustomPrompt="1"/>
          </p:nvPr>
        </p:nvSpPr>
        <p:spPr>
          <a:xfrm>
            <a:off x="4344867" y="3630329"/>
            <a:ext cx="3502800" cy="11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96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4800"/>
              <a:buNone/>
              <a:defRPr sz="6400">
                <a:solidFill>
                  <a:schemeClr val="accent1"/>
                </a:solidFill>
              </a:defRPr>
            </a:lvl2pPr>
            <a:lvl3pPr lvl="2" algn="ctr" rtl="0">
              <a:spcBef>
                <a:spcPts val="0"/>
              </a:spcBef>
              <a:spcAft>
                <a:spcPts val="0"/>
              </a:spcAft>
              <a:buClr>
                <a:schemeClr val="accent1"/>
              </a:buClr>
              <a:buSzPts val="4800"/>
              <a:buNone/>
              <a:defRPr sz="6400">
                <a:solidFill>
                  <a:schemeClr val="accent1"/>
                </a:solidFill>
              </a:defRPr>
            </a:lvl3pPr>
            <a:lvl4pPr lvl="3" algn="ctr" rtl="0">
              <a:spcBef>
                <a:spcPts val="0"/>
              </a:spcBef>
              <a:spcAft>
                <a:spcPts val="0"/>
              </a:spcAft>
              <a:buClr>
                <a:schemeClr val="accent1"/>
              </a:buClr>
              <a:buSzPts val="4800"/>
              <a:buNone/>
              <a:defRPr sz="6400">
                <a:solidFill>
                  <a:schemeClr val="accent1"/>
                </a:solidFill>
              </a:defRPr>
            </a:lvl4pPr>
            <a:lvl5pPr lvl="4" algn="ctr" rtl="0">
              <a:spcBef>
                <a:spcPts val="0"/>
              </a:spcBef>
              <a:spcAft>
                <a:spcPts val="0"/>
              </a:spcAft>
              <a:buClr>
                <a:schemeClr val="accent1"/>
              </a:buClr>
              <a:buSzPts val="4800"/>
              <a:buNone/>
              <a:defRPr sz="6400">
                <a:solidFill>
                  <a:schemeClr val="accent1"/>
                </a:solidFill>
              </a:defRPr>
            </a:lvl5pPr>
            <a:lvl6pPr lvl="5" algn="ctr" rtl="0">
              <a:spcBef>
                <a:spcPts val="0"/>
              </a:spcBef>
              <a:spcAft>
                <a:spcPts val="0"/>
              </a:spcAft>
              <a:buClr>
                <a:schemeClr val="accent1"/>
              </a:buClr>
              <a:buSzPts val="4800"/>
              <a:buNone/>
              <a:defRPr sz="6400">
                <a:solidFill>
                  <a:schemeClr val="accent1"/>
                </a:solidFill>
              </a:defRPr>
            </a:lvl6pPr>
            <a:lvl7pPr lvl="6" algn="ctr" rtl="0">
              <a:spcBef>
                <a:spcPts val="0"/>
              </a:spcBef>
              <a:spcAft>
                <a:spcPts val="0"/>
              </a:spcAft>
              <a:buClr>
                <a:schemeClr val="accent1"/>
              </a:buClr>
              <a:buSzPts val="4800"/>
              <a:buNone/>
              <a:defRPr sz="6400">
                <a:solidFill>
                  <a:schemeClr val="accent1"/>
                </a:solidFill>
              </a:defRPr>
            </a:lvl7pPr>
            <a:lvl8pPr lvl="7" algn="ctr" rtl="0">
              <a:spcBef>
                <a:spcPts val="0"/>
              </a:spcBef>
              <a:spcAft>
                <a:spcPts val="0"/>
              </a:spcAft>
              <a:buClr>
                <a:schemeClr val="accent1"/>
              </a:buClr>
              <a:buSzPts val="4800"/>
              <a:buNone/>
              <a:defRPr sz="6400">
                <a:solidFill>
                  <a:schemeClr val="accent1"/>
                </a:solidFill>
              </a:defRPr>
            </a:lvl8pPr>
            <a:lvl9pPr lvl="8" algn="ctr" rtl="0">
              <a:spcBef>
                <a:spcPts val="0"/>
              </a:spcBef>
              <a:spcAft>
                <a:spcPts val="0"/>
              </a:spcAft>
              <a:buClr>
                <a:schemeClr val="accent1"/>
              </a:buClr>
              <a:buSzPts val="4800"/>
              <a:buNone/>
              <a:defRPr sz="6400">
                <a:solidFill>
                  <a:schemeClr val="accent1"/>
                </a:solidFill>
              </a:defRPr>
            </a:lvl9pPr>
          </a:lstStyle>
          <a:p>
            <a:r>
              <a:rPr dirty="0"/>
              <a:t>xx%</a:t>
            </a:r>
          </a:p>
        </p:txBody>
      </p:sp>
      <p:sp>
        <p:nvSpPr>
          <p:cNvPr id="320" name="Google Shape;320;p42"/>
          <p:cNvSpPr txBox="1">
            <a:spLocks noGrp="1"/>
          </p:cNvSpPr>
          <p:nvPr>
            <p:ph type="subTitle" idx="1"/>
          </p:nvPr>
        </p:nvSpPr>
        <p:spPr>
          <a:xfrm>
            <a:off x="4237000" y="2499633"/>
            <a:ext cx="3718000" cy="9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21" name="Google Shape;321;p42"/>
          <p:cNvSpPr txBox="1">
            <a:spLocks noGrp="1"/>
          </p:cNvSpPr>
          <p:nvPr>
            <p:ph type="subTitle" idx="4"/>
          </p:nvPr>
        </p:nvSpPr>
        <p:spPr>
          <a:xfrm>
            <a:off x="4237000" y="4853699"/>
            <a:ext cx="3718000" cy="9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3610136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2"/>
        <p:cNvGrpSpPr/>
        <p:nvPr/>
      </p:nvGrpSpPr>
      <p:grpSpPr>
        <a:xfrm>
          <a:off x="0" y="0"/>
          <a:ext cx="0" cy="0"/>
          <a:chOff x="0" y="0"/>
          <a:chExt cx="0" cy="0"/>
        </a:xfrm>
      </p:grpSpPr>
      <p:sp>
        <p:nvSpPr>
          <p:cNvPr id="323" name="Google Shape;323;p43"/>
          <p:cNvSpPr txBox="1">
            <a:spLocks noGrp="1"/>
          </p:cNvSpPr>
          <p:nvPr>
            <p:ph type="ctrTitle"/>
          </p:nvPr>
        </p:nvSpPr>
        <p:spPr>
          <a:xfrm flipH="1">
            <a:off x="884000" y="1497767"/>
            <a:ext cx="3851200" cy="3056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400"/>
              <a:buNone/>
              <a:defRPr sz="52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4"/>
              </a:buClr>
              <a:buSzPts val="2400"/>
              <a:buNone/>
              <a:defRPr sz="3200">
                <a:solidFill>
                  <a:schemeClr val="accent4"/>
                </a:solidFill>
              </a:defRPr>
            </a:lvl2pPr>
            <a:lvl3pPr lvl="2" rtl="0">
              <a:spcBef>
                <a:spcPts val="0"/>
              </a:spcBef>
              <a:spcAft>
                <a:spcPts val="0"/>
              </a:spcAft>
              <a:buClr>
                <a:schemeClr val="accent4"/>
              </a:buClr>
              <a:buSzPts val="2400"/>
              <a:buNone/>
              <a:defRPr sz="3200">
                <a:solidFill>
                  <a:schemeClr val="accent4"/>
                </a:solidFill>
              </a:defRPr>
            </a:lvl3pPr>
            <a:lvl4pPr lvl="3" rtl="0">
              <a:spcBef>
                <a:spcPts val="0"/>
              </a:spcBef>
              <a:spcAft>
                <a:spcPts val="0"/>
              </a:spcAft>
              <a:buClr>
                <a:schemeClr val="accent4"/>
              </a:buClr>
              <a:buSzPts val="2400"/>
              <a:buNone/>
              <a:defRPr sz="3200">
                <a:solidFill>
                  <a:schemeClr val="accent4"/>
                </a:solidFill>
              </a:defRPr>
            </a:lvl4pPr>
            <a:lvl5pPr lvl="4" rtl="0">
              <a:spcBef>
                <a:spcPts val="0"/>
              </a:spcBef>
              <a:spcAft>
                <a:spcPts val="0"/>
              </a:spcAft>
              <a:buClr>
                <a:schemeClr val="accent4"/>
              </a:buClr>
              <a:buSzPts val="2400"/>
              <a:buNone/>
              <a:defRPr sz="3200">
                <a:solidFill>
                  <a:schemeClr val="accent4"/>
                </a:solidFill>
              </a:defRPr>
            </a:lvl5pPr>
            <a:lvl6pPr lvl="5" rtl="0">
              <a:spcBef>
                <a:spcPts val="0"/>
              </a:spcBef>
              <a:spcAft>
                <a:spcPts val="0"/>
              </a:spcAft>
              <a:buClr>
                <a:schemeClr val="accent4"/>
              </a:buClr>
              <a:buSzPts val="2400"/>
              <a:buNone/>
              <a:defRPr sz="3200">
                <a:solidFill>
                  <a:schemeClr val="accent4"/>
                </a:solidFill>
              </a:defRPr>
            </a:lvl6pPr>
            <a:lvl7pPr lvl="6" rtl="0">
              <a:spcBef>
                <a:spcPts val="0"/>
              </a:spcBef>
              <a:spcAft>
                <a:spcPts val="0"/>
              </a:spcAft>
              <a:buClr>
                <a:schemeClr val="accent4"/>
              </a:buClr>
              <a:buSzPts val="2400"/>
              <a:buNone/>
              <a:defRPr sz="3200">
                <a:solidFill>
                  <a:schemeClr val="accent4"/>
                </a:solidFill>
              </a:defRPr>
            </a:lvl7pPr>
            <a:lvl8pPr lvl="7" rtl="0">
              <a:spcBef>
                <a:spcPts val="0"/>
              </a:spcBef>
              <a:spcAft>
                <a:spcPts val="0"/>
              </a:spcAft>
              <a:buClr>
                <a:schemeClr val="accent4"/>
              </a:buClr>
              <a:buSzPts val="2400"/>
              <a:buNone/>
              <a:defRPr sz="3200">
                <a:solidFill>
                  <a:schemeClr val="accent4"/>
                </a:solidFill>
              </a:defRPr>
            </a:lvl8pPr>
            <a:lvl9pPr lvl="8" rtl="0">
              <a:spcBef>
                <a:spcPts val="0"/>
              </a:spcBef>
              <a:spcAft>
                <a:spcPts val="0"/>
              </a:spcAft>
              <a:buClr>
                <a:schemeClr val="accent4"/>
              </a:buClr>
              <a:buSzPts val="2400"/>
              <a:buNone/>
              <a:defRPr sz="3200">
                <a:solidFill>
                  <a:schemeClr val="accent4"/>
                </a:solidFill>
              </a:defRPr>
            </a:lvl9pPr>
          </a:lstStyle>
          <a:p>
            <a:endParaRPr dirty="0"/>
          </a:p>
        </p:txBody>
      </p:sp>
      <p:sp>
        <p:nvSpPr>
          <p:cNvPr id="324" name="Google Shape;324;p43"/>
          <p:cNvSpPr/>
          <p:nvPr/>
        </p:nvSpPr>
        <p:spPr>
          <a:xfrm>
            <a:off x="-57000" y="-50800"/>
            <a:ext cx="12306000" cy="6959600"/>
          </a:xfrm>
          <a:prstGeom prst="rect">
            <a:avLst/>
          </a:prstGeom>
          <a:solidFill>
            <a:schemeClr val="accent4">
              <a:alpha val="13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5374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7">
  <p:cSld name="Title and Four Columns 7">
    <p:spTree>
      <p:nvGrpSpPr>
        <p:cNvPr id="1" name="Shape 337"/>
        <p:cNvGrpSpPr/>
        <p:nvPr/>
      </p:nvGrpSpPr>
      <p:grpSpPr>
        <a:xfrm>
          <a:off x="0" y="0"/>
          <a:ext cx="0" cy="0"/>
          <a:chOff x="0" y="0"/>
          <a:chExt cx="0" cy="0"/>
        </a:xfrm>
      </p:grpSpPr>
      <p:sp>
        <p:nvSpPr>
          <p:cNvPr id="338" name="Google Shape;338;p46"/>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46"/>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40" name="Google Shape;340;p46"/>
          <p:cNvSpPr txBox="1">
            <a:spLocks noGrp="1"/>
          </p:cNvSpPr>
          <p:nvPr>
            <p:ph type="title" idx="2"/>
          </p:nvPr>
        </p:nvSpPr>
        <p:spPr>
          <a:xfrm>
            <a:off x="2158167" y="895133"/>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1" name="Google Shape;341;p46"/>
          <p:cNvSpPr txBox="1">
            <a:spLocks noGrp="1"/>
          </p:cNvSpPr>
          <p:nvPr>
            <p:ph type="subTitle" idx="1"/>
          </p:nvPr>
        </p:nvSpPr>
        <p:spPr>
          <a:xfrm>
            <a:off x="2158167" y="1372132"/>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2" name="Google Shape;342;p46"/>
          <p:cNvSpPr txBox="1">
            <a:spLocks noGrp="1"/>
          </p:cNvSpPr>
          <p:nvPr>
            <p:ph type="title" idx="3"/>
          </p:nvPr>
        </p:nvSpPr>
        <p:spPr>
          <a:xfrm>
            <a:off x="6481833" y="921900"/>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3" name="Google Shape;343;p46"/>
          <p:cNvSpPr txBox="1">
            <a:spLocks noGrp="1"/>
          </p:cNvSpPr>
          <p:nvPr>
            <p:ph type="subTitle" idx="4"/>
          </p:nvPr>
        </p:nvSpPr>
        <p:spPr>
          <a:xfrm>
            <a:off x="6481833" y="1372132"/>
            <a:ext cx="3458800" cy="67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2133"/>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4" name="Google Shape;344;p46"/>
          <p:cNvSpPr txBox="1">
            <a:spLocks noGrp="1"/>
          </p:cNvSpPr>
          <p:nvPr>
            <p:ph type="title" idx="5"/>
          </p:nvPr>
        </p:nvSpPr>
        <p:spPr>
          <a:xfrm>
            <a:off x="2158167" y="4909935"/>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5" name="Google Shape;345;p46"/>
          <p:cNvSpPr txBox="1">
            <a:spLocks noGrp="1"/>
          </p:cNvSpPr>
          <p:nvPr>
            <p:ph type="subTitle" idx="6"/>
          </p:nvPr>
        </p:nvSpPr>
        <p:spPr>
          <a:xfrm>
            <a:off x="2158167" y="5386933"/>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6" name="Google Shape;346;p46"/>
          <p:cNvSpPr txBox="1">
            <a:spLocks noGrp="1"/>
          </p:cNvSpPr>
          <p:nvPr>
            <p:ph type="title" idx="7"/>
          </p:nvPr>
        </p:nvSpPr>
        <p:spPr>
          <a:xfrm>
            <a:off x="6481833" y="4909935"/>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7" name="Google Shape;347;p46"/>
          <p:cNvSpPr txBox="1">
            <a:spLocks noGrp="1"/>
          </p:cNvSpPr>
          <p:nvPr>
            <p:ph type="subTitle" idx="8"/>
          </p:nvPr>
        </p:nvSpPr>
        <p:spPr>
          <a:xfrm>
            <a:off x="6481833" y="5386933"/>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97611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48"/>
        <p:cNvGrpSpPr/>
        <p:nvPr/>
      </p:nvGrpSpPr>
      <p:grpSpPr>
        <a:xfrm>
          <a:off x="0" y="0"/>
          <a:ext cx="0" cy="0"/>
          <a:chOff x="0" y="0"/>
          <a:chExt cx="0" cy="0"/>
        </a:xfrm>
      </p:grpSpPr>
      <p:sp>
        <p:nvSpPr>
          <p:cNvPr id="349" name="Google Shape;349;p47"/>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47"/>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47"/>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52" name="Google Shape;352;p47"/>
          <p:cNvSpPr txBox="1">
            <a:spLocks noGrp="1"/>
          </p:cNvSpPr>
          <p:nvPr>
            <p:ph type="title" idx="2"/>
          </p:nvPr>
        </p:nvSpPr>
        <p:spPr>
          <a:xfrm>
            <a:off x="2099367" y="1240567"/>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3" name="Google Shape;353;p47"/>
          <p:cNvSpPr txBox="1">
            <a:spLocks noGrp="1"/>
          </p:cNvSpPr>
          <p:nvPr>
            <p:ph type="subTitle" idx="1"/>
          </p:nvPr>
        </p:nvSpPr>
        <p:spPr>
          <a:xfrm>
            <a:off x="2099367" y="1717567"/>
            <a:ext cx="31224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54" name="Google Shape;354;p47"/>
          <p:cNvSpPr txBox="1">
            <a:spLocks noGrp="1"/>
          </p:cNvSpPr>
          <p:nvPr>
            <p:ph type="title" idx="3"/>
          </p:nvPr>
        </p:nvSpPr>
        <p:spPr>
          <a:xfrm>
            <a:off x="5059933" y="2852516"/>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5" name="Google Shape;355;p47"/>
          <p:cNvSpPr txBox="1">
            <a:spLocks noGrp="1"/>
          </p:cNvSpPr>
          <p:nvPr>
            <p:ph type="subTitle" idx="4"/>
          </p:nvPr>
        </p:nvSpPr>
        <p:spPr>
          <a:xfrm>
            <a:off x="5065133" y="3329684"/>
            <a:ext cx="3122400" cy="67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2133"/>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56" name="Google Shape;356;p47"/>
          <p:cNvSpPr txBox="1">
            <a:spLocks noGrp="1"/>
          </p:cNvSpPr>
          <p:nvPr>
            <p:ph type="title" idx="5"/>
          </p:nvPr>
        </p:nvSpPr>
        <p:spPr>
          <a:xfrm>
            <a:off x="7848567" y="4471767"/>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7" name="Google Shape;357;p47"/>
          <p:cNvSpPr txBox="1">
            <a:spLocks noGrp="1"/>
          </p:cNvSpPr>
          <p:nvPr>
            <p:ph type="subTitle" idx="6"/>
          </p:nvPr>
        </p:nvSpPr>
        <p:spPr>
          <a:xfrm>
            <a:off x="7848567" y="4948767"/>
            <a:ext cx="31224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406733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358"/>
        <p:cNvGrpSpPr/>
        <p:nvPr/>
      </p:nvGrpSpPr>
      <p:grpSpPr>
        <a:xfrm>
          <a:off x="0" y="0"/>
          <a:ext cx="0" cy="0"/>
          <a:chOff x="0" y="0"/>
          <a:chExt cx="0" cy="0"/>
        </a:xfrm>
      </p:grpSpPr>
      <p:sp>
        <p:nvSpPr>
          <p:cNvPr id="359" name="Google Shape;359;p48"/>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48"/>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1" name="Google Shape;361;p48"/>
          <p:cNvSpPr txBox="1">
            <a:spLocks noGrp="1"/>
          </p:cNvSpPr>
          <p:nvPr>
            <p:ph type="body" idx="1"/>
          </p:nvPr>
        </p:nvSpPr>
        <p:spPr>
          <a:xfrm>
            <a:off x="948967" y="4929100"/>
            <a:ext cx="9885600" cy="10128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chemeClr val="accent1"/>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6350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362"/>
        <p:cNvGrpSpPr/>
        <p:nvPr/>
      </p:nvGrpSpPr>
      <p:grpSpPr>
        <a:xfrm>
          <a:off x="0" y="0"/>
          <a:ext cx="0" cy="0"/>
          <a:chOff x="0" y="0"/>
          <a:chExt cx="0" cy="0"/>
        </a:xfrm>
      </p:grpSpPr>
      <p:sp>
        <p:nvSpPr>
          <p:cNvPr id="363" name="Google Shape;363;p49"/>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49"/>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5" name="Google Shape;365;p49"/>
          <p:cNvSpPr txBox="1">
            <a:spLocks noGrp="1"/>
          </p:cNvSpPr>
          <p:nvPr>
            <p:ph type="body" idx="1"/>
          </p:nvPr>
        </p:nvSpPr>
        <p:spPr>
          <a:xfrm>
            <a:off x="1139567" y="2423967"/>
            <a:ext cx="4090000" cy="18052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chemeClr val="accent1"/>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168947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1"/>
        <p:cNvGrpSpPr/>
        <p:nvPr/>
      </p:nvGrpSpPr>
      <p:grpSpPr>
        <a:xfrm>
          <a:off x="0" y="0"/>
          <a:ext cx="0" cy="0"/>
          <a:chOff x="0" y="0"/>
          <a:chExt cx="0" cy="0"/>
        </a:xfrm>
      </p:grpSpPr>
      <p:sp>
        <p:nvSpPr>
          <p:cNvPr id="372" name="Google Shape;372;p51"/>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1"/>
          <p:cNvSpPr txBox="1">
            <a:spLocks noGrp="1"/>
          </p:cNvSpPr>
          <p:nvPr>
            <p:ph type="subTitle" idx="1"/>
          </p:nvPr>
        </p:nvSpPr>
        <p:spPr>
          <a:xfrm>
            <a:off x="2372044" y="4880468"/>
            <a:ext cx="3460400" cy="92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2pPr>
            <a:lvl3pPr lvl="2"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3pPr>
            <a:lvl4pPr lvl="3"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4pPr>
            <a:lvl5pPr lvl="4"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5pPr>
            <a:lvl6pPr lvl="5"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6pPr>
            <a:lvl7pPr lvl="6"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7pPr>
            <a:lvl8pPr lvl="7"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8pPr>
            <a:lvl9pPr lvl="8"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9pPr>
          </a:lstStyle>
          <a:p>
            <a:endParaRPr dirty="0"/>
          </a:p>
        </p:txBody>
      </p:sp>
      <p:sp>
        <p:nvSpPr>
          <p:cNvPr id="375" name="Google Shape;375;p51"/>
          <p:cNvSpPr txBox="1">
            <a:spLocks noGrp="1"/>
          </p:cNvSpPr>
          <p:nvPr>
            <p:ph type="title"/>
          </p:nvPr>
        </p:nvSpPr>
        <p:spPr>
          <a:xfrm>
            <a:off x="4283600" y="2902131"/>
            <a:ext cx="3624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Tree>
    <p:extLst>
      <p:ext uri="{BB962C8B-B14F-4D97-AF65-F5344CB8AC3E}">
        <p14:creationId xmlns:p14="http://schemas.microsoft.com/office/powerpoint/2010/main" val="289891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uFillTx/>
              </a:defRPr>
            </a:lvl1pPr>
            <a:lvl2pPr lvl="1" algn="ctr">
              <a:spcBef>
                <a:spcPts val="0"/>
              </a:spcBef>
              <a:spcAft>
                <a:spcPts val="0"/>
              </a:spcAft>
              <a:buSzPts val="5200"/>
              <a:buNone/>
              <a:defRPr sz="6933">
                <a:uFillTx/>
              </a:defRPr>
            </a:lvl2pPr>
            <a:lvl3pPr lvl="2" algn="ctr">
              <a:spcBef>
                <a:spcPts val="0"/>
              </a:spcBef>
              <a:spcAft>
                <a:spcPts val="0"/>
              </a:spcAft>
              <a:buSzPts val="5200"/>
              <a:buNone/>
              <a:defRPr sz="6933">
                <a:uFillTx/>
              </a:defRPr>
            </a:lvl3pPr>
            <a:lvl4pPr lvl="3" algn="ctr">
              <a:spcBef>
                <a:spcPts val="0"/>
              </a:spcBef>
              <a:spcAft>
                <a:spcPts val="0"/>
              </a:spcAft>
              <a:buSzPts val="5200"/>
              <a:buNone/>
              <a:defRPr sz="6933">
                <a:uFillTx/>
              </a:defRPr>
            </a:lvl4pPr>
            <a:lvl5pPr lvl="4" algn="ctr">
              <a:spcBef>
                <a:spcPts val="0"/>
              </a:spcBef>
              <a:spcAft>
                <a:spcPts val="0"/>
              </a:spcAft>
              <a:buSzPts val="5200"/>
              <a:buNone/>
              <a:defRPr sz="6933">
                <a:uFillTx/>
              </a:defRPr>
            </a:lvl5pPr>
            <a:lvl6pPr lvl="5" algn="ctr">
              <a:spcBef>
                <a:spcPts val="0"/>
              </a:spcBef>
              <a:spcAft>
                <a:spcPts val="0"/>
              </a:spcAft>
              <a:buSzPts val="5200"/>
              <a:buNone/>
              <a:defRPr sz="6933">
                <a:uFillTx/>
              </a:defRPr>
            </a:lvl6pPr>
            <a:lvl7pPr lvl="6" algn="ctr">
              <a:spcBef>
                <a:spcPts val="0"/>
              </a:spcBef>
              <a:spcAft>
                <a:spcPts val="0"/>
              </a:spcAft>
              <a:buSzPts val="5200"/>
              <a:buNone/>
              <a:defRPr sz="6933">
                <a:uFillTx/>
              </a:defRPr>
            </a:lvl7pPr>
            <a:lvl8pPr lvl="7" algn="ctr">
              <a:spcBef>
                <a:spcPts val="0"/>
              </a:spcBef>
              <a:spcAft>
                <a:spcPts val="0"/>
              </a:spcAft>
              <a:buSzPts val="5200"/>
              <a:buNone/>
              <a:defRPr sz="6933">
                <a:uFillTx/>
              </a:defRPr>
            </a:lvl8pPr>
            <a:lvl9pPr lvl="8" algn="ctr">
              <a:spcBef>
                <a:spcPts val="0"/>
              </a:spcBef>
              <a:spcAft>
                <a:spcPts val="0"/>
              </a:spcAft>
              <a:buSzPts val="5200"/>
              <a:buNone/>
              <a:defRPr sz="6933">
                <a:uFillTx/>
              </a:defRPr>
            </a:lvl9pPr>
          </a:lstStyle>
          <a:p>
            <a:endParaRPr>
              <a:uFillTx/>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uFillTx/>
              </a:defRPr>
            </a:lvl1pPr>
            <a:lvl2pPr lvl="1" algn="ctr">
              <a:lnSpc>
                <a:spcPct val="100000"/>
              </a:lnSpc>
              <a:spcBef>
                <a:spcPts val="0"/>
              </a:spcBef>
              <a:spcAft>
                <a:spcPts val="0"/>
              </a:spcAft>
              <a:buSzPts val="2800"/>
              <a:buNone/>
              <a:defRPr sz="3733">
                <a:uFillTx/>
              </a:defRPr>
            </a:lvl2pPr>
            <a:lvl3pPr lvl="2" algn="ctr">
              <a:lnSpc>
                <a:spcPct val="100000"/>
              </a:lnSpc>
              <a:spcBef>
                <a:spcPts val="0"/>
              </a:spcBef>
              <a:spcAft>
                <a:spcPts val="0"/>
              </a:spcAft>
              <a:buSzPts val="2800"/>
              <a:buNone/>
              <a:defRPr sz="3733">
                <a:uFillTx/>
              </a:defRPr>
            </a:lvl3pPr>
            <a:lvl4pPr lvl="3" algn="ctr">
              <a:lnSpc>
                <a:spcPct val="100000"/>
              </a:lnSpc>
              <a:spcBef>
                <a:spcPts val="0"/>
              </a:spcBef>
              <a:spcAft>
                <a:spcPts val="0"/>
              </a:spcAft>
              <a:buSzPts val="2800"/>
              <a:buNone/>
              <a:defRPr sz="3733">
                <a:uFillTx/>
              </a:defRPr>
            </a:lvl4pPr>
            <a:lvl5pPr lvl="4" algn="ctr">
              <a:lnSpc>
                <a:spcPct val="100000"/>
              </a:lnSpc>
              <a:spcBef>
                <a:spcPts val="0"/>
              </a:spcBef>
              <a:spcAft>
                <a:spcPts val="0"/>
              </a:spcAft>
              <a:buSzPts val="2800"/>
              <a:buNone/>
              <a:defRPr sz="3733">
                <a:uFillTx/>
              </a:defRPr>
            </a:lvl5pPr>
            <a:lvl6pPr lvl="5" algn="ctr">
              <a:lnSpc>
                <a:spcPct val="100000"/>
              </a:lnSpc>
              <a:spcBef>
                <a:spcPts val="0"/>
              </a:spcBef>
              <a:spcAft>
                <a:spcPts val="0"/>
              </a:spcAft>
              <a:buSzPts val="2800"/>
              <a:buNone/>
              <a:defRPr sz="3733">
                <a:uFillTx/>
              </a:defRPr>
            </a:lvl6pPr>
            <a:lvl7pPr lvl="6" algn="ctr">
              <a:lnSpc>
                <a:spcPct val="100000"/>
              </a:lnSpc>
              <a:spcBef>
                <a:spcPts val="0"/>
              </a:spcBef>
              <a:spcAft>
                <a:spcPts val="0"/>
              </a:spcAft>
              <a:buSzPts val="2800"/>
              <a:buNone/>
              <a:defRPr sz="3733">
                <a:uFillTx/>
              </a:defRPr>
            </a:lvl7pPr>
            <a:lvl8pPr lvl="7" algn="ctr">
              <a:lnSpc>
                <a:spcPct val="100000"/>
              </a:lnSpc>
              <a:spcBef>
                <a:spcPts val="0"/>
              </a:spcBef>
              <a:spcAft>
                <a:spcPts val="0"/>
              </a:spcAft>
              <a:buSzPts val="2800"/>
              <a:buNone/>
              <a:defRPr sz="3733">
                <a:uFillTx/>
              </a:defRPr>
            </a:lvl8pPr>
            <a:lvl9pPr lvl="8" algn="ctr">
              <a:lnSpc>
                <a:spcPct val="100000"/>
              </a:lnSpc>
              <a:spcBef>
                <a:spcPts val="0"/>
              </a:spcBef>
              <a:spcAft>
                <a:spcPts val="0"/>
              </a:spcAft>
              <a:buSzPts val="2800"/>
              <a:buNone/>
              <a:defRPr sz="3733">
                <a:uFillTx/>
              </a:defRPr>
            </a:lvl9pPr>
          </a:lstStyle>
          <a:p>
            <a:endParaRPr>
              <a:uFillTx/>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8696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atin typeface="Segoe UI Black" panose="020B0A02040204020203" pitchFamily="34" charset="0"/>
                <a:ea typeface="Segoe UI Black" panose="020B0A02040204020203" pitchFamily="34"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Tree>
    <p:extLst>
      <p:ext uri="{BB962C8B-B14F-4D97-AF65-F5344CB8AC3E}">
        <p14:creationId xmlns:p14="http://schemas.microsoft.com/office/powerpoint/2010/main" val="309720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uFillTx/>
              </a:defRPr>
            </a:lvl1pPr>
            <a:lvl2pPr lvl="1" algn="ctr">
              <a:spcBef>
                <a:spcPts val="0"/>
              </a:spcBef>
              <a:spcAft>
                <a:spcPts val="0"/>
              </a:spcAft>
              <a:buSzPts val="3600"/>
              <a:buNone/>
              <a:defRPr sz="4800">
                <a:uFillTx/>
              </a:defRPr>
            </a:lvl2pPr>
            <a:lvl3pPr lvl="2" algn="ctr">
              <a:spcBef>
                <a:spcPts val="0"/>
              </a:spcBef>
              <a:spcAft>
                <a:spcPts val="0"/>
              </a:spcAft>
              <a:buSzPts val="3600"/>
              <a:buNone/>
              <a:defRPr sz="4800">
                <a:uFillTx/>
              </a:defRPr>
            </a:lvl3pPr>
            <a:lvl4pPr lvl="3" algn="ctr">
              <a:spcBef>
                <a:spcPts val="0"/>
              </a:spcBef>
              <a:spcAft>
                <a:spcPts val="0"/>
              </a:spcAft>
              <a:buSzPts val="3600"/>
              <a:buNone/>
              <a:defRPr sz="4800">
                <a:uFillTx/>
              </a:defRPr>
            </a:lvl4pPr>
            <a:lvl5pPr lvl="4" algn="ctr">
              <a:spcBef>
                <a:spcPts val="0"/>
              </a:spcBef>
              <a:spcAft>
                <a:spcPts val="0"/>
              </a:spcAft>
              <a:buSzPts val="3600"/>
              <a:buNone/>
              <a:defRPr sz="4800">
                <a:uFillTx/>
              </a:defRPr>
            </a:lvl5pPr>
            <a:lvl6pPr lvl="5" algn="ctr">
              <a:spcBef>
                <a:spcPts val="0"/>
              </a:spcBef>
              <a:spcAft>
                <a:spcPts val="0"/>
              </a:spcAft>
              <a:buSzPts val="3600"/>
              <a:buNone/>
              <a:defRPr sz="4800">
                <a:uFillTx/>
              </a:defRPr>
            </a:lvl6pPr>
            <a:lvl7pPr lvl="6" algn="ctr">
              <a:spcBef>
                <a:spcPts val="0"/>
              </a:spcBef>
              <a:spcAft>
                <a:spcPts val="0"/>
              </a:spcAft>
              <a:buSzPts val="3600"/>
              <a:buNone/>
              <a:defRPr sz="4800">
                <a:uFillTx/>
              </a:defRPr>
            </a:lvl7pPr>
            <a:lvl8pPr lvl="7" algn="ctr">
              <a:spcBef>
                <a:spcPts val="0"/>
              </a:spcBef>
              <a:spcAft>
                <a:spcPts val="0"/>
              </a:spcAft>
              <a:buSzPts val="3600"/>
              <a:buNone/>
              <a:defRPr sz="4800">
                <a:uFillTx/>
              </a:defRPr>
            </a:lvl8pPr>
            <a:lvl9pPr lvl="8" algn="ctr">
              <a:spcBef>
                <a:spcPts val="0"/>
              </a:spcBef>
              <a:spcAft>
                <a:spcPts val="0"/>
              </a:spcAft>
              <a:buSzPts val="3600"/>
              <a:buNone/>
              <a:defRPr sz="4800">
                <a:uFillTx/>
              </a:defRPr>
            </a:lvl9pPr>
          </a:lstStyle>
          <a:p>
            <a:endParaRPr>
              <a:uFillTx/>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83821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uFillTx/>
              </a:defRPr>
            </a:lvl1pPr>
            <a:lvl2pPr marL="1219170" lvl="1" indent="-423323">
              <a:spcBef>
                <a:spcPts val="2133"/>
              </a:spcBef>
              <a:spcAft>
                <a:spcPts val="0"/>
              </a:spcAft>
              <a:buSzPts val="1400"/>
              <a:buChar char="○"/>
              <a:defRPr>
                <a:uFillTx/>
              </a:defRPr>
            </a:lvl2pPr>
            <a:lvl3pPr marL="1828754" lvl="2" indent="-423323">
              <a:spcBef>
                <a:spcPts val="2133"/>
              </a:spcBef>
              <a:spcAft>
                <a:spcPts val="0"/>
              </a:spcAft>
              <a:buSzPts val="1400"/>
              <a:buChar char="■"/>
              <a:defRPr>
                <a:uFillTx/>
              </a:defRPr>
            </a:lvl3pPr>
            <a:lvl4pPr marL="2438339" lvl="3" indent="-423323">
              <a:spcBef>
                <a:spcPts val="2133"/>
              </a:spcBef>
              <a:spcAft>
                <a:spcPts val="0"/>
              </a:spcAft>
              <a:buSzPts val="1400"/>
              <a:buChar char="●"/>
              <a:defRPr>
                <a:uFillTx/>
              </a:defRPr>
            </a:lvl4pPr>
            <a:lvl5pPr marL="3047924" lvl="4" indent="-423323">
              <a:spcBef>
                <a:spcPts val="2133"/>
              </a:spcBef>
              <a:spcAft>
                <a:spcPts val="0"/>
              </a:spcAft>
              <a:buSzPts val="1400"/>
              <a:buChar char="○"/>
              <a:defRPr>
                <a:uFillTx/>
              </a:defRPr>
            </a:lvl5pPr>
            <a:lvl6pPr marL="3657509" lvl="5" indent="-423323">
              <a:spcBef>
                <a:spcPts val="2133"/>
              </a:spcBef>
              <a:spcAft>
                <a:spcPts val="0"/>
              </a:spcAft>
              <a:buSzPts val="1400"/>
              <a:buChar char="■"/>
              <a:defRPr>
                <a:uFillTx/>
              </a:defRPr>
            </a:lvl6pPr>
            <a:lvl7pPr marL="4267093" lvl="6" indent="-423323">
              <a:spcBef>
                <a:spcPts val="2133"/>
              </a:spcBef>
              <a:spcAft>
                <a:spcPts val="0"/>
              </a:spcAft>
              <a:buSzPts val="1400"/>
              <a:buChar char="●"/>
              <a:defRPr>
                <a:uFillTx/>
              </a:defRPr>
            </a:lvl7pPr>
            <a:lvl8pPr marL="4876678" lvl="7" indent="-423323">
              <a:spcBef>
                <a:spcPts val="2133"/>
              </a:spcBef>
              <a:spcAft>
                <a:spcPts val="0"/>
              </a:spcAft>
              <a:buSzPts val="1400"/>
              <a:buChar char="○"/>
              <a:defRPr>
                <a:uFillTx/>
              </a:defRPr>
            </a:lvl8pPr>
            <a:lvl9pPr marL="5486263" lvl="8" indent="-423323">
              <a:spcBef>
                <a:spcPts val="2133"/>
              </a:spcBef>
              <a:spcAft>
                <a:spcPts val="2133"/>
              </a:spcAft>
              <a:buSzPts val="1400"/>
              <a:buChar char="■"/>
              <a:defRPr>
                <a:uFillTx/>
              </a:defRPr>
            </a:lvl9pPr>
          </a:lstStyle>
          <a:p>
            <a:endParaRPr>
              <a:uFillTx/>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69748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34013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96986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uFillTx/>
              </a:defRPr>
            </a:lvl1pPr>
            <a:lvl2pPr lvl="1">
              <a:spcBef>
                <a:spcPts val="0"/>
              </a:spcBef>
              <a:spcAft>
                <a:spcPts val="0"/>
              </a:spcAft>
              <a:buSzPts val="2400"/>
              <a:buNone/>
              <a:defRPr sz="3200">
                <a:uFillTx/>
              </a:defRPr>
            </a:lvl2pPr>
            <a:lvl3pPr lvl="2">
              <a:spcBef>
                <a:spcPts val="0"/>
              </a:spcBef>
              <a:spcAft>
                <a:spcPts val="0"/>
              </a:spcAft>
              <a:buSzPts val="2400"/>
              <a:buNone/>
              <a:defRPr sz="3200">
                <a:uFillTx/>
              </a:defRPr>
            </a:lvl3pPr>
            <a:lvl4pPr lvl="3">
              <a:spcBef>
                <a:spcPts val="0"/>
              </a:spcBef>
              <a:spcAft>
                <a:spcPts val="0"/>
              </a:spcAft>
              <a:buSzPts val="2400"/>
              <a:buNone/>
              <a:defRPr sz="3200">
                <a:uFillTx/>
              </a:defRPr>
            </a:lvl4pPr>
            <a:lvl5pPr lvl="4">
              <a:spcBef>
                <a:spcPts val="0"/>
              </a:spcBef>
              <a:spcAft>
                <a:spcPts val="0"/>
              </a:spcAft>
              <a:buSzPts val="2400"/>
              <a:buNone/>
              <a:defRPr sz="3200">
                <a:uFillTx/>
              </a:defRPr>
            </a:lvl5pPr>
            <a:lvl6pPr lvl="5">
              <a:spcBef>
                <a:spcPts val="0"/>
              </a:spcBef>
              <a:spcAft>
                <a:spcPts val="0"/>
              </a:spcAft>
              <a:buSzPts val="2400"/>
              <a:buNone/>
              <a:defRPr sz="3200">
                <a:uFillTx/>
              </a:defRPr>
            </a:lvl6pPr>
            <a:lvl7pPr lvl="6">
              <a:spcBef>
                <a:spcPts val="0"/>
              </a:spcBef>
              <a:spcAft>
                <a:spcPts val="0"/>
              </a:spcAft>
              <a:buSzPts val="2400"/>
              <a:buNone/>
              <a:defRPr sz="3200">
                <a:uFillTx/>
              </a:defRPr>
            </a:lvl7pPr>
            <a:lvl8pPr lvl="7">
              <a:spcBef>
                <a:spcPts val="0"/>
              </a:spcBef>
              <a:spcAft>
                <a:spcPts val="0"/>
              </a:spcAft>
              <a:buSzPts val="2400"/>
              <a:buNone/>
              <a:defRPr sz="3200">
                <a:uFillTx/>
              </a:defRPr>
            </a:lvl8pPr>
            <a:lvl9pPr lvl="8">
              <a:spcBef>
                <a:spcPts val="0"/>
              </a:spcBef>
              <a:spcAft>
                <a:spcPts val="0"/>
              </a:spcAft>
              <a:buSzPts val="2400"/>
              <a:buNone/>
              <a:defRPr sz="3200">
                <a:uFillTx/>
              </a:defRPr>
            </a:lvl9pPr>
          </a:lstStyle>
          <a:p>
            <a:endParaRPr>
              <a:uFillTx/>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11131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uFillTx/>
              </a:defRPr>
            </a:lvl1pPr>
            <a:lvl2pPr lvl="1">
              <a:spcBef>
                <a:spcPts val="0"/>
              </a:spcBef>
              <a:spcAft>
                <a:spcPts val="0"/>
              </a:spcAft>
              <a:buSzPts val="4800"/>
              <a:buNone/>
              <a:defRPr sz="6400">
                <a:uFillTx/>
              </a:defRPr>
            </a:lvl2pPr>
            <a:lvl3pPr lvl="2">
              <a:spcBef>
                <a:spcPts val="0"/>
              </a:spcBef>
              <a:spcAft>
                <a:spcPts val="0"/>
              </a:spcAft>
              <a:buSzPts val="4800"/>
              <a:buNone/>
              <a:defRPr sz="6400">
                <a:uFillTx/>
              </a:defRPr>
            </a:lvl3pPr>
            <a:lvl4pPr lvl="3">
              <a:spcBef>
                <a:spcPts val="0"/>
              </a:spcBef>
              <a:spcAft>
                <a:spcPts val="0"/>
              </a:spcAft>
              <a:buSzPts val="4800"/>
              <a:buNone/>
              <a:defRPr sz="6400">
                <a:uFillTx/>
              </a:defRPr>
            </a:lvl4pPr>
            <a:lvl5pPr lvl="4">
              <a:spcBef>
                <a:spcPts val="0"/>
              </a:spcBef>
              <a:spcAft>
                <a:spcPts val="0"/>
              </a:spcAft>
              <a:buSzPts val="4800"/>
              <a:buNone/>
              <a:defRPr sz="6400">
                <a:uFillTx/>
              </a:defRPr>
            </a:lvl5pPr>
            <a:lvl6pPr lvl="5">
              <a:spcBef>
                <a:spcPts val="0"/>
              </a:spcBef>
              <a:spcAft>
                <a:spcPts val="0"/>
              </a:spcAft>
              <a:buSzPts val="4800"/>
              <a:buNone/>
              <a:defRPr sz="6400">
                <a:uFillTx/>
              </a:defRPr>
            </a:lvl6pPr>
            <a:lvl7pPr lvl="6">
              <a:spcBef>
                <a:spcPts val="0"/>
              </a:spcBef>
              <a:spcAft>
                <a:spcPts val="0"/>
              </a:spcAft>
              <a:buSzPts val="4800"/>
              <a:buNone/>
              <a:defRPr sz="6400">
                <a:uFillTx/>
              </a:defRPr>
            </a:lvl7pPr>
            <a:lvl8pPr lvl="7">
              <a:spcBef>
                <a:spcPts val="0"/>
              </a:spcBef>
              <a:spcAft>
                <a:spcPts val="0"/>
              </a:spcAft>
              <a:buSzPts val="4800"/>
              <a:buNone/>
              <a:defRPr sz="6400">
                <a:uFillTx/>
              </a:defRPr>
            </a:lvl8pPr>
            <a:lvl9pPr lvl="8">
              <a:spcBef>
                <a:spcPts val="0"/>
              </a:spcBef>
              <a:spcAft>
                <a:spcPts val="0"/>
              </a:spcAft>
              <a:buSzPts val="4800"/>
              <a:buNone/>
              <a:defRPr sz="6400">
                <a:uFillTx/>
              </a:defRPr>
            </a:lvl9pPr>
          </a:lstStyle>
          <a:p>
            <a:endParaRPr>
              <a:uFillTx/>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21162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Shape 35"/>
        <p:cNvGrpSpPr/>
        <p:nvPr/>
      </p:nvGrpSpPr>
      <p:grpSpPr>
        <a:xfrm>
          <a:off x="0" y="0"/>
          <a:ext cx="0" cy="0"/>
          <a:chOff x="0" y="0"/>
          <a:chExt cx="0" cy="0"/>
        </a:xfrm>
      </p:grpSpPr>
      <p:sp>
        <p:nvSpPr>
          <p:cNvPr id="36" name="Google Shape;36;p9"/>
          <p:cNvSpPr>
            <a:spLocks/>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uFillTx/>
              <a:latin typeface="Segoe UI" panose="020B0502040204020203" pitchFamily="34" charset="0"/>
              <a:cs typeface="Segoe UI" panose="020B0502040204020203" pitchFamily="34" charset="0"/>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uFillTx/>
              </a:defRPr>
            </a:lvl1pPr>
            <a:lvl2pPr lvl="1" algn="ctr">
              <a:spcBef>
                <a:spcPts val="0"/>
              </a:spcBef>
              <a:spcAft>
                <a:spcPts val="0"/>
              </a:spcAft>
              <a:buSzPts val="4200"/>
              <a:buNone/>
              <a:defRPr sz="5600">
                <a:uFillTx/>
              </a:defRPr>
            </a:lvl2pPr>
            <a:lvl3pPr lvl="2" algn="ctr">
              <a:spcBef>
                <a:spcPts val="0"/>
              </a:spcBef>
              <a:spcAft>
                <a:spcPts val="0"/>
              </a:spcAft>
              <a:buSzPts val="4200"/>
              <a:buNone/>
              <a:defRPr sz="5600">
                <a:uFillTx/>
              </a:defRPr>
            </a:lvl3pPr>
            <a:lvl4pPr lvl="3" algn="ctr">
              <a:spcBef>
                <a:spcPts val="0"/>
              </a:spcBef>
              <a:spcAft>
                <a:spcPts val="0"/>
              </a:spcAft>
              <a:buSzPts val="4200"/>
              <a:buNone/>
              <a:defRPr sz="5600">
                <a:uFillTx/>
              </a:defRPr>
            </a:lvl4pPr>
            <a:lvl5pPr lvl="4" algn="ctr">
              <a:spcBef>
                <a:spcPts val="0"/>
              </a:spcBef>
              <a:spcAft>
                <a:spcPts val="0"/>
              </a:spcAft>
              <a:buSzPts val="4200"/>
              <a:buNone/>
              <a:defRPr sz="5600">
                <a:uFillTx/>
              </a:defRPr>
            </a:lvl5pPr>
            <a:lvl6pPr lvl="5" algn="ctr">
              <a:spcBef>
                <a:spcPts val="0"/>
              </a:spcBef>
              <a:spcAft>
                <a:spcPts val="0"/>
              </a:spcAft>
              <a:buSzPts val="4200"/>
              <a:buNone/>
              <a:defRPr sz="5600">
                <a:uFillTx/>
              </a:defRPr>
            </a:lvl6pPr>
            <a:lvl7pPr lvl="6" algn="ctr">
              <a:spcBef>
                <a:spcPts val="0"/>
              </a:spcBef>
              <a:spcAft>
                <a:spcPts val="0"/>
              </a:spcAft>
              <a:buSzPts val="4200"/>
              <a:buNone/>
              <a:defRPr sz="5600">
                <a:uFillTx/>
              </a:defRPr>
            </a:lvl7pPr>
            <a:lvl8pPr lvl="7" algn="ctr">
              <a:spcBef>
                <a:spcPts val="0"/>
              </a:spcBef>
              <a:spcAft>
                <a:spcPts val="0"/>
              </a:spcAft>
              <a:buSzPts val="4200"/>
              <a:buNone/>
              <a:defRPr sz="5600">
                <a:uFillTx/>
              </a:defRPr>
            </a:lvl8pPr>
            <a:lvl9pPr lvl="8" algn="ctr">
              <a:spcBef>
                <a:spcPts val="0"/>
              </a:spcBef>
              <a:spcAft>
                <a:spcPts val="0"/>
              </a:spcAft>
              <a:buSzPts val="4200"/>
              <a:buNone/>
              <a:defRPr sz="5600">
                <a:uFillTx/>
              </a:defRPr>
            </a:lvl9pPr>
          </a:lstStyle>
          <a:p>
            <a:endParaRPr>
              <a:uFillTx/>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uFillTx/>
              </a:defRPr>
            </a:lvl1pPr>
            <a:lvl2pPr lvl="1" algn="ctr">
              <a:lnSpc>
                <a:spcPct val="100000"/>
              </a:lnSpc>
              <a:spcBef>
                <a:spcPts val="0"/>
              </a:spcBef>
              <a:spcAft>
                <a:spcPts val="0"/>
              </a:spcAft>
              <a:buSzPts val="2100"/>
              <a:buNone/>
              <a:defRPr sz="2800">
                <a:uFillTx/>
              </a:defRPr>
            </a:lvl2pPr>
            <a:lvl3pPr lvl="2" algn="ctr">
              <a:lnSpc>
                <a:spcPct val="100000"/>
              </a:lnSpc>
              <a:spcBef>
                <a:spcPts val="0"/>
              </a:spcBef>
              <a:spcAft>
                <a:spcPts val="0"/>
              </a:spcAft>
              <a:buSzPts val="2100"/>
              <a:buNone/>
              <a:defRPr sz="2800">
                <a:uFillTx/>
              </a:defRPr>
            </a:lvl3pPr>
            <a:lvl4pPr lvl="3" algn="ctr">
              <a:lnSpc>
                <a:spcPct val="100000"/>
              </a:lnSpc>
              <a:spcBef>
                <a:spcPts val="0"/>
              </a:spcBef>
              <a:spcAft>
                <a:spcPts val="0"/>
              </a:spcAft>
              <a:buSzPts val="2100"/>
              <a:buNone/>
              <a:defRPr sz="2800">
                <a:uFillTx/>
              </a:defRPr>
            </a:lvl4pPr>
            <a:lvl5pPr lvl="4" algn="ctr">
              <a:lnSpc>
                <a:spcPct val="100000"/>
              </a:lnSpc>
              <a:spcBef>
                <a:spcPts val="0"/>
              </a:spcBef>
              <a:spcAft>
                <a:spcPts val="0"/>
              </a:spcAft>
              <a:buSzPts val="2100"/>
              <a:buNone/>
              <a:defRPr sz="2800">
                <a:uFillTx/>
              </a:defRPr>
            </a:lvl5pPr>
            <a:lvl6pPr lvl="5" algn="ctr">
              <a:lnSpc>
                <a:spcPct val="100000"/>
              </a:lnSpc>
              <a:spcBef>
                <a:spcPts val="0"/>
              </a:spcBef>
              <a:spcAft>
                <a:spcPts val="0"/>
              </a:spcAft>
              <a:buSzPts val="2100"/>
              <a:buNone/>
              <a:defRPr sz="2800">
                <a:uFillTx/>
              </a:defRPr>
            </a:lvl6pPr>
            <a:lvl7pPr lvl="6" algn="ctr">
              <a:lnSpc>
                <a:spcPct val="100000"/>
              </a:lnSpc>
              <a:spcBef>
                <a:spcPts val="0"/>
              </a:spcBef>
              <a:spcAft>
                <a:spcPts val="0"/>
              </a:spcAft>
              <a:buSzPts val="2100"/>
              <a:buNone/>
              <a:defRPr sz="2800">
                <a:uFillTx/>
              </a:defRPr>
            </a:lvl7pPr>
            <a:lvl8pPr lvl="7" algn="ctr">
              <a:lnSpc>
                <a:spcPct val="100000"/>
              </a:lnSpc>
              <a:spcBef>
                <a:spcPts val="0"/>
              </a:spcBef>
              <a:spcAft>
                <a:spcPts val="0"/>
              </a:spcAft>
              <a:buSzPts val="2100"/>
              <a:buNone/>
              <a:defRPr sz="2800">
                <a:uFillTx/>
              </a:defRPr>
            </a:lvl8pPr>
            <a:lvl9pPr lvl="8" algn="ctr">
              <a:lnSpc>
                <a:spcPct val="100000"/>
              </a:lnSpc>
              <a:spcBef>
                <a:spcPts val="0"/>
              </a:spcBef>
              <a:spcAft>
                <a:spcPts val="0"/>
              </a:spcAft>
              <a:buSzPts val="2100"/>
              <a:buNone/>
              <a:defRPr sz="2800">
                <a:uFillTx/>
              </a:defRPr>
            </a:lvl9pPr>
          </a:lstStyle>
          <a:p>
            <a:endParaRPr>
              <a:uFillTx/>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uFillTx/>
              </a:defRPr>
            </a:lvl1pPr>
            <a:lvl2pPr marL="1219170" lvl="1" indent="-423323">
              <a:spcBef>
                <a:spcPts val="2133"/>
              </a:spcBef>
              <a:spcAft>
                <a:spcPts val="0"/>
              </a:spcAft>
              <a:buSzPts val="1400"/>
              <a:buChar char="○"/>
              <a:defRPr>
                <a:uFillTx/>
              </a:defRPr>
            </a:lvl2pPr>
            <a:lvl3pPr marL="1828754" lvl="2" indent="-423323">
              <a:spcBef>
                <a:spcPts val="2133"/>
              </a:spcBef>
              <a:spcAft>
                <a:spcPts val="0"/>
              </a:spcAft>
              <a:buSzPts val="1400"/>
              <a:buChar char="■"/>
              <a:defRPr>
                <a:uFillTx/>
              </a:defRPr>
            </a:lvl3pPr>
            <a:lvl4pPr marL="2438339" lvl="3" indent="-423323">
              <a:spcBef>
                <a:spcPts val="2133"/>
              </a:spcBef>
              <a:spcAft>
                <a:spcPts val="0"/>
              </a:spcAft>
              <a:buSzPts val="1400"/>
              <a:buChar char="●"/>
              <a:defRPr>
                <a:uFillTx/>
              </a:defRPr>
            </a:lvl4pPr>
            <a:lvl5pPr marL="3047924" lvl="4" indent="-423323">
              <a:spcBef>
                <a:spcPts val="2133"/>
              </a:spcBef>
              <a:spcAft>
                <a:spcPts val="0"/>
              </a:spcAft>
              <a:buSzPts val="1400"/>
              <a:buChar char="○"/>
              <a:defRPr>
                <a:uFillTx/>
              </a:defRPr>
            </a:lvl5pPr>
            <a:lvl6pPr marL="3657509" lvl="5" indent="-423323">
              <a:spcBef>
                <a:spcPts val="2133"/>
              </a:spcBef>
              <a:spcAft>
                <a:spcPts val="0"/>
              </a:spcAft>
              <a:buSzPts val="1400"/>
              <a:buChar char="■"/>
              <a:defRPr>
                <a:uFillTx/>
              </a:defRPr>
            </a:lvl6pPr>
            <a:lvl7pPr marL="4267093" lvl="6" indent="-423323">
              <a:spcBef>
                <a:spcPts val="2133"/>
              </a:spcBef>
              <a:spcAft>
                <a:spcPts val="0"/>
              </a:spcAft>
              <a:buSzPts val="1400"/>
              <a:buChar char="●"/>
              <a:defRPr>
                <a:uFillTx/>
              </a:defRPr>
            </a:lvl7pPr>
            <a:lvl8pPr marL="4876678" lvl="7" indent="-423323">
              <a:spcBef>
                <a:spcPts val="2133"/>
              </a:spcBef>
              <a:spcAft>
                <a:spcPts val="0"/>
              </a:spcAft>
              <a:buSzPts val="1400"/>
              <a:buChar char="○"/>
              <a:defRPr>
                <a:uFillTx/>
              </a:defRPr>
            </a:lvl8pPr>
            <a:lvl9pPr marL="5486263" lvl="8" indent="-423323">
              <a:spcBef>
                <a:spcPts val="2133"/>
              </a:spcBef>
              <a:spcAft>
                <a:spcPts val="2133"/>
              </a:spcAft>
              <a:buSzPts val="1400"/>
              <a:buChar char="■"/>
              <a:defRPr>
                <a:uFillTx/>
              </a:defRPr>
            </a:lvl9pPr>
          </a:lstStyle>
          <a:p>
            <a:endParaRPr>
              <a:uFillTx/>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14509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uFillTx/>
              </a:defRPr>
            </a:lvl1pPr>
          </a:lstStyle>
          <a:p>
            <a:endParaRPr>
              <a:uFillTx/>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26065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uFillTx/>
              </a:defRPr>
            </a:lvl1pPr>
            <a:lvl2pPr lvl="1" algn="ctr">
              <a:spcBef>
                <a:spcPts val="0"/>
              </a:spcBef>
              <a:spcAft>
                <a:spcPts val="0"/>
              </a:spcAft>
              <a:buSzPts val="12000"/>
              <a:buNone/>
              <a:defRPr sz="16000">
                <a:uFillTx/>
              </a:defRPr>
            </a:lvl2pPr>
            <a:lvl3pPr lvl="2" algn="ctr">
              <a:spcBef>
                <a:spcPts val="0"/>
              </a:spcBef>
              <a:spcAft>
                <a:spcPts val="0"/>
              </a:spcAft>
              <a:buSzPts val="12000"/>
              <a:buNone/>
              <a:defRPr sz="16000">
                <a:uFillTx/>
              </a:defRPr>
            </a:lvl3pPr>
            <a:lvl4pPr lvl="3" algn="ctr">
              <a:spcBef>
                <a:spcPts val="0"/>
              </a:spcBef>
              <a:spcAft>
                <a:spcPts val="0"/>
              </a:spcAft>
              <a:buSzPts val="12000"/>
              <a:buNone/>
              <a:defRPr sz="16000">
                <a:uFillTx/>
              </a:defRPr>
            </a:lvl4pPr>
            <a:lvl5pPr lvl="4" algn="ctr">
              <a:spcBef>
                <a:spcPts val="0"/>
              </a:spcBef>
              <a:spcAft>
                <a:spcPts val="0"/>
              </a:spcAft>
              <a:buSzPts val="12000"/>
              <a:buNone/>
              <a:defRPr sz="16000">
                <a:uFillTx/>
              </a:defRPr>
            </a:lvl5pPr>
            <a:lvl6pPr lvl="5" algn="ctr">
              <a:spcBef>
                <a:spcPts val="0"/>
              </a:spcBef>
              <a:spcAft>
                <a:spcPts val="0"/>
              </a:spcAft>
              <a:buSzPts val="12000"/>
              <a:buNone/>
              <a:defRPr sz="16000">
                <a:uFillTx/>
              </a:defRPr>
            </a:lvl6pPr>
            <a:lvl7pPr lvl="6" algn="ctr">
              <a:spcBef>
                <a:spcPts val="0"/>
              </a:spcBef>
              <a:spcAft>
                <a:spcPts val="0"/>
              </a:spcAft>
              <a:buSzPts val="12000"/>
              <a:buNone/>
              <a:defRPr sz="16000">
                <a:uFillTx/>
              </a:defRPr>
            </a:lvl7pPr>
            <a:lvl8pPr lvl="7" algn="ctr">
              <a:spcBef>
                <a:spcPts val="0"/>
              </a:spcBef>
              <a:spcAft>
                <a:spcPts val="0"/>
              </a:spcAft>
              <a:buSzPts val="12000"/>
              <a:buNone/>
              <a:defRPr sz="16000">
                <a:uFillTx/>
              </a:defRPr>
            </a:lvl8pPr>
            <a:lvl9pPr lvl="8" algn="ctr">
              <a:spcBef>
                <a:spcPts val="0"/>
              </a:spcBef>
              <a:spcAft>
                <a:spcPts val="0"/>
              </a:spcAft>
              <a:buSzPts val="12000"/>
              <a:buNone/>
              <a:defRPr sz="16000">
                <a:uFillTx/>
              </a:defRPr>
            </a:lvl9pPr>
          </a:lstStyle>
          <a:p>
            <a:r>
              <a:rPr>
                <a:uFillTx/>
              </a:rP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uFillTx/>
              </a:defRPr>
            </a:lvl1pPr>
            <a:lvl2pPr marL="1219170" lvl="1" indent="-423323" algn="ctr">
              <a:spcBef>
                <a:spcPts val="2133"/>
              </a:spcBef>
              <a:spcAft>
                <a:spcPts val="0"/>
              </a:spcAft>
              <a:buSzPts val="1400"/>
              <a:buChar char="○"/>
              <a:defRPr>
                <a:uFillTx/>
              </a:defRPr>
            </a:lvl2pPr>
            <a:lvl3pPr marL="1828754" lvl="2" indent="-423323" algn="ctr">
              <a:spcBef>
                <a:spcPts val="2133"/>
              </a:spcBef>
              <a:spcAft>
                <a:spcPts val="0"/>
              </a:spcAft>
              <a:buSzPts val="1400"/>
              <a:buChar char="■"/>
              <a:defRPr>
                <a:uFillTx/>
              </a:defRPr>
            </a:lvl3pPr>
            <a:lvl4pPr marL="2438339" lvl="3" indent="-423323" algn="ctr">
              <a:spcBef>
                <a:spcPts val="2133"/>
              </a:spcBef>
              <a:spcAft>
                <a:spcPts val="0"/>
              </a:spcAft>
              <a:buSzPts val="1400"/>
              <a:buChar char="●"/>
              <a:defRPr>
                <a:uFillTx/>
              </a:defRPr>
            </a:lvl4pPr>
            <a:lvl5pPr marL="3047924" lvl="4" indent="-423323" algn="ctr">
              <a:spcBef>
                <a:spcPts val="2133"/>
              </a:spcBef>
              <a:spcAft>
                <a:spcPts val="0"/>
              </a:spcAft>
              <a:buSzPts val="1400"/>
              <a:buChar char="○"/>
              <a:defRPr>
                <a:uFillTx/>
              </a:defRPr>
            </a:lvl5pPr>
            <a:lvl6pPr marL="3657509" lvl="5" indent="-423323" algn="ctr">
              <a:spcBef>
                <a:spcPts val="2133"/>
              </a:spcBef>
              <a:spcAft>
                <a:spcPts val="0"/>
              </a:spcAft>
              <a:buSzPts val="1400"/>
              <a:buChar char="■"/>
              <a:defRPr>
                <a:uFillTx/>
              </a:defRPr>
            </a:lvl6pPr>
            <a:lvl7pPr marL="4267093" lvl="6" indent="-423323" algn="ctr">
              <a:spcBef>
                <a:spcPts val="2133"/>
              </a:spcBef>
              <a:spcAft>
                <a:spcPts val="0"/>
              </a:spcAft>
              <a:buSzPts val="1400"/>
              <a:buChar char="●"/>
              <a:defRPr>
                <a:uFillTx/>
              </a:defRPr>
            </a:lvl7pPr>
            <a:lvl8pPr marL="4876678" lvl="7" indent="-423323" algn="ctr">
              <a:spcBef>
                <a:spcPts val="2133"/>
              </a:spcBef>
              <a:spcAft>
                <a:spcPts val="0"/>
              </a:spcAft>
              <a:buSzPts val="1400"/>
              <a:buChar char="○"/>
              <a:defRPr>
                <a:uFillTx/>
              </a:defRPr>
            </a:lvl8pPr>
            <a:lvl9pPr marL="5486263" lvl="8" indent="-423323" algn="ctr">
              <a:spcBef>
                <a:spcPts val="2133"/>
              </a:spcBef>
              <a:spcAft>
                <a:spcPts val="2133"/>
              </a:spcAft>
              <a:buSzPts val="1400"/>
              <a:buChar char="■"/>
              <a:defRPr>
                <a:uFillTx/>
              </a:defRPr>
            </a:lvl9pPr>
          </a:lstStyle>
          <a:p>
            <a:endParaRPr>
              <a:uFillTx/>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72521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3522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atin typeface="Segoe UI Black" panose="020B0A02040204020203" pitchFamily="34" charset="0"/>
                <a:ea typeface="Segoe UI Black" panose="020B0A02040204020203" pitchFamily="34" charset="0"/>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46" name="Google Shape;46;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atin typeface="Segoe UI" panose="020B0502040204020203" pitchFamily="34" charset="0"/>
                <a:cs typeface="Segoe UI" panose="020B0502040204020203" pitchFamily="34" charset="0"/>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dirty="0"/>
          </a:p>
        </p:txBody>
      </p:sp>
      <p:sp>
        <p:nvSpPr>
          <p:cNvPr id="47" name="Google Shape;47;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atin typeface="Segoe UI" panose="020B0502040204020203" pitchFamily="34" charset="0"/>
                <a:cs typeface="Segoe UI" panose="020B0502040204020203" pitchFamily="34"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155958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A9C98-8C33-4094-8BF6-ABCA9147E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293AAB-992A-4684-9C3A-FB340516C23A}"/>
              </a:ext>
            </a:extLst>
          </p:cNvPr>
          <p:cNvSpPr>
            <a:spLocks noGrp="1"/>
          </p:cNvSpPr>
          <p:nvPr>
            <p:ph idx="1"/>
          </p:nvPr>
        </p:nvSpPr>
        <p:spPr/>
        <p:txBody>
          <a:bodyPr/>
          <a:lstStyle>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E3871753-F00A-43C0-8D3A-2DE0DA905C5C}"/>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26/9/2023</a:t>
            </a:r>
            <a:endParaRPr lang="en-US" dirty="0"/>
          </a:p>
        </p:txBody>
      </p:sp>
      <p:sp>
        <p:nvSpPr>
          <p:cNvPr id="5" name="Footer Placeholder 4">
            <a:extLst>
              <a:ext uri="{FF2B5EF4-FFF2-40B4-BE49-F238E27FC236}">
                <a16:creationId xmlns:a16="http://schemas.microsoft.com/office/drawing/2014/main" xmlns="" id="{416F44A8-93F6-4C14-A42A-CA75C10CC81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vi-VN"/>
              <a:t>HCMUT - VNUHCM</a:t>
            </a:r>
            <a:endParaRPr lang="en-US" dirty="0"/>
          </a:p>
        </p:txBody>
      </p:sp>
      <p:sp>
        <p:nvSpPr>
          <p:cNvPr id="6" name="Slide Number Placeholder 5">
            <a:extLst>
              <a:ext uri="{FF2B5EF4-FFF2-40B4-BE49-F238E27FC236}">
                <a16:creationId xmlns:a16="http://schemas.microsoft.com/office/drawing/2014/main" xmlns="" id="{257FECF2-C765-48FB-A9AC-408B7B69C59E}"/>
              </a:ext>
            </a:extLst>
          </p:cNvPr>
          <p:cNvSpPr>
            <a:spLocks noGrp="1"/>
          </p:cNvSpPr>
          <p:nvPr>
            <p:ph type="sldNum" sz="quarter" idx="12"/>
          </p:nvPr>
        </p:nvSpPr>
        <p:spPr/>
        <p:txBody>
          <a:bodyPr/>
          <a:lstStyle>
            <a:lvl1pPr>
              <a:defRPr/>
            </a:lvl1pPr>
          </a:lstStyle>
          <a:p>
            <a:fld id="{C9CE9060-FF46-493C-821A-351F2CB0A4D7}" type="slidenum">
              <a:rPr lang="en-US" smtClean="0"/>
              <a:pPr/>
              <a:t>‹#›</a:t>
            </a:fld>
            <a:endParaRPr lang="en-US" dirty="0"/>
          </a:p>
        </p:txBody>
      </p:sp>
    </p:spTree>
    <p:extLst>
      <p:ext uri="{BB962C8B-B14F-4D97-AF65-F5344CB8AC3E}">
        <p14:creationId xmlns:p14="http://schemas.microsoft.com/office/powerpoint/2010/main" val="762413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uFillTx/>
              </a:defRPr>
            </a:lvl1pPr>
            <a:lvl2pPr lvl="1" algn="ctr">
              <a:spcBef>
                <a:spcPts val="0"/>
              </a:spcBef>
              <a:spcAft>
                <a:spcPts val="0"/>
              </a:spcAft>
              <a:buSzPts val="5200"/>
              <a:buNone/>
              <a:defRPr sz="6933">
                <a:uFillTx/>
              </a:defRPr>
            </a:lvl2pPr>
            <a:lvl3pPr lvl="2" algn="ctr">
              <a:spcBef>
                <a:spcPts val="0"/>
              </a:spcBef>
              <a:spcAft>
                <a:spcPts val="0"/>
              </a:spcAft>
              <a:buSzPts val="5200"/>
              <a:buNone/>
              <a:defRPr sz="6933">
                <a:uFillTx/>
              </a:defRPr>
            </a:lvl3pPr>
            <a:lvl4pPr lvl="3" algn="ctr">
              <a:spcBef>
                <a:spcPts val="0"/>
              </a:spcBef>
              <a:spcAft>
                <a:spcPts val="0"/>
              </a:spcAft>
              <a:buSzPts val="5200"/>
              <a:buNone/>
              <a:defRPr sz="6933">
                <a:uFillTx/>
              </a:defRPr>
            </a:lvl4pPr>
            <a:lvl5pPr lvl="4" algn="ctr">
              <a:spcBef>
                <a:spcPts val="0"/>
              </a:spcBef>
              <a:spcAft>
                <a:spcPts val="0"/>
              </a:spcAft>
              <a:buSzPts val="5200"/>
              <a:buNone/>
              <a:defRPr sz="6933">
                <a:uFillTx/>
              </a:defRPr>
            </a:lvl5pPr>
            <a:lvl6pPr lvl="5" algn="ctr">
              <a:spcBef>
                <a:spcPts val="0"/>
              </a:spcBef>
              <a:spcAft>
                <a:spcPts val="0"/>
              </a:spcAft>
              <a:buSzPts val="5200"/>
              <a:buNone/>
              <a:defRPr sz="6933">
                <a:uFillTx/>
              </a:defRPr>
            </a:lvl6pPr>
            <a:lvl7pPr lvl="6" algn="ctr">
              <a:spcBef>
                <a:spcPts val="0"/>
              </a:spcBef>
              <a:spcAft>
                <a:spcPts val="0"/>
              </a:spcAft>
              <a:buSzPts val="5200"/>
              <a:buNone/>
              <a:defRPr sz="6933">
                <a:uFillTx/>
              </a:defRPr>
            </a:lvl7pPr>
            <a:lvl8pPr lvl="7" algn="ctr">
              <a:spcBef>
                <a:spcPts val="0"/>
              </a:spcBef>
              <a:spcAft>
                <a:spcPts val="0"/>
              </a:spcAft>
              <a:buSzPts val="5200"/>
              <a:buNone/>
              <a:defRPr sz="6933">
                <a:uFillTx/>
              </a:defRPr>
            </a:lvl8pPr>
            <a:lvl9pPr lvl="8" algn="ctr">
              <a:spcBef>
                <a:spcPts val="0"/>
              </a:spcBef>
              <a:spcAft>
                <a:spcPts val="0"/>
              </a:spcAft>
              <a:buSzPts val="5200"/>
              <a:buNone/>
              <a:defRPr sz="6933">
                <a:uFillTx/>
              </a:defRPr>
            </a:lvl9pPr>
          </a:lstStyle>
          <a:p>
            <a:endParaRPr>
              <a:uFillTx/>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uFillTx/>
              </a:defRPr>
            </a:lvl1pPr>
            <a:lvl2pPr lvl="1" algn="ctr">
              <a:lnSpc>
                <a:spcPct val="100000"/>
              </a:lnSpc>
              <a:spcBef>
                <a:spcPts val="0"/>
              </a:spcBef>
              <a:spcAft>
                <a:spcPts val="0"/>
              </a:spcAft>
              <a:buSzPts val="2800"/>
              <a:buNone/>
              <a:defRPr sz="3733">
                <a:uFillTx/>
              </a:defRPr>
            </a:lvl2pPr>
            <a:lvl3pPr lvl="2" algn="ctr">
              <a:lnSpc>
                <a:spcPct val="100000"/>
              </a:lnSpc>
              <a:spcBef>
                <a:spcPts val="0"/>
              </a:spcBef>
              <a:spcAft>
                <a:spcPts val="0"/>
              </a:spcAft>
              <a:buSzPts val="2800"/>
              <a:buNone/>
              <a:defRPr sz="3733">
                <a:uFillTx/>
              </a:defRPr>
            </a:lvl3pPr>
            <a:lvl4pPr lvl="3" algn="ctr">
              <a:lnSpc>
                <a:spcPct val="100000"/>
              </a:lnSpc>
              <a:spcBef>
                <a:spcPts val="0"/>
              </a:spcBef>
              <a:spcAft>
                <a:spcPts val="0"/>
              </a:spcAft>
              <a:buSzPts val="2800"/>
              <a:buNone/>
              <a:defRPr sz="3733">
                <a:uFillTx/>
              </a:defRPr>
            </a:lvl4pPr>
            <a:lvl5pPr lvl="4" algn="ctr">
              <a:lnSpc>
                <a:spcPct val="100000"/>
              </a:lnSpc>
              <a:spcBef>
                <a:spcPts val="0"/>
              </a:spcBef>
              <a:spcAft>
                <a:spcPts val="0"/>
              </a:spcAft>
              <a:buSzPts val="2800"/>
              <a:buNone/>
              <a:defRPr sz="3733">
                <a:uFillTx/>
              </a:defRPr>
            </a:lvl5pPr>
            <a:lvl6pPr lvl="5" algn="ctr">
              <a:lnSpc>
                <a:spcPct val="100000"/>
              </a:lnSpc>
              <a:spcBef>
                <a:spcPts val="0"/>
              </a:spcBef>
              <a:spcAft>
                <a:spcPts val="0"/>
              </a:spcAft>
              <a:buSzPts val="2800"/>
              <a:buNone/>
              <a:defRPr sz="3733">
                <a:uFillTx/>
              </a:defRPr>
            </a:lvl6pPr>
            <a:lvl7pPr lvl="6" algn="ctr">
              <a:lnSpc>
                <a:spcPct val="100000"/>
              </a:lnSpc>
              <a:spcBef>
                <a:spcPts val="0"/>
              </a:spcBef>
              <a:spcAft>
                <a:spcPts val="0"/>
              </a:spcAft>
              <a:buSzPts val="2800"/>
              <a:buNone/>
              <a:defRPr sz="3733">
                <a:uFillTx/>
              </a:defRPr>
            </a:lvl7pPr>
            <a:lvl8pPr lvl="7" algn="ctr">
              <a:lnSpc>
                <a:spcPct val="100000"/>
              </a:lnSpc>
              <a:spcBef>
                <a:spcPts val="0"/>
              </a:spcBef>
              <a:spcAft>
                <a:spcPts val="0"/>
              </a:spcAft>
              <a:buSzPts val="2800"/>
              <a:buNone/>
              <a:defRPr sz="3733">
                <a:uFillTx/>
              </a:defRPr>
            </a:lvl8pPr>
            <a:lvl9pPr lvl="8" algn="ctr">
              <a:lnSpc>
                <a:spcPct val="100000"/>
              </a:lnSpc>
              <a:spcBef>
                <a:spcPts val="0"/>
              </a:spcBef>
              <a:spcAft>
                <a:spcPts val="0"/>
              </a:spcAft>
              <a:buSzPts val="2800"/>
              <a:buNone/>
              <a:defRPr sz="3733">
                <a:uFillTx/>
              </a:defRPr>
            </a:lvl9pPr>
          </a:lstStyle>
          <a:p>
            <a:endParaRPr>
              <a:uFillTx/>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60933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uFillTx/>
              </a:defRPr>
            </a:lvl1pPr>
            <a:lvl2pPr lvl="1" algn="ctr">
              <a:spcBef>
                <a:spcPts val="0"/>
              </a:spcBef>
              <a:spcAft>
                <a:spcPts val="0"/>
              </a:spcAft>
              <a:buSzPts val="3600"/>
              <a:buNone/>
              <a:defRPr sz="4800">
                <a:uFillTx/>
              </a:defRPr>
            </a:lvl2pPr>
            <a:lvl3pPr lvl="2" algn="ctr">
              <a:spcBef>
                <a:spcPts val="0"/>
              </a:spcBef>
              <a:spcAft>
                <a:spcPts val="0"/>
              </a:spcAft>
              <a:buSzPts val="3600"/>
              <a:buNone/>
              <a:defRPr sz="4800">
                <a:uFillTx/>
              </a:defRPr>
            </a:lvl3pPr>
            <a:lvl4pPr lvl="3" algn="ctr">
              <a:spcBef>
                <a:spcPts val="0"/>
              </a:spcBef>
              <a:spcAft>
                <a:spcPts val="0"/>
              </a:spcAft>
              <a:buSzPts val="3600"/>
              <a:buNone/>
              <a:defRPr sz="4800">
                <a:uFillTx/>
              </a:defRPr>
            </a:lvl4pPr>
            <a:lvl5pPr lvl="4" algn="ctr">
              <a:spcBef>
                <a:spcPts val="0"/>
              </a:spcBef>
              <a:spcAft>
                <a:spcPts val="0"/>
              </a:spcAft>
              <a:buSzPts val="3600"/>
              <a:buNone/>
              <a:defRPr sz="4800">
                <a:uFillTx/>
              </a:defRPr>
            </a:lvl5pPr>
            <a:lvl6pPr lvl="5" algn="ctr">
              <a:spcBef>
                <a:spcPts val="0"/>
              </a:spcBef>
              <a:spcAft>
                <a:spcPts val="0"/>
              </a:spcAft>
              <a:buSzPts val="3600"/>
              <a:buNone/>
              <a:defRPr sz="4800">
                <a:uFillTx/>
              </a:defRPr>
            </a:lvl6pPr>
            <a:lvl7pPr lvl="6" algn="ctr">
              <a:spcBef>
                <a:spcPts val="0"/>
              </a:spcBef>
              <a:spcAft>
                <a:spcPts val="0"/>
              </a:spcAft>
              <a:buSzPts val="3600"/>
              <a:buNone/>
              <a:defRPr sz="4800">
                <a:uFillTx/>
              </a:defRPr>
            </a:lvl7pPr>
            <a:lvl8pPr lvl="7" algn="ctr">
              <a:spcBef>
                <a:spcPts val="0"/>
              </a:spcBef>
              <a:spcAft>
                <a:spcPts val="0"/>
              </a:spcAft>
              <a:buSzPts val="3600"/>
              <a:buNone/>
              <a:defRPr sz="4800">
                <a:uFillTx/>
              </a:defRPr>
            </a:lvl8pPr>
            <a:lvl9pPr lvl="8" algn="ctr">
              <a:spcBef>
                <a:spcPts val="0"/>
              </a:spcBef>
              <a:spcAft>
                <a:spcPts val="0"/>
              </a:spcAft>
              <a:buSzPts val="3600"/>
              <a:buNone/>
              <a:defRPr sz="4800">
                <a:uFillTx/>
              </a:defRPr>
            </a:lvl9pPr>
          </a:lstStyle>
          <a:p>
            <a:endParaRPr>
              <a:uFillTx/>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71868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uFillTx/>
              </a:defRPr>
            </a:lvl1pPr>
            <a:lvl2pPr marL="1219170" lvl="1" indent="-423323">
              <a:spcBef>
                <a:spcPts val="2133"/>
              </a:spcBef>
              <a:spcAft>
                <a:spcPts val="0"/>
              </a:spcAft>
              <a:buSzPts val="1400"/>
              <a:buChar char="○"/>
              <a:defRPr>
                <a:uFillTx/>
              </a:defRPr>
            </a:lvl2pPr>
            <a:lvl3pPr marL="1828754" lvl="2" indent="-423323">
              <a:spcBef>
                <a:spcPts val="2133"/>
              </a:spcBef>
              <a:spcAft>
                <a:spcPts val="0"/>
              </a:spcAft>
              <a:buSzPts val="1400"/>
              <a:buChar char="■"/>
              <a:defRPr>
                <a:uFillTx/>
              </a:defRPr>
            </a:lvl3pPr>
            <a:lvl4pPr marL="2438339" lvl="3" indent="-423323">
              <a:spcBef>
                <a:spcPts val="2133"/>
              </a:spcBef>
              <a:spcAft>
                <a:spcPts val="0"/>
              </a:spcAft>
              <a:buSzPts val="1400"/>
              <a:buChar char="●"/>
              <a:defRPr>
                <a:uFillTx/>
              </a:defRPr>
            </a:lvl4pPr>
            <a:lvl5pPr marL="3047924" lvl="4" indent="-423323">
              <a:spcBef>
                <a:spcPts val="2133"/>
              </a:spcBef>
              <a:spcAft>
                <a:spcPts val="0"/>
              </a:spcAft>
              <a:buSzPts val="1400"/>
              <a:buChar char="○"/>
              <a:defRPr>
                <a:uFillTx/>
              </a:defRPr>
            </a:lvl5pPr>
            <a:lvl6pPr marL="3657509" lvl="5" indent="-423323">
              <a:spcBef>
                <a:spcPts val="2133"/>
              </a:spcBef>
              <a:spcAft>
                <a:spcPts val="0"/>
              </a:spcAft>
              <a:buSzPts val="1400"/>
              <a:buChar char="■"/>
              <a:defRPr>
                <a:uFillTx/>
              </a:defRPr>
            </a:lvl6pPr>
            <a:lvl7pPr marL="4267093" lvl="6" indent="-423323">
              <a:spcBef>
                <a:spcPts val="2133"/>
              </a:spcBef>
              <a:spcAft>
                <a:spcPts val="0"/>
              </a:spcAft>
              <a:buSzPts val="1400"/>
              <a:buChar char="●"/>
              <a:defRPr>
                <a:uFillTx/>
              </a:defRPr>
            </a:lvl7pPr>
            <a:lvl8pPr marL="4876678" lvl="7" indent="-423323">
              <a:spcBef>
                <a:spcPts val="2133"/>
              </a:spcBef>
              <a:spcAft>
                <a:spcPts val="0"/>
              </a:spcAft>
              <a:buSzPts val="1400"/>
              <a:buChar char="○"/>
              <a:defRPr>
                <a:uFillTx/>
              </a:defRPr>
            </a:lvl8pPr>
            <a:lvl9pPr marL="5486263" lvl="8" indent="-423323">
              <a:spcBef>
                <a:spcPts val="2133"/>
              </a:spcBef>
              <a:spcAft>
                <a:spcPts val="2133"/>
              </a:spcAft>
              <a:buSzPts val="1400"/>
              <a:buChar char="■"/>
              <a:defRPr>
                <a:uFillTx/>
              </a:defRPr>
            </a:lvl9pPr>
          </a:lstStyle>
          <a:p>
            <a:endParaRPr>
              <a:uFillTx/>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00065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12773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60080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uFillTx/>
              </a:defRPr>
            </a:lvl1pPr>
            <a:lvl2pPr lvl="1">
              <a:spcBef>
                <a:spcPts val="0"/>
              </a:spcBef>
              <a:spcAft>
                <a:spcPts val="0"/>
              </a:spcAft>
              <a:buSzPts val="2400"/>
              <a:buNone/>
              <a:defRPr sz="3200">
                <a:uFillTx/>
              </a:defRPr>
            </a:lvl2pPr>
            <a:lvl3pPr lvl="2">
              <a:spcBef>
                <a:spcPts val="0"/>
              </a:spcBef>
              <a:spcAft>
                <a:spcPts val="0"/>
              </a:spcAft>
              <a:buSzPts val="2400"/>
              <a:buNone/>
              <a:defRPr sz="3200">
                <a:uFillTx/>
              </a:defRPr>
            </a:lvl3pPr>
            <a:lvl4pPr lvl="3">
              <a:spcBef>
                <a:spcPts val="0"/>
              </a:spcBef>
              <a:spcAft>
                <a:spcPts val="0"/>
              </a:spcAft>
              <a:buSzPts val="2400"/>
              <a:buNone/>
              <a:defRPr sz="3200">
                <a:uFillTx/>
              </a:defRPr>
            </a:lvl4pPr>
            <a:lvl5pPr lvl="4">
              <a:spcBef>
                <a:spcPts val="0"/>
              </a:spcBef>
              <a:spcAft>
                <a:spcPts val="0"/>
              </a:spcAft>
              <a:buSzPts val="2400"/>
              <a:buNone/>
              <a:defRPr sz="3200">
                <a:uFillTx/>
              </a:defRPr>
            </a:lvl5pPr>
            <a:lvl6pPr lvl="5">
              <a:spcBef>
                <a:spcPts val="0"/>
              </a:spcBef>
              <a:spcAft>
                <a:spcPts val="0"/>
              </a:spcAft>
              <a:buSzPts val="2400"/>
              <a:buNone/>
              <a:defRPr sz="3200">
                <a:uFillTx/>
              </a:defRPr>
            </a:lvl6pPr>
            <a:lvl7pPr lvl="6">
              <a:spcBef>
                <a:spcPts val="0"/>
              </a:spcBef>
              <a:spcAft>
                <a:spcPts val="0"/>
              </a:spcAft>
              <a:buSzPts val="2400"/>
              <a:buNone/>
              <a:defRPr sz="3200">
                <a:uFillTx/>
              </a:defRPr>
            </a:lvl7pPr>
            <a:lvl8pPr lvl="7">
              <a:spcBef>
                <a:spcPts val="0"/>
              </a:spcBef>
              <a:spcAft>
                <a:spcPts val="0"/>
              </a:spcAft>
              <a:buSzPts val="2400"/>
              <a:buNone/>
              <a:defRPr sz="3200">
                <a:uFillTx/>
              </a:defRPr>
            </a:lvl8pPr>
            <a:lvl9pPr lvl="8">
              <a:spcBef>
                <a:spcPts val="0"/>
              </a:spcBef>
              <a:spcAft>
                <a:spcPts val="0"/>
              </a:spcAft>
              <a:buSzPts val="2400"/>
              <a:buNone/>
              <a:defRPr sz="3200">
                <a:uFillTx/>
              </a:defRPr>
            </a:lvl9pPr>
          </a:lstStyle>
          <a:p>
            <a:endParaRPr>
              <a:uFillTx/>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802535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uFillTx/>
              </a:defRPr>
            </a:lvl1pPr>
            <a:lvl2pPr lvl="1">
              <a:spcBef>
                <a:spcPts val="0"/>
              </a:spcBef>
              <a:spcAft>
                <a:spcPts val="0"/>
              </a:spcAft>
              <a:buSzPts val="4800"/>
              <a:buNone/>
              <a:defRPr sz="6400">
                <a:uFillTx/>
              </a:defRPr>
            </a:lvl2pPr>
            <a:lvl3pPr lvl="2">
              <a:spcBef>
                <a:spcPts val="0"/>
              </a:spcBef>
              <a:spcAft>
                <a:spcPts val="0"/>
              </a:spcAft>
              <a:buSzPts val="4800"/>
              <a:buNone/>
              <a:defRPr sz="6400">
                <a:uFillTx/>
              </a:defRPr>
            </a:lvl3pPr>
            <a:lvl4pPr lvl="3">
              <a:spcBef>
                <a:spcPts val="0"/>
              </a:spcBef>
              <a:spcAft>
                <a:spcPts val="0"/>
              </a:spcAft>
              <a:buSzPts val="4800"/>
              <a:buNone/>
              <a:defRPr sz="6400">
                <a:uFillTx/>
              </a:defRPr>
            </a:lvl4pPr>
            <a:lvl5pPr lvl="4">
              <a:spcBef>
                <a:spcPts val="0"/>
              </a:spcBef>
              <a:spcAft>
                <a:spcPts val="0"/>
              </a:spcAft>
              <a:buSzPts val="4800"/>
              <a:buNone/>
              <a:defRPr sz="6400">
                <a:uFillTx/>
              </a:defRPr>
            </a:lvl5pPr>
            <a:lvl6pPr lvl="5">
              <a:spcBef>
                <a:spcPts val="0"/>
              </a:spcBef>
              <a:spcAft>
                <a:spcPts val="0"/>
              </a:spcAft>
              <a:buSzPts val="4800"/>
              <a:buNone/>
              <a:defRPr sz="6400">
                <a:uFillTx/>
              </a:defRPr>
            </a:lvl6pPr>
            <a:lvl7pPr lvl="6">
              <a:spcBef>
                <a:spcPts val="0"/>
              </a:spcBef>
              <a:spcAft>
                <a:spcPts val="0"/>
              </a:spcAft>
              <a:buSzPts val="4800"/>
              <a:buNone/>
              <a:defRPr sz="6400">
                <a:uFillTx/>
              </a:defRPr>
            </a:lvl7pPr>
            <a:lvl8pPr lvl="7">
              <a:spcBef>
                <a:spcPts val="0"/>
              </a:spcBef>
              <a:spcAft>
                <a:spcPts val="0"/>
              </a:spcAft>
              <a:buSzPts val="4800"/>
              <a:buNone/>
              <a:defRPr sz="6400">
                <a:uFillTx/>
              </a:defRPr>
            </a:lvl8pPr>
            <a:lvl9pPr lvl="8">
              <a:spcBef>
                <a:spcPts val="0"/>
              </a:spcBef>
              <a:spcAft>
                <a:spcPts val="0"/>
              </a:spcAft>
              <a:buSzPts val="4800"/>
              <a:buNone/>
              <a:defRPr sz="6400">
                <a:uFillTx/>
              </a:defRPr>
            </a:lvl9pPr>
          </a:lstStyle>
          <a:p>
            <a:endParaRPr>
              <a:uFillTx/>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03177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Shape 35"/>
        <p:cNvGrpSpPr/>
        <p:nvPr/>
      </p:nvGrpSpPr>
      <p:grpSpPr>
        <a:xfrm>
          <a:off x="0" y="0"/>
          <a:ext cx="0" cy="0"/>
          <a:chOff x="0" y="0"/>
          <a:chExt cx="0" cy="0"/>
        </a:xfrm>
      </p:grpSpPr>
      <p:sp>
        <p:nvSpPr>
          <p:cNvPr id="36" name="Google Shape;36;p9"/>
          <p:cNvSpPr>
            <a:spLocks/>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uFillTx/>
              <a:latin typeface="Segoe UI" panose="020B0502040204020203" pitchFamily="34" charset="0"/>
              <a:cs typeface="Segoe UI" panose="020B0502040204020203" pitchFamily="34" charset="0"/>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uFillTx/>
              </a:defRPr>
            </a:lvl1pPr>
            <a:lvl2pPr lvl="1" algn="ctr">
              <a:spcBef>
                <a:spcPts val="0"/>
              </a:spcBef>
              <a:spcAft>
                <a:spcPts val="0"/>
              </a:spcAft>
              <a:buSzPts val="4200"/>
              <a:buNone/>
              <a:defRPr sz="5600">
                <a:uFillTx/>
              </a:defRPr>
            </a:lvl2pPr>
            <a:lvl3pPr lvl="2" algn="ctr">
              <a:spcBef>
                <a:spcPts val="0"/>
              </a:spcBef>
              <a:spcAft>
                <a:spcPts val="0"/>
              </a:spcAft>
              <a:buSzPts val="4200"/>
              <a:buNone/>
              <a:defRPr sz="5600">
                <a:uFillTx/>
              </a:defRPr>
            </a:lvl3pPr>
            <a:lvl4pPr lvl="3" algn="ctr">
              <a:spcBef>
                <a:spcPts val="0"/>
              </a:spcBef>
              <a:spcAft>
                <a:spcPts val="0"/>
              </a:spcAft>
              <a:buSzPts val="4200"/>
              <a:buNone/>
              <a:defRPr sz="5600">
                <a:uFillTx/>
              </a:defRPr>
            </a:lvl4pPr>
            <a:lvl5pPr lvl="4" algn="ctr">
              <a:spcBef>
                <a:spcPts val="0"/>
              </a:spcBef>
              <a:spcAft>
                <a:spcPts val="0"/>
              </a:spcAft>
              <a:buSzPts val="4200"/>
              <a:buNone/>
              <a:defRPr sz="5600">
                <a:uFillTx/>
              </a:defRPr>
            </a:lvl5pPr>
            <a:lvl6pPr lvl="5" algn="ctr">
              <a:spcBef>
                <a:spcPts val="0"/>
              </a:spcBef>
              <a:spcAft>
                <a:spcPts val="0"/>
              </a:spcAft>
              <a:buSzPts val="4200"/>
              <a:buNone/>
              <a:defRPr sz="5600">
                <a:uFillTx/>
              </a:defRPr>
            </a:lvl6pPr>
            <a:lvl7pPr lvl="6" algn="ctr">
              <a:spcBef>
                <a:spcPts val="0"/>
              </a:spcBef>
              <a:spcAft>
                <a:spcPts val="0"/>
              </a:spcAft>
              <a:buSzPts val="4200"/>
              <a:buNone/>
              <a:defRPr sz="5600">
                <a:uFillTx/>
              </a:defRPr>
            </a:lvl7pPr>
            <a:lvl8pPr lvl="7" algn="ctr">
              <a:spcBef>
                <a:spcPts val="0"/>
              </a:spcBef>
              <a:spcAft>
                <a:spcPts val="0"/>
              </a:spcAft>
              <a:buSzPts val="4200"/>
              <a:buNone/>
              <a:defRPr sz="5600">
                <a:uFillTx/>
              </a:defRPr>
            </a:lvl8pPr>
            <a:lvl9pPr lvl="8" algn="ctr">
              <a:spcBef>
                <a:spcPts val="0"/>
              </a:spcBef>
              <a:spcAft>
                <a:spcPts val="0"/>
              </a:spcAft>
              <a:buSzPts val="4200"/>
              <a:buNone/>
              <a:defRPr sz="5600">
                <a:uFillTx/>
              </a:defRPr>
            </a:lvl9pPr>
          </a:lstStyle>
          <a:p>
            <a:endParaRPr>
              <a:uFillTx/>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uFillTx/>
              </a:defRPr>
            </a:lvl1pPr>
            <a:lvl2pPr lvl="1" algn="ctr">
              <a:lnSpc>
                <a:spcPct val="100000"/>
              </a:lnSpc>
              <a:spcBef>
                <a:spcPts val="0"/>
              </a:spcBef>
              <a:spcAft>
                <a:spcPts val="0"/>
              </a:spcAft>
              <a:buSzPts val="2100"/>
              <a:buNone/>
              <a:defRPr sz="2800">
                <a:uFillTx/>
              </a:defRPr>
            </a:lvl2pPr>
            <a:lvl3pPr lvl="2" algn="ctr">
              <a:lnSpc>
                <a:spcPct val="100000"/>
              </a:lnSpc>
              <a:spcBef>
                <a:spcPts val="0"/>
              </a:spcBef>
              <a:spcAft>
                <a:spcPts val="0"/>
              </a:spcAft>
              <a:buSzPts val="2100"/>
              <a:buNone/>
              <a:defRPr sz="2800">
                <a:uFillTx/>
              </a:defRPr>
            </a:lvl3pPr>
            <a:lvl4pPr lvl="3" algn="ctr">
              <a:lnSpc>
                <a:spcPct val="100000"/>
              </a:lnSpc>
              <a:spcBef>
                <a:spcPts val="0"/>
              </a:spcBef>
              <a:spcAft>
                <a:spcPts val="0"/>
              </a:spcAft>
              <a:buSzPts val="2100"/>
              <a:buNone/>
              <a:defRPr sz="2800">
                <a:uFillTx/>
              </a:defRPr>
            </a:lvl4pPr>
            <a:lvl5pPr lvl="4" algn="ctr">
              <a:lnSpc>
                <a:spcPct val="100000"/>
              </a:lnSpc>
              <a:spcBef>
                <a:spcPts val="0"/>
              </a:spcBef>
              <a:spcAft>
                <a:spcPts val="0"/>
              </a:spcAft>
              <a:buSzPts val="2100"/>
              <a:buNone/>
              <a:defRPr sz="2800">
                <a:uFillTx/>
              </a:defRPr>
            </a:lvl5pPr>
            <a:lvl6pPr lvl="5" algn="ctr">
              <a:lnSpc>
                <a:spcPct val="100000"/>
              </a:lnSpc>
              <a:spcBef>
                <a:spcPts val="0"/>
              </a:spcBef>
              <a:spcAft>
                <a:spcPts val="0"/>
              </a:spcAft>
              <a:buSzPts val="2100"/>
              <a:buNone/>
              <a:defRPr sz="2800">
                <a:uFillTx/>
              </a:defRPr>
            </a:lvl6pPr>
            <a:lvl7pPr lvl="6" algn="ctr">
              <a:lnSpc>
                <a:spcPct val="100000"/>
              </a:lnSpc>
              <a:spcBef>
                <a:spcPts val="0"/>
              </a:spcBef>
              <a:spcAft>
                <a:spcPts val="0"/>
              </a:spcAft>
              <a:buSzPts val="2100"/>
              <a:buNone/>
              <a:defRPr sz="2800">
                <a:uFillTx/>
              </a:defRPr>
            </a:lvl7pPr>
            <a:lvl8pPr lvl="7" algn="ctr">
              <a:lnSpc>
                <a:spcPct val="100000"/>
              </a:lnSpc>
              <a:spcBef>
                <a:spcPts val="0"/>
              </a:spcBef>
              <a:spcAft>
                <a:spcPts val="0"/>
              </a:spcAft>
              <a:buSzPts val="2100"/>
              <a:buNone/>
              <a:defRPr sz="2800">
                <a:uFillTx/>
              </a:defRPr>
            </a:lvl8pPr>
            <a:lvl9pPr lvl="8" algn="ctr">
              <a:lnSpc>
                <a:spcPct val="100000"/>
              </a:lnSpc>
              <a:spcBef>
                <a:spcPts val="0"/>
              </a:spcBef>
              <a:spcAft>
                <a:spcPts val="0"/>
              </a:spcAft>
              <a:buSzPts val="2100"/>
              <a:buNone/>
              <a:defRPr sz="2800">
                <a:uFillTx/>
              </a:defRPr>
            </a:lvl9pPr>
          </a:lstStyle>
          <a:p>
            <a:endParaRPr>
              <a:uFillTx/>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uFillTx/>
              </a:defRPr>
            </a:lvl1pPr>
            <a:lvl2pPr marL="1219170" lvl="1" indent="-423323">
              <a:spcBef>
                <a:spcPts val="2133"/>
              </a:spcBef>
              <a:spcAft>
                <a:spcPts val="0"/>
              </a:spcAft>
              <a:buSzPts val="1400"/>
              <a:buChar char="○"/>
              <a:defRPr>
                <a:uFillTx/>
              </a:defRPr>
            </a:lvl2pPr>
            <a:lvl3pPr marL="1828754" lvl="2" indent="-423323">
              <a:spcBef>
                <a:spcPts val="2133"/>
              </a:spcBef>
              <a:spcAft>
                <a:spcPts val="0"/>
              </a:spcAft>
              <a:buSzPts val="1400"/>
              <a:buChar char="■"/>
              <a:defRPr>
                <a:uFillTx/>
              </a:defRPr>
            </a:lvl3pPr>
            <a:lvl4pPr marL="2438339" lvl="3" indent="-423323">
              <a:spcBef>
                <a:spcPts val="2133"/>
              </a:spcBef>
              <a:spcAft>
                <a:spcPts val="0"/>
              </a:spcAft>
              <a:buSzPts val="1400"/>
              <a:buChar char="●"/>
              <a:defRPr>
                <a:uFillTx/>
              </a:defRPr>
            </a:lvl4pPr>
            <a:lvl5pPr marL="3047924" lvl="4" indent="-423323">
              <a:spcBef>
                <a:spcPts val="2133"/>
              </a:spcBef>
              <a:spcAft>
                <a:spcPts val="0"/>
              </a:spcAft>
              <a:buSzPts val="1400"/>
              <a:buChar char="○"/>
              <a:defRPr>
                <a:uFillTx/>
              </a:defRPr>
            </a:lvl5pPr>
            <a:lvl6pPr marL="3657509" lvl="5" indent="-423323">
              <a:spcBef>
                <a:spcPts val="2133"/>
              </a:spcBef>
              <a:spcAft>
                <a:spcPts val="0"/>
              </a:spcAft>
              <a:buSzPts val="1400"/>
              <a:buChar char="■"/>
              <a:defRPr>
                <a:uFillTx/>
              </a:defRPr>
            </a:lvl6pPr>
            <a:lvl7pPr marL="4267093" lvl="6" indent="-423323">
              <a:spcBef>
                <a:spcPts val="2133"/>
              </a:spcBef>
              <a:spcAft>
                <a:spcPts val="0"/>
              </a:spcAft>
              <a:buSzPts val="1400"/>
              <a:buChar char="●"/>
              <a:defRPr>
                <a:uFillTx/>
              </a:defRPr>
            </a:lvl7pPr>
            <a:lvl8pPr marL="4876678" lvl="7" indent="-423323">
              <a:spcBef>
                <a:spcPts val="2133"/>
              </a:spcBef>
              <a:spcAft>
                <a:spcPts val="0"/>
              </a:spcAft>
              <a:buSzPts val="1400"/>
              <a:buChar char="○"/>
              <a:defRPr>
                <a:uFillTx/>
              </a:defRPr>
            </a:lvl8pPr>
            <a:lvl9pPr marL="5486263" lvl="8" indent="-423323">
              <a:spcBef>
                <a:spcPts val="2133"/>
              </a:spcBef>
              <a:spcAft>
                <a:spcPts val="2133"/>
              </a:spcAft>
              <a:buSzPts val="1400"/>
              <a:buChar char="■"/>
              <a:defRPr>
                <a:uFillTx/>
              </a:defRPr>
            </a:lvl9pPr>
          </a:lstStyle>
          <a:p>
            <a:endParaRPr>
              <a:uFillTx/>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338662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uFillTx/>
              </a:defRPr>
            </a:lvl1pPr>
          </a:lstStyle>
          <a:p>
            <a:endParaRPr>
              <a:uFillTx/>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5410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4"/>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hasCustomPrompt="1"/>
          </p:nvPr>
        </p:nvSpPr>
        <p:spPr>
          <a:xfrm>
            <a:off x="1354567" y="27054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2" name="Google Shape;72;p14"/>
          <p:cNvSpPr txBox="1">
            <a:spLocks noGrp="1"/>
          </p:cNvSpPr>
          <p:nvPr>
            <p:ph type="title" idx="2"/>
          </p:nvPr>
        </p:nvSpPr>
        <p:spPr>
          <a:xfrm>
            <a:off x="2503567" y="2564433"/>
            <a:ext cx="3698400" cy="35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3" name="Google Shape;73;p14"/>
          <p:cNvSpPr txBox="1">
            <a:spLocks noGrp="1"/>
          </p:cNvSpPr>
          <p:nvPr>
            <p:ph type="subTitle" idx="1"/>
          </p:nvPr>
        </p:nvSpPr>
        <p:spPr>
          <a:xfrm>
            <a:off x="2503567" y="2916357"/>
            <a:ext cx="3370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74" name="Google Shape;74;p14"/>
          <p:cNvSpPr txBox="1">
            <a:spLocks noGrp="1"/>
          </p:cNvSpPr>
          <p:nvPr>
            <p:ph type="title" idx="3" hasCustomPrompt="1"/>
          </p:nvPr>
        </p:nvSpPr>
        <p:spPr>
          <a:xfrm>
            <a:off x="5953767" y="27054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5" name="Google Shape;75;p14"/>
          <p:cNvSpPr txBox="1">
            <a:spLocks noGrp="1"/>
          </p:cNvSpPr>
          <p:nvPr>
            <p:ph type="title" idx="4"/>
          </p:nvPr>
        </p:nvSpPr>
        <p:spPr>
          <a:xfrm>
            <a:off x="7139033" y="2564433"/>
            <a:ext cx="3698400" cy="35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6" name="Google Shape;76;p14"/>
          <p:cNvSpPr txBox="1">
            <a:spLocks noGrp="1"/>
          </p:cNvSpPr>
          <p:nvPr>
            <p:ph type="subTitle" idx="5"/>
          </p:nvPr>
        </p:nvSpPr>
        <p:spPr>
          <a:xfrm>
            <a:off x="7139033" y="2888600"/>
            <a:ext cx="3370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77" name="Google Shape;77;p14"/>
          <p:cNvSpPr txBox="1">
            <a:spLocks noGrp="1"/>
          </p:cNvSpPr>
          <p:nvPr>
            <p:ph type="title" idx="6" hasCustomPrompt="1"/>
          </p:nvPr>
        </p:nvSpPr>
        <p:spPr>
          <a:xfrm>
            <a:off x="1354567" y="40648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8" name="Google Shape;78;p14"/>
          <p:cNvSpPr txBox="1">
            <a:spLocks noGrp="1"/>
          </p:cNvSpPr>
          <p:nvPr>
            <p:ph type="title" idx="7"/>
          </p:nvPr>
        </p:nvSpPr>
        <p:spPr>
          <a:xfrm>
            <a:off x="2461567" y="38961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9" name="Google Shape;79;p14"/>
          <p:cNvSpPr txBox="1">
            <a:spLocks noGrp="1"/>
          </p:cNvSpPr>
          <p:nvPr>
            <p:ph type="subTitle" idx="8"/>
          </p:nvPr>
        </p:nvSpPr>
        <p:spPr>
          <a:xfrm>
            <a:off x="2461567" y="42568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0" name="Google Shape;80;p14"/>
          <p:cNvSpPr txBox="1">
            <a:spLocks noGrp="1"/>
          </p:cNvSpPr>
          <p:nvPr>
            <p:ph type="title" idx="9" hasCustomPrompt="1"/>
          </p:nvPr>
        </p:nvSpPr>
        <p:spPr>
          <a:xfrm>
            <a:off x="5953767" y="40648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1" name="Google Shape;81;p14"/>
          <p:cNvSpPr txBox="1">
            <a:spLocks noGrp="1"/>
          </p:cNvSpPr>
          <p:nvPr>
            <p:ph type="title" idx="13"/>
          </p:nvPr>
        </p:nvSpPr>
        <p:spPr>
          <a:xfrm>
            <a:off x="7139033" y="38961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82" name="Google Shape;82;p14"/>
          <p:cNvSpPr txBox="1">
            <a:spLocks noGrp="1"/>
          </p:cNvSpPr>
          <p:nvPr>
            <p:ph type="subTitle" idx="14"/>
          </p:nvPr>
        </p:nvSpPr>
        <p:spPr>
          <a:xfrm>
            <a:off x="7139033" y="42568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3" name="Google Shape;83;p14"/>
          <p:cNvSpPr txBox="1">
            <a:spLocks noGrp="1"/>
          </p:cNvSpPr>
          <p:nvPr>
            <p:ph type="ctrTitle" idx="15"/>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SzPts val="1200"/>
              <a:buNone/>
              <a:defRPr sz="1600"/>
            </a:lvl2pPr>
            <a:lvl3pPr lvl="2" algn="r" rtl="0">
              <a:spcBef>
                <a:spcPts val="0"/>
              </a:spcBef>
              <a:spcAft>
                <a:spcPts val="0"/>
              </a:spcAft>
              <a:buSzPts val="1200"/>
              <a:buNone/>
              <a:defRPr sz="1600"/>
            </a:lvl3pPr>
            <a:lvl4pPr lvl="3" algn="r" rtl="0">
              <a:spcBef>
                <a:spcPts val="0"/>
              </a:spcBef>
              <a:spcAft>
                <a:spcPts val="0"/>
              </a:spcAft>
              <a:buSzPts val="1200"/>
              <a:buNone/>
              <a:defRPr sz="1600"/>
            </a:lvl4pPr>
            <a:lvl5pPr lvl="4" algn="r" rtl="0">
              <a:spcBef>
                <a:spcPts val="0"/>
              </a:spcBef>
              <a:spcAft>
                <a:spcPts val="0"/>
              </a:spcAft>
              <a:buSzPts val="1200"/>
              <a:buNone/>
              <a:defRPr sz="1600"/>
            </a:lvl5pPr>
            <a:lvl6pPr lvl="5" algn="r" rtl="0">
              <a:spcBef>
                <a:spcPts val="0"/>
              </a:spcBef>
              <a:spcAft>
                <a:spcPts val="0"/>
              </a:spcAft>
              <a:buSzPts val="1200"/>
              <a:buNone/>
              <a:defRPr sz="1600"/>
            </a:lvl6pPr>
            <a:lvl7pPr lvl="6" algn="r" rtl="0">
              <a:spcBef>
                <a:spcPts val="0"/>
              </a:spcBef>
              <a:spcAft>
                <a:spcPts val="0"/>
              </a:spcAft>
              <a:buSzPts val="1200"/>
              <a:buNone/>
              <a:defRPr sz="1600"/>
            </a:lvl7pPr>
            <a:lvl8pPr lvl="7" algn="r" rtl="0">
              <a:spcBef>
                <a:spcPts val="0"/>
              </a:spcBef>
              <a:spcAft>
                <a:spcPts val="0"/>
              </a:spcAft>
              <a:buSzPts val="1200"/>
              <a:buNone/>
              <a:defRPr sz="1600"/>
            </a:lvl8pPr>
            <a:lvl9pPr lvl="8" algn="r" rtl="0">
              <a:spcBef>
                <a:spcPts val="0"/>
              </a:spcBef>
              <a:spcAft>
                <a:spcPts val="0"/>
              </a:spcAft>
              <a:buSzPts val="1200"/>
              <a:buNone/>
              <a:defRPr sz="1600"/>
            </a:lvl9pPr>
          </a:lstStyle>
          <a:p>
            <a:endParaRPr dirty="0"/>
          </a:p>
        </p:txBody>
      </p:sp>
      <p:sp>
        <p:nvSpPr>
          <p:cNvPr id="84" name="Google Shape;84;p14"/>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4"/>
          <p:cNvSpPr txBox="1">
            <a:spLocks noGrp="1"/>
          </p:cNvSpPr>
          <p:nvPr>
            <p:ph type="title" idx="16" hasCustomPrompt="1"/>
          </p:nvPr>
        </p:nvSpPr>
        <p:spPr>
          <a:xfrm>
            <a:off x="1354567" y="54109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6" name="Google Shape;86;p14"/>
          <p:cNvSpPr txBox="1">
            <a:spLocks noGrp="1"/>
          </p:cNvSpPr>
          <p:nvPr>
            <p:ph type="title" idx="17"/>
          </p:nvPr>
        </p:nvSpPr>
        <p:spPr>
          <a:xfrm>
            <a:off x="2461567" y="52422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87" name="Google Shape;87;p14"/>
          <p:cNvSpPr txBox="1">
            <a:spLocks noGrp="1"/>
          </p:cNvSpPr>
          <p:nvPr>
            <p:ph type="subTitle" idx="18"/>
          </p:nvPr>
        </p:nvSpPr>
        <p:spPr>
          <a:xfrm>
            <a:off x="2461567" y="56029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8" name="Google Shape;88;p14"/>
          <p:cNvSpPr txBox="1">
            <a:spLocks noGrp="1"/>
          </p:cNvSpPr>
          <p:nvPr>
            <p:ph type="title" idx="19" hasCustomPrompt="1"/>
          </p:nvPr>
        </p:nvSpPr>
        <p:spPr>
          <a:xfrm>
            <a:off x="5953767" y="54109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9" name="Google Shape;89;p14"/>
          <p:cNvSpPr txBox="1">
            <a:spLocks noGrp="1"/>
          </p:cNvSpPr>
          <p:nvPr>
            <p:ph type="title" idx="20"/>
          </p:nvPr>
        </p:nvSpPr>
        <p:spPr>
          <a:xfrm>
            <a:off x="7139033" y="52422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0" name="Google Shape;90;p14"/>
          <p:cNvSpPr txBox="1">
            <a:spLocks noGrp="1"/>
          </p:cNvSpPr>
          <p:nvPr>
            <p:ph type="subTitle" idx="21"/>
          </p:nvPr>
        </p:nvSpPr>
        <p:spPr>
          <a:xfrm>
            <a:off x="7139033" y="56029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1829597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uFillTx/>
              </a:defRPr>
            </a:lvl1pPr>
            <a:lvl2pPr lvl="1" algn="ctr">
              <a:spcBef>
                <a:spcPts val="0"/>
              </a:spcBef>
              <a:spcAft>
                <a:spcPts val="0"/>
              </a:spcAft>
              <a:buSzPts val="12000"/>
              <a:buNone/>
              <a:defRPr sz="16000">
                <a:uFillTx/>
              </a:defRPr>
            </a:lvl2pPr>
            <a:lvl3pPr lvl="2" algn="ctr">
              <a:spcBef>
                <a:spcPts val="0"/>
              </a:spcBef>
              <a:spcAft>
                <a:spcPts val="0"/>
              </a:spcAft>
              <a:buSzPts val="12000"/>
              <a:buNone/>
              <a:defRPr sz="16000">
                <a:uFillTx/>
              </a:defRPr>
            </a:lvl3pPr>
            <a:lvl4pPr lvl="3" algn="ctr">
              <a:spcBef>
                <a:spcPts val="0"/>
              </a:spcBef>
              <a:spcAft>
                <a:spcPts val="0"/>
              </a:spcAft>
              <a:buSzPts val="12000"/>
              <a:buNone/>
              <a:defRPr sz="16000">
                <a:uFillTx/>
              </a:defRPr>
            </a:lvl4pPr>
            <a:lvl5pPr lvl="4" algn="ctr">
              <a:spcBef>
                <a:spcPts val="0"/>
              </a:spcBef>
              <a:spcAft>
                <a:spcPts val="0"/>
              </a:spcAft>
              <a:buSzPts val="12000"/>
              <a:buNone/>
              <a:defRPr sz="16000">
                <a:uFillTx/>
              </a:defRPr>
            </a:lvl5pPr>
            <a:lvl6pPr lvl="5" algn="ctr">
              <a:spcBef>
                <a:spcPts val="0"/>
              </a:spcBef>
              <a:spcAft>
                <a:spcPts val="0"/>
              </a:spcAft>
              <a:buSzPts val="12000"/>
              <a:buNone/>
              <a:defRPr sz="16000">
                <a:uFillTx/>
              </a:defRPr>
            </a:lvl6pPr>
            <a:lvl7pPr lvl="6" algn="ctr">
              <a:spcBef>
                <a:spcPts val="0"/>
              </a:spcBef>
              <a:spcAft>
                <a:spcPts val="0"/>
              </a:spcAft>
              <a:buSzPts val="12000"/>
              <a:buNone/>
              <a:defRPr sz="16000">
                <a:uFillTx/>
              </a:defRPr>
            </a:lvl7pPr>
            <a:lvl8pPr lvl="7" algn="ctr">
              <a:spcBef>
                <a:spcPts val="0"/>
              </a:spcBef>
              <a:spcAft>
                <a:spcPts val="0"/>
              </a:spcAft>
              <a:buSzPts val="12000"/>
              <a:buNone/>
              <a:defRPr sz="16000">
                <a:uFillTx/>
              </a:defRPr>
            </a:lvl8pPr>
            <a:lvl9pPr lvl="8" algn="ctr">
              <a:spcBef>
                <a:spcPts val="0"/>
              </a:spcBef>
              <a:spcAft>
                <a:spcPts val="0"/>
              </a:spcAft>
              <a:buSzPts val="12000"/>
              <a:buNone/>
              <a:defRPr sz="16000">
                <a:uFillTx/>
              </a:defRPr>
            </a:lvl9pPr>
          </a:lstStyle>
          <a:p>
            <a:r>
              <a:rPr>
                <a:uFillTx/>
              </a:rP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uFillTx/>
              </a:defRPr>
            </a:lvl1pPr>
            <a:lvl2pPr marL="1219170" lvl="1" indent="-423323" algn="ctr">
              <a:spcBef>
                <a:spcPts val="2133"/>
              </a:spcBef>
              <a:spcAft>
                <a:spcPts val="0"/>
              </a:spcAft>
              <a:buSzPts val="1400"/>
              <a:buChar char="○"/>
              <a:defRPr>
                <a:uFillTx/>
              </a:defRPr>
            </a:lvl2pPr>
            <a:lvl3pPr marL="1828754" lvl="2" indent="-423323" algn="ctr">
              <a:spcBef>
                <a:spcPts val="2133"/>
              </a:spcBef>
              <a:spcAft>
                <a:spcPts val="0"/>
              </a:spcAft>
              <a:buSzPts val="1400"/>
              <a:buChar char="■"/>
              <a:defRPr>
                <a:uFillTx/>
              </a:defRPr>
            </a:lvl3pPr>
            <a:lvl4pPr marL="2438339" lvl="3" indent="-423323" algn="ctr">
              <a:spcBef>
                <a:spcPts val="2133"/>
              </a:spcBef>
              <a:spcAft>
                <a:spcPts val="0"/>
              </a:spcAft>
              <a:buSzPts val="1400"/>
              <a:buChar char="●"/>
              <a:defRPr>
                <a:uFillTx/>
              </a:defRPr>
            </a:lvl4pPr>
            <a:lvl5pPr marL="3047924" lvl="4" indent="-423323" algn="ctr">
              <a:spcBef>
                <a:spcPts val="2133"/>
              </a:spcBef>
              <a:spcAft>
                <a:spcPts val="0"/>
              </a:spcAft>
              <a:buSzPts val="1400"/>
              <a:buChar char="○"/>
              <a:defRPr>
                <a:uFillTx/>
              </a:defRPr>
            </a:lvl5pPr>
            <a:lvl6pPr marL="3657509" lvl="5" indent="-423323" algn="ctr">
              <a:spcBef>
                <a:spcPts val="2133"/>
              </a:spcBef>
              <a:spcAft>
                <a:spcPts val="0"/>
              </a:spcAft>
              <a:buSzPts val="1400"/>
              <a:buChar char="■"/>
              <a:defRPr>
                <a:uFillTx/>
              </a:defRPr>
            </a:lvl6pPr>
            <a:lvl7pPr marL="4267093" lvl="6" indent="-423323" algn="ctr">
              <a:spcBef>
                <a:spcPts val="2133"/>
              </a:spcBef>
              <a:spcAft>
                <a:spcPts val="0"/>
              </a:spcAft>
              <a:buSzPts val="1400"/>
              <a:buChar char="●"/>
              <a:defRPr>
                <a:uFillTx/>
              </a:defRPr>
            </a:lvl7pPr>
            <a:lvl8pPr marL="4876678" lvl="7" indent="-423323" algn="ctr">
              <a:spcBef>
                <a:spcPts val="2133"/>
              </a:spcBef>
              <a:spcAft>
                <a:spcPts val="0"/>
              </a:spcAft>
              <a:buSzPts val="1400"/>
              <a:buChar char="○"/>
              <a:defRPr>
                <a:uFillTx/>
              </a:defRPr>
            </a:lvl8pPr>
            <a:lvl9pPr marL="5486263" lvl="8" indent="-423323" algn="ctr">
              <a:spcBef>
                <a:spcPts val="2133"/>
              </a:spcBef>
              <a:spcAft>
                <a:spcPts val="2133"/>
              </a:spcAft>
              <a:buSzPts val="1400"/>
              <a:buChar char="■"/>
              <a:defRPr>
                <a:uFillTx/>
              </a:defRPr>
            </a:lvl9pPr>
          </a:lstStyle>
          <a:p>
            <a:endParaRPr>
              <a:uFillTx/>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30948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828157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A9C98-8C33-4094-8BF6-ABCA9147E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293AAB-992A-4684-9C3A-FB340516C23A}"/>
              </a:ext>
            </a:extLst>
          </p:cNvPr>
          <p:cNvSpPr>
            <a:spLocks noGrp="1"/>
          </p:cNvSpPr>
          <p:nvPr>
            <p:ph idx="1"/>
          </p:nvPr>
        </p:nvSpPr>
        <p:spPr/>
        <p:txBody>
          <a:bodyPr/>
          <a:lstStyle>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E3871753-F00A-43C0-8D3A-2DE0DA905C5C}"/>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E60029E9-C0A4-4531-A51D-D08DDC2A7142}" type="datetimeFigureOut">
              <a:rPr lang="en-US" smtClean="0"/>
              <a:pPr/>
              <a:t>2/28/2024</a:t>
            </a:fld>
            <a:endParaRPr lang="en-US" dirty="0"/>
          </a:p>
        </p:txBody>
      </p:sp>
      <p:sp>
        <p:nvSpPr>
          <p:cNvPr id="5" name="Footer Placeholder 4">
            <a:extLst>
              <a:ext uri="{FF2B5EF4-FFF2-40B4-BE49-F238E27FC236}">
                <a16:creationId xmlns:a16="http://schemas.microsoft.com/office/drawing/2014/main" xmlns="" id="{416F44A8-93F6-4C14-A42A-CA75C10CC81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xmlns="" id="{257FECF2-C765-48FB-A9AC-408B7B69C59E}"/>
              </a:ext>
            </a:extLst>
          </p:cNvPr>
          <p:cNvSpPr>
            <a:spLocks noGrp="1"/>
          </p:cNvSpPr>
          <p:nvPr>
            <p:ph type="sldNum" sz="quarter" idx="12"/>
          </p:nvPr>
        </p:nvSpPr>
        <p:spPr/>
        <p:txBody>
          <a:bodyPr/>
          <a:lstStyle>
            <a:lvl1pPr>
              <a:defRPr/>
            </a:lvl1pPr>
          </a:lstStyle>
          <a:p>
            <a:fld id="{C9CE9060-FF46-493C-821A-351F2CB0A4D7}" type="slidenum">
              <a:rPr lang="en-US" smtClean="0"/>
              <a:pPr/>
              <a:t>‹#›</a:t>
            </a:fld>
            <a:endParaRPr lang="en-US" dirty="0"/>
          </a:p>
        </p:txBody>
      </p:sp>
    </p:spTree>
    <p:extLst>
      <p:ext uri="{BB962C8B-B14F-4D97-AF65-F5344CB8AC3E}">
        <p14:creationId xmlns:p14="http://schemas.microsoft.com/office/powerpoint/2010/main" val="416158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4"/>
        </a:solidFill>
        <a:effectLst/>
      </p:bgPr>
    </p:bg>
    <p:spTree>
      <p:nvGrpSpPr>
        <p:cNvPr id="1" name="Shape 91"/>
        <p:cNvGrpSpPr/>
        <p:nvPr/>
      </p:nvGrpSpPr>
      <p:grpSpPr>
        <a:xfrm>
          <a:off x="0" y="0"/>
          <a:ext cx="0" cy="0"/>
          <a:chOff x="0" y="0"/>
          <a:chExt cx="0" cy="0"/>
        </a:xfrm>
      </p:grpSpPr>
      <p:sp>
        <p:nvSpPr>
          <p:cNvPr id="92" name="Google Shape;92;p15"/>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5"/>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5"/>
          <p:cNvSpPr txBox="1">
            <a:spLocks noGrp="1"/>
          </p:cNvSpPr>
          <p:nvPr>
            <p:ph type="title" hasCustomPrompt="1"/>
          </p:nvPr>
        </p:nvSpPr>
        <p:spPr>
          <a:xfrm>
            <a:off x="7927384" y="1412767"/>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95" name="Google Shape;95;p15"/>
          <p:cNvSpPr txBox="1">
            <a:spLocks noGrp="1"/>
          </p:cNvSpPr>
          <p:nvPr>
            <p:ph type="title" idx="2"/>
          </p:nvPr>
        </p:nvSpPr>
        <p:spPr>
          <a:xfrm>
            <a:off x="4082833" y="1343269"/>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6" name="Google Shape;96;p15"/>
          <p:cNvSpPr txBox="1">
            <a:spLocks noGrp="1"/>
          </p:cNvSpPr>
          <p:nvPr>
            <p:ph type="subTitle" idx="1"/>
          </p:nvPr>
        </p:nvSpPr>
        <p:spPr>
          <a:xfrm>
            <a:off x="3356033" y="1617667"/>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97" name="Google Shape;97;p15"/>
          <p:cNvSpPr txBox="1">
            <a:spLocks noGrp="1"/>
          </p:cNvSpPr>
          <p:nvPr>
            <p:ph type="title" idx="3" hasCustomPrompt="1"/>
          </p:nvPr>
        </p:nvSpPr>
        <p:spPr>
          <a:xfrm>
            <a:off x="7927400" y="3161600"/>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98" name="Google Shape;98;p15"/>
          <p:cNvSpPr txBox="1">
            <a:spLocks noGrp="1"/>
          </p:cNvSpPr>
          <p:nvPr>
            <p:ph type="title" idx="4"/>
          </p:nvPr>
        </p:nvSpPr>
        <p:spPr>
          <a:xfrm>
            <a:off x="4082833" y="4846767"/>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9" name="Google Shape;99;p15"/>
          <p:cNvSpPr txBox="1">
            <a:spLocks noGrp="1"/>
          </p:cNvSpPr>
          <p:nvPr>
            <p:ph type="subTitle" idx="5"/>
          </p:nvPr>
        </p:nvSpPr>
        <p:spPr>
          <a:xfrm>
            <a:off x="3356033" y="5121233"/>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00" name="Google Shape;100;p15"/>
          <p:cNvSpPr txBox="1">
            <a:spLocks noGrp="1"/>
          </p:cNvSpPr>
          <p:nvPr>
            <p:ph type="title" idx="6" hasCustomPrompt="1"/>
          </p:nvPr>
        </p:nvSpPr>
        <p:spPr>
          <a:xfrm>
            <a:off x="7927400" y="4910433"/>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101" name="Google Shape;101;p15"/>
          <p:cNvSpPr txBox="1">
            <a:spLocks noGrp="1"/>
          </p:cNvSpPr>
          <p:nvPr>
            <p:ph type="title" idx="7"/>
          </p:nvPr>
        </p:nvSpPr>
        <p:spPr>
          <a:xfrm>
            <a:off x="4082833" y="3095019"/>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102" name="Google Shape;102;p15"/>
          <p:cNvSpPr txBox="1">
            <a:spLocks noGrp="1"/>
          </p:cNvSpPr>
          <p:nvPr>
            <p:ph type="subTitle" idx="8"/>
          </p:nvPr>
        </p:nvSpPr>
        <p:spPr>
          <a:xfrm>
            <a:off x="3356033" y="3369451"/>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03" name="Google Shape;103;p15"/>
          <p:cNvSpPr txBox="1">
            <a:spLocks noGrp="1"/>
          </p:cNvSpPr>
          <p:nvPr>
            <p:ph type="ctrTitle" idx="9"/>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SzPts val="1200"/>
              <a:buNone/>
              <a:defRPr sz="1600"/>
            </a:lvl2pPr>
            <a:lvl3pPr lvl="2" algn="r" rtl="0">
              <a:spcBef>
                <a:spcPts val="0"/>
              </a:spcBef>
              <a:spcAft>
                <a:spcPts val="0"/>
              </a:spcAft>
              <a:buSzPts val="1200"/>
              <a:buNone/>
              <a:defRPr sz="1600"/>
            </a:lvl3pPr>
            <a:lvl4pPr lvl="3" algn="r" rtl="0">
              <a:spcBef>
                <a:spcPts val="0"/>
              </a:spcBef>
              <a:spcAft>
                <a:spcPts val="0"/>
              </a:spcAft>
              <a:buSzPts val="1200"/>
              <a:buNone/>
              <a:defRPr sz="1600"/>
            </a:lvl4pPr>
            <a:lvl5pPr lvl="4" algn="r" rtl="0">
              <a:spcBef>
                <a:spcPts val="0"/>
              </a:spcBef>
              <a:spcAft>
                <a:spcPts val="0"/>
              </a:spcAft>
              <a:buSzPts val="1200"/>
              <a:buNone/>
              <a:defRPr sz="1600"/>
            </a:lvl5pPr>
            <a:lvl6pPr lvl="5" algn="r" rtl="0">
              <a:spcBef>
                <a:spcPts val="0"/>
              </a:spcBef>
              <a:spcAft>
                <a:spcPts val="0"/>
              </a:spcAft>
              <a:buSzPts val="1200"/>
              <a:buNone/>
              <a:defRPr sz="1600"/>
            </a:lvl6pPr>
            <a:lvl7pPr lvl="6" algn="r" rtl="0">
              <a:spcBef>
                <a:spcPts val="0"/>
              </a:spcBef>
              <a:spcAft>
                <a:spcPts val="0"/>
              </a:spcAft>
              <a:buSzPts val="1200"/>
              <a:buNone/>
              <a:defRPr sz="1600"/>
            </a:lvl7pPr>
            <a:lvl8pPr lvl="7" algn="r" rtl="0">
              <a:spcBef>
                <a:spcPts val="0"/>
              </a:spcBef>
              <a:spcAft>
                <a:spcPts val="0"/>
              </a:spcAft>
              <a:buSzPts val="1200"/>
              <a:buNone/>
              <a:defRPr sz="1600"/>
            </a:lvl8pPr>
            <a:lvl9pPr lvl="8" algn="r" rtl="0">
              <a:spcBef>
                <a:spcPts val="0"/>
              </a:spcBef>
              <a:spcAft>
                <a:spcPts val="0"/>
              </a:spcAft>
              <a:buSzPts val="1200"/>
              <a:buNone/>
              <a:defRPr sz="1600"/>
            </a:lvl9pPr>
          </a:lstStyle>
          <a:p>
            <a:endParaRPr dirty="0"/>
          </a:p>
        </p:txBody>
      </p:sp>
    </p:spTree>
    <p:extLst>
      <p:ext uri="{BB962C8B-B14F-4D97-AF65-F5344CB8AC3E}">
        <p14:creationId xmlns:p14="http://schemas.microsoft.com/office/powerpoint/2010/main" val="121806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
  <p:cSld name="Title and Text 1 ">
    <p:bg>
      <p:bgPr>
        <a:solidFill>
          <a:schemeClr val="accent4"/>
        </a:solidFill>
        <a:effectLst/>
      </p:bgPr>
    </p:bg>
    <p:spTree>
      <p:nvGrpSpPr>
        <p:cNvPr id="1" name="Shape 109"/>
        <p:cNvGrpSpPr/>
        <p:nvPr/>
      </p:nvGrpSpPr>
      <p:grpSpPr>
        <a:xfrm>
          <a:off x="0" y="0"/>
          <a:ext cx="0" cy="0"/>
          <a:chOff x="0" y="0"/>
          <a:chExt cx="0" cy="0"/>
        </a:xfrm>
      </p:grpSpPr>
      <p:sp>
        <p:nvSpPr>
          <p:cNvPr id="110" name="Google Shape;110;p17"/>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7"/>
          <p:cNvSpPr txBox="1">
            <a:spLocks noGrp="1"/>
          </p:cNvSpPr>
          <p:nvPr>
            <p:ph type="title"/>
          </p:nvPr>
        </p:nvSpPr>
        <p:spPr>
          <a:xfrm>
            <a:off x="1398933" y="2611300"/>
            <a:ext cx="22032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112" name="Google Shape;112;p17"/>
          <p:cNvSpPr txBox="1">
            <a:spLocks noGrp="1"/>
          </p:cNvSpPr>
          <p:nvPr>
            <p:ph type="subTitle" idx="1"/>
          </p:nvPr>
        </p:nvSpPr>
        <p:spPr>
          <a:xfrm>
            <a:off x="1398933" y="3189900"/>
            <a:ext cx="46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100"/>
              <a:buFont typeface="Roboto"/>
              <a:buNone/>
              <a:defRPr sz="1467">
                <a:latin typeface="Roboto"/>
                <a:ea typeface="Roboto"/>
                <a:cs typeface="Roboto"/>
                <a:sym typeface="Roboto"/>
              </a:defRPr>
            </a:lvl2pPr>
            <a:lvl3pPr lvl="2" rtl="0">
              <a:lnSpc>
                <a:spcPct val="100000"/>
              </a:lnSpc>
              <a:spcBef>
                <a:spcPts val="0"/>
              </a:spcBef>
              <a:spcAft>
                <a:spcPts val="0"/>
              </a:spcAft>
              <a:buSzPts val="1100"/>
              <a:buFont typeface="Roboto"/>
              <a:buNone/>
              <a:defRPr sz="1467">
                <a:latin typeface="Roboto"/>
                <a:ea typeface="Roboto"/>
                <a:cs typeface="Roboto"/>
                <a:sym typeface="Roboto"/>
              </a:defRPr>
            </a:lvl3pPr>
            <a:lvl4pPr lvl="3" rtl="0">
              <a:lnSpc>
                <a:spcPct val="100000"/>
              </a:lnSpc>
              <a:spcBef>
                <a:spcPts val="0"/>
              </a:spcBef>
              <a:spcAft>
                <a:spcPts val="0"/>
              </a:spcAft>
              <a:buSzPts val="1100"/>
              <a:buFont typeface="Roboto"/>
              <a:buNone/>
              <a:defRPr sz="1467">
                <a:latin typeface="Roboto"/>
                <a:ea typeface="Roboto"/>
                <a:cs typeface="Roboto"/>
                <a:sym typeface="Roboto"/>
              </a:defRPr>
            </a:lvl4pPr>
            <a:lvl5pPr lvl="4" rtl="0">
              <a:lnSpc>
                <a:spcPct val="100000"/>
              </a:lnSpc>
              <a:spcBef>
                <a:spcPts val="0"/>
              </a:spcBef>
              <a:spcAft>
                <a:spcPts val="0"/>
              </a:spcAft>
              <a:buSzPts val="1100"/>
              <a:buFont typeface="Roboto"/>
              <a:buNone/>
              <a:defRPr sz="1467">
                <a:latin typeface="Roboto"/>
                <a:ea typeface="Roboto"/>
                <a:cs typeface="Roboto"/>
                <a:sym typeface="Roboto"/>
              </a:defRPr>
            </a:lvl5pPr>
            <a:lvl6pPr lvl="5" rtl="0">
              <a:lnSpc>
                <a:spcPct val="100000"/>
              </a:lnSpc>
              <a:spcBef>
                <a:spcPts val="0"/>
              </a:spcBef>
              <a:spcAft>
                <a:spcPts val="0"/>
              </a:spcAft>
              <a:buSzPts val="1100"/>
              <a:buFont typeface="Roboto"/>
              <a:buNone/>
              <a:defRPr sz="1467">
                <a:latin typeface="Roboto"/>
                <a:ea typeface="Roboto"/>
                <a:cs typeface="Roboto"/>
                <a:sym typeface="Roboto"/>
              </a:defRPr>
            </a:lvl6pPr>
            <a:lvl7pPr lvl="6" rtl="0">
              <a:lnSpc>
                <a:spcPct val="100000"/>
              </a:lnSpc>
              <a:spcBef>
                <a:spcPts val="0"/>
              </a:spcBef>
              <a:spcAft>
                <a:spcPts val="0"/>
              </a:spcAft>
              <a:buSzPts val="1100"/>
              <a:buFont typeface="Roboto"/>
              <a:buNone/>
              <a:defRPr sz="1467">
                <a:latin typeface="Roboto"/>
                <a:ea typeface="Roboto"/>
                <a:cs typeface="Roboto"/>
                <a:sym typeface="Roboto"/>
              </a:defRPr>
            </a:lvl7pPr>
            <a:lvl8pPr lvl="7" rtl="0">
              <a:lnSpc>
                <a:spcPct val="100000"/>
              </a:lnSpc>
              <a:spcBef>
                <a:spcPts val="0"/>
              </a:spcBef>
              <a:spcAft>
                <a:spcPts val="0"/>
              </a:spcAft>
              <a:buSzPts val="1100"/>
              <a:buFont typeface="Roboto"/>
              <a:buNone/>
              <a:defRPr sz="1467">
                <a:latin typeface="Roboto"/>
                <a:ea typeface="Roboto"/>
                <a:cs typeface="Roboto"/>
                <a:sym typeface="Roboto"/>
              </a:defRPr>
            </a:lvl8pPr>
            <a:lvl9pPr lvl="8"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13" name="Google Shape;113;p17"/>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Tree>
    <p:extLst>
      <p:ext uri="{BB962C8B-B14F-4D97-AF65-F5344CB8AC3E}">
        <p14:creationId xmlns:p14="http://schemas.microsoft.com/office/powerpoint/2010/main" val="220738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4"/>
        </a:solidFill>
        <a:effectLst/>
      </p:bgPr>
    </p:bg>
    <p:spTree>
      <p:nvGrpSpPr>
        <p:cNvPr id="1" name="Shape 114"/>
        <p:cNvGrpSpPr/>
        <p:nvPr/>
      </p:nvGrpSpPr>
      <p:grpSpPr>
        <a:xfrm>
          <a:off x="0" y="0"/>
          <a:ext cx="0" cy="0"/>
          <a:chOff x="0" y="0"/>
          <a:chExt cx="0" cy="0"/>
        </a:xfrm>
      </p:grpSpPr>
      <p:sp>
        <p:nvSpPr>
          <p:cNvPr id="115" name="Google Shape;115;p18"/>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8"/>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8"/>
          <p:cNvSpPr txBox="1">
            <a:spLocks noGrp="1"/>
          </p:cNvSpPr>
          <p:nvPr>
            <p:ph type="title"/>
          </p:nvPr>
        </p:nvSpPr>
        <p:spPr>
          <a:xfrm>
            <a:off x="3461400" y="2465233"/>
            <a:ext cx="5269200" cy="57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2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118" name="Google Shape;118;p18"/>
          <p:cNvSpPr txBox="1">
            <a:spLocks noGrp="1"/>
          </p:cNvSpPr>
          <p:nvPr>
            <p:ph type="subTitle" idx="1"/>
          </p:nvPr>
        </p:nvSpPr>
        <p:spPr>
          <a:xfrm>
            <a:off x="3747400" y="3189900"/>
            <a:ext cx="4697200" cy="17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100"/>
              <a:buFont typeface="Roboto"/>
              <a:buNone/>
              <a:defRPr sz="1467">
                <a:latin typeface="Roboto"/>
                <a:ea typeface="Roboto"/>
                <a:cs typeface="Roboto"/>
                <a:sym typeface="Roboto"/>
              </a:defRPr>
            </a:lvl2pPr>
            <a:lvl3pPr lvl="2" rtl="0">
              <a:lnSpc>
                <a:spcPct val="100000"/>
              </a:lnSpc>
              <a:spcBef>
                <a:spcPts val="0"/>
              </a:spcBef>
              <a:spcAft>
                <a:spcPts val="0"/>
              </a:spcAft>
              <a:buSzPts val="1100"/>
              <a:buFont typeface="Roboto"/>
              <a:buNone/>
              <a:defRPr sz="1467">
                <a:latin typeface="Roboto"/>
                <a:ea typeface="Roboto"/>
                <a:cs typeface="Roboto"/>
                <a:sym typeface="Roboto"/>
              </a:defRPr>
            </a:lvl3pPr>
            <a:lvl4pPr lvl="3" rtl="0">
              <a:lnSpc>
                <a:spcPct val="100000"/>
              </a:lnSpc>
              <a:spcBef>
                <a:spcPts val="0"/>
              </a:spcBef>
              <a:spcAft>
                <a:spcPts val="0"/>
              </a:spcAft>
              <a:buSzPts val="1100"/>
              <a:buFont typeface="Roboto"/>
              <a:buNone/>
              <a:defRPr sz="1467">
                <a:latin typeface="Roboto"/>
                <a:ea typeface="Roboto"/>
                <a:cs typeface="Roboto"/>
                <a:sym typeface="Roboto"/>
              </a:defRPr>
            </a:lvl4pPr>
            <a:lvl5pPr lvl="4" rtl="0">
              <a:lnSpc>
                <a:spcPct val="100000"/>
              </a:lnSpc>
              <a:spcBef>
                <a:spcPts val="0"/>
              </a:spcBef>
              <a:spcAft>
                <a:spcPts val="0"/>
              </a:spcAft>
              <a:buSzPts val="1100"/>
              <a:buFont typeface="Roboto"/>
              <a:buNone/>
              <a:defRPr sz="1467">
                <a:latin typeface="Roboto"/>
                <a:ea typeface="Roboto"/>
                <a:cs typeface="Roboto"/>
                <a:sym typeface="Roboto"/>
              </a:defRPr>
            </a:lvl5pPr>
            <a:lvl6pPr lvl="5" rtl="0">
              <a:lnSpc>
                <a:spcPct val="100000"/>
              </a:lnSpc>
              <a:spcBef>
                <a:spcPts val="0"/>
              </a:spcBef>
              <a:spcAft>
                <a:spcPts val="0"/>
              </a:spcAft>
              <a:buSzPts val="1100"/>
              <a:buFont typeface="Roboto"/>
              <a:buNone/>
              <a:defRPr sz="1467">
                <a:latin typeface="Roboto"/>
                <a:ea typeface="Roboto"/>
                <a:cs typeface="Roboto"/>
                <a:sym typeface="Roboto"/>
              </a:defRPr>
            </a:lvl6pPr>
            <a:lvl7pPr lvl="6" rtl="0">
              <a:lnSpc>
                <a:spcPct val="100000"/>
              </a:lnSpc>
              <a:spcBef>
                <a:spcPts val="0"/>
              </a:spcBef>
              <a:spcAft>
                <a:spcPts val="0"/>
              </a:spcAft>
              <a:buSzPts val="1100"/>
              <a:buFont typeface="Roboto"/>
              <a:buNone/>
              <a:defRPr sz="1467">
                <a:latin typeface="Roboto"/>
                <a:ea typeface="Roboto"/>
                <a:cs typeface="Roboto"/>
                <a:sym typeface="Roboto"/>
              </a:defRPr>
            </a:lvl7pPr>
            <a:lvl8pPr lvl="7" rtl="0">
              <a:lnSpc>
                <a:spcPct val="100000"/>
              </a:lnSpc>
              <a:spcBef>
                <a:spcPts val="0"/>
              </a:spcBef>
              <a:spcAft>
                <a:spcPts val="0"/>
              </a:spcAft>
              <a:buSzPts val="1100"/>
              <a:buFont typeface="Roboto"/>
              <a:buNone/>
              <a:defRPr sz="1467">
                <a:latin typeface="Roboto"/>
                <a:ea typeface="Roboto"/>
                <a:cs typeface="Roboto"/>
                <a:sym typeface="Roboto"/>
              </a:defRPr>
            </a:lvl8pPr>
            <a:lvl9pPr lvl="8"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19" name="Google Shape;119;p1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Tree>
    <p:extLst>
      <p:ext uri="{BB962C8B-B14F-4D97-AF65-F5344CB8AC3E}">
        <p14:creationId xmlns:p14="http://schemas.microsoft.com/office/powerpoint/2010/main" val="187275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199979" y="2540733"/>
            <a:ext cx="3582800" cy="39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dirty="0"/>
          </a:p>
        </p:txBody>
      </p:sp>
      <p:sp>
        <p:nvSpPr>
          <p:cNvPr id="125" name="Google Shape;125;p20"/>
          <p:cNvSpPr txBox="1">
            <a:spLocks noGrp="1"/>
          </p:cNvSpPr>
          <p:nvPr>
            <p:ph type="subTitle" idx="1"/>
          </p:nvPr>
        </p:nvSpPr>
        <p:spPr>
          <a:xfrm>
            <a:off x="2199967" y="1554800"/>
            <a:ext cx="7792800" cy="9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Bree Serif"/>
              <a:buNone/>
              <a:defRPr>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sym typeface="Bree Serif"/>
              </a:defRPr>
            </a:lvl1pPr>
            <a:lvl2pPr lvl="1"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2pPr>
            <a:lvl3pPr lvl="2"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3pPr>
            <a:lvl4pPr lvl="3"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4pPr>
            <a:lvl5pPr lvl="4"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5pPr>
            <a:lvl6pPr lvl="5"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6pPr>
            <a:lvl7pPr lvl="6"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7pPr>
            <a:lvl8pPr lvl="7"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8pPr>
            <a:lvl9pPr lvl="8"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9pPr>
          </a:lstStyle>
          <a:p>
            <a:endParaRPr dirty="0"/>
          </a:p>
        </p:txBody>
      </p:sp>
      <p:sp>
        <p:nvSpPr>
          <p:cNvPr id="126" name="Google Shape;126;p20"/>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055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1pPr>
            <a:lvl2pPr lvl="1">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2pPr>
            <a:lvl3pPr lvl="2">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3pPr>
            <a:lvl4pPr lvl="3">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4pPr>
            <a:lvl5pPr lvl="4">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5pPr>
            <a:lvl6pPr lvl="5">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6pPr>
            <a:lvl7pPr lvl="6">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7pPr>
            <a:lvl8pPr lvl="7">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8pPr>
            <a:lvl9pPr lvl="8">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4810728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baseline="0">
          <a:solidFill>
            <a:srgbClr val="000000"/>
          </a:solidFill>
          <a:latin typeface="Segoe UI Black" panose="020B0A02040204020203" pitchFamily="34" charset="0"/>
          <a:ea typeface="Segoe UI Black" panose="020B0A02040204020203" pitchFamily="34" charset="0"/>
          <a:cs typeface="Biome"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uFillTx/>
              </a:defRPr>
            </a:lvl1pPr>
            <a:lvl2pPr lvl="1">
              <a:spcBef>
                <a:spcPts val="0"/>
              </a:spcBef>
              <a:spcAft>
                <a:spcPts val="0"/>
              </a:spcAft>
              <a:buClr>
                <a:schemeClr val="dk1"/>
              </a:buClr>
              <a:buSzPts val="2800"/>
              <a:buNone/>
              <a:defRPr sz="2800">
                <a:solidFill>
                  <a:schemeClr val="dk1"/>
                </a:solidFill>
                <a:uFillTx/>
              </a:defRPr>
            </a:lvl2pPr>
            <a:lvl3pPr lvl="2">
              <a:spcBef>
                <a:spcPts val="0"/>
              </a:spcBef>
              <a:spcAft>
                <a:spcPts val="0"/>
              </a:spcAft>
              <a:buClr>
                <a:schemeClr val="dk1"/>
              </a:buClr>
              <a:buSzPts val="2800"/>
              <a:buNone/>
              <a:defRPr sz="2800">
                <a:solidFill>
                  <a:schemeClr val="dk1"/>
                </a:solidFill>
                <a:uFillTx/>
              </a:defRPr>
            </a:lvl3pPr>
            <a:lvl4pPr lvl="3">
              <a:spcBef>
                <a:spcPts val="0"/>
              </a:spcBef>
              <a:spcAft>
                <a:spcPts val="0"/>
              </a:spcAft>
              <a:buClr>
                <a:schemeClr val="dk1"/>
              </a:buClr>
              <a:buSzPts val="2800"/>
              <a:buNone/>
              <a:defRPr sz="2800">
                <a:solidFill>
                  <a:schemeClr val="dk1"/>
                </a:solidFill>
                <a:uFillTx/>
              </a:defRPr>
            </a:lvl4pPr>
            <a:lvl5pPr lvl="4">
              <a:spcBef>
                <a:spcPts val="0"/>
              </a:spcBef>
              <a:spcAft>
                <a:spcPts val="0"/>
              </a:spcAft>
              <a:buClr>
                <a:schemeClr val="dk1"/>
              </a:buClr>
              <a:buSzPts val="2800"/>
              <a:buNone/>
              <a:defRPr sz="2800">
                <a:solidFill>
                  <a:schemeClr val="dk1"/>
                </a:solidFill>
                <a:uFillTx/>
              </a:defRPr>
            </a:lvl5pPr>
            <a:lvl6pPr lvl="5">
              <a:spcBef>
                <a:spcPts val="0"/>
              </a:spcBef>
              <a:spcAft>
                <a:spcPts val="0"/>
              </a:spcAft>
              <a:buClr>
                <a:schemeClr val="dk1"/>
              </a:buClr>
              <a:buSzPts val="2800"/>
              <a:buNone/>
              <a:defRPr sz="2800">
                <a:solidFill>
                  <a:schemeClr val="dk1"/>
                </a:solidFill>
                <a:uFillTx/>
              </a:defRPr>
            </a:lvl6pPr>
            <a:lvl7pPr lvl="6">
              <a:spcBef>
                <a:spcPts val="0"/>
              </a:spcBef>
              <a:spcAft>
                <a:spcPts val="0"/>
              </a:spcAft>
              <a:buClr>
                <a:schemeClr val="dk1"/>
              </a:buClr>
              <a:buSzPts val="2800"/>
              <a:buNone/>
              <a:defRPr sz="2800">
                <a:solidFill>
                  <a:schemeClr val="dk1"/>
                </a:solidFill>
                <a:uFillTx/>
              </a:defRPr>
            </a:lvl7pPr>
            <a:lvl8pPr lvl="7">
              <a:spcBef>
                <a:spcPts val="0"/>
              </a:spcBef>
              <a:spcAft>
                <a:spcPts val="0"/>
              </a:spcAft>
              <a:buClr>
                <a:schemeClr val="dk1"/>
              </a:buClr>
              <a:buSzPts val="2800"/>
              <a:buNone/>
              <a:defRPr sz="2800">
                <a:solidFill>
                  <a:schemeClr val="dk1"/>
                </a:solidFill>
                <a:uFillTx/>
              </a:defRPr>
            </a:lvl8pPr>
            <a:lvl9pPr lvl="8">
              <a:spcBef>
                <a:spcPts val="0"/>
              </a:spcBef>
              <a:spcAft>
                <a:spcPts val="0"/>
              </a:spcAft>
              <a:buClr>
                <a:schemeClr val="dk1"/>
              </a:buClr>
              <a:buSzPts val="2800"/>
              <a:buNone/>
              <a:defRPr sz="2800">
                <a:solidFill>
                  <a:schemeClr val="dk1"/>
                </a:solidFill>
                <a:uFillTx/>
              </a:defRPr>
            </a:lvl9pPr>
          </a:lstStyle>
          <a:p>
            <a:endParaRPr dirty="0">
              <a:uFillTx/>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uFillTx/>
              </a:defRPr>
            </a:lvl1pPr>
            <a:lvl2pPr marL="914400" lvl="1" indent="-317500">
              <a:lnSpc>
                <a:spcPct val="115000"/>
              </a:lnSpc>
              <a:spcBef>
                <a:spcPts val="1600"/>
              </a:spcBef>
              <a:spcAft>
                <a:spcPts val="0"/>
              </a:spcAft>
              <a:buClr>
                <a:schemeClr val="dk2"/>
              </a:buClr>
              <a:buSzPts val="1400"/>
              <a:buChar char="○"/>
              <a:defRPr>
                <a:solidFill>
                  <a:schemeClr val="dk2"/>
                </a:solidFill>
                <a:uFillTx/>
              </a:defRPr>
            </a:lvl2pPr>
            <a:lvl3pPr marL="1371600" lvl="2" indent="-317500">
              <a:lnSpc>
                <a:spcPct val="115000"/>
              </a:lnSpc>
              <a:spcBef>
                <a:spcPts val="1600"/>
              </a:spcBef>
              <a:spcAft>
                <a:spcPts val="0"/>
              </a:spcAft>
              <a:buClr>
                <a:schemeClr val="dk2"/>
              </a:buClr>
              <a:buSzPts val="1400"/>
              <a:buChar char="■"/>
              <a:defRPr>
                <a:solidFill>
                  <a:schemeClr val="dk2"/>
                </a:solidFill>
                <a:uFillTx/>
              </a:defRPr>
            </a:lvl3pPr>
            <a:lvl4pPr marL="1828800" lvl="3" indent="-317500">
              <a:lnSpc>
                <a:spcPct val="115000"/>
              </a:lnSpc>
              <a:spcBef>
                <a:spcPts val="1600"/>
              </a:spcBef>
              <a:spcAft>
                <a:spcPts val="0"/>
              </a:spcAft>
              <a:buClr>
                <a:schemeClr val="dk2"/>
              </a:buClr>
              <a:buSzPts val="1400"/>
              <a:buChar char="●"/>
              <a:defRPr>
                <a:solidFill>
                  <a:schemeClr val="dk2"/>
                </a:solidFill>
                <a:uFillTx/>
              </a:defRPr>
            </a:lvl4pPr>
            <a:lvl5pPr marL="2286000" lvl="4" indent="-317500">
              <a:lnSpc>
                <a:spcPct val="115000"/>
              </a:lnSpc>
              <a:spcBef>
                <a:spcPts val="1600"/>
              </a:spcBef>
              <a:spcAft>
                <a:spcPts val="0"/>
              </a:spcAft>
              <a:buClr>
                <a:schemeClr val="dk2"/>
              </a:buClr>
              <a:buSzPts val="1400"/>
              <a:buChar char="○"/>
              <a:defRPr>
                <a:solidFill>
                  <a:schemeClr val="dk2"/>
                </a:solidFill>
                <a:uFillTx/>
              </a:defRPr>
            </a:lvl5pPr>
            <a:lvl6pPr marL="2743200" lvl="5" indent="-317500">
              <a:lnSpc>
                <a:spcPct val="115000"/>
              </a:lnSpc>
              <a:spcBef>
                <a:spcPts val="1600"/>
              </a:spcBef>
              <a:spcAft>
                <a:spcPts val="0"/>
              </a:spcAft>
              <a:buClr>
                <a:schemeClr val="dk2"/>
              </a:buClr>
              <a:buSzPts val="1400"/>
              <a:buChar char="■"/>
              <a:defRPr>
                <a:solidFill>
                  <a:schemeClr val="dk2"/>
                </a:solidFill>
                <a:uFillTx/>
              </a:defRPr>
            </a:lvl6pPr>
            <a:lvl7pPr marL="3200400" lvl="6" indent="-317500">
              <a:lnSpc>
                <a:spcPct val="115000"/>
              </a:lnSpc>
              <a:spcBef>
                <a:spcPts val="1600"/>
              </a:spcBef>
              <a:spcAft>
                <a:spcPts val="0"/>
              </a:spcAft>
              <a:buClr>
                <a:schemeClr val="dk2"/>
              </a:buClr>
              <a:buSzPts val="1400"/>
              <a:buChar char="●"/>
              <a:defRPr>
                <a:solidFill>
                  <a:schemeClr val="dk2"/>
                </a:solidFill>
                <a:uFillTx/>
              </a:defRPr>
            </a:lvl7pPr>
            <a:lvl8pPr marL="3657600" lvl="7" indent="-317500">
              <a:lnSpc>
                <a:spcPct val="115000"/>
              </a:lnSpc>
              <a:spcBef>
                <a:spcPts val="1600"/>
              </a:spcBef>
              <a:spcAft>
                <a:spcPts val="0"/>
              </a:spcAft>
              <a:buClr>
                <a:schemeClr val="dk2"/>
              </a:buClr>
              <a:buSzPts val="1400"/>
              <a:buChar char="○"/>
              <a:defRPr>
                <a:solidFill>
                  <a:schemeClr val="dk2"/>
                </a:solidFill>
                <a:uFillTx/>
              </a:defRPr>
            </a:lvl8pPr>
            <a:lvl9pPr marL="4114800" lvl="8" indent="-317500">
              <a:lnSpc>
                <a:spcPct val="115000"/>
              </a:lnSpc>
              <a:spcBef>
                <a:spcPts val="1600"/>
              </a:spcBef>
              <a:spcAft>
                <a:spcPts val="1600"/>
              </a:spcAft>
              <a:buClr>
                <a:schemeClr val="dk2"/>
              </a:buClr>
              <a:buSzPts val="1400"/>
              <a:buChar char="■"/>
              <a:defRPr>
                <a:solidFill>
                  <a:schemeClr val="dk2"/>
                </a:solidFill>
                <a:uFillTx/>
              </a:defRPr>
            </a:lvl9pPr>
          </a:lstStyle>
          <a:p>
            <a:endParaRPr dirty="0">
              <a:uFillTx/>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uFillTx/>
                <a:latin typeface="Segoe UI" panose="020B0502040204020203" pitchFamily="34" charset="0"/>
                <a:cs typeface="Segoe UI" panose="020B0502040204020203" pitchFamily="34" charset="0"/>
              </a:defRPr>
            </a:lvl1pPr>
            <a:lvl2pPr lvl="1" algn="r">
              <a:buNone/>
              <a:defRPr sz="1333">
                <a:solidFill>
                  <a:schemeClr val="dk2"/>
                </a:solidFill>
                <a:uFillTx/>
              </a:defRPr>
            </a:lvl2pPr>
            <a:lvl3pPr lvl="2" algn="r">
              <a:buNone/>
              <a:defRPr sz="1333">
                <a:solidFill>
                  <a:schemeClr val="dk2"/>
                </a:solidFill>
                <a:uFillTx/>
              </a:defRPr>
            </a:lvl3pPr>
            <a:lvl4pPr lvl="3" algn="r">
              <a:buNone/>
              <a:defRPr sz="1333">
                <a:solidFill>
                  <a:schemeClr val="dk2"/>
                </a:solidFill>
                <a:uFillTx/>
              </a:defRPr>
            </a:lvl4pPr>
            <a:lvl5pPr lvl="4" algn="r">
              <a:buNone/>
              <a:defRPr sz="1333">
                <a:solidFill>
                  <a:schemeClr val="dk2"/>
                </a:solidFill>
                <a:uFillTx/>
              </a:defRPr>
            </a:lvl5pPr>
            <a:lvl6pPr lvl="5" algn="r">
              <a:buNone/>
              <a:defRPr sz="1333">
                <a:solidFill>
                  <a:schemeClr val="dk2"/>
                </a:solidFill>
                <a:uFillTx/>
              </a:defRPr>
            </a:lvl6pPr>
            <a:lvl7pPr lvl="6" algn="r">
              <a:buNone/>
              <a:defRPr sz="1333">
                <a:solidFill>
                  <a:schemeClr val="dk2"/>
                </a:solidFill>
                <a:uFillTx/>
              </a:defRPr>
            </a:lvl7pPr>
            <a:lvl8pPr lvl="7" algn="r">
              <a:buNone/>
              <a:defRPr sz="1333">
                <a:solidFill>
                  <a:schemeClr val="dk2"/>
                </a:solidFill>
                <a:uFillTx/>
              </a:defRPr>
            </a:lvl8pPr>
            <a:lvl9pPr lvl="8" algn="r">
              <a:buNone/>
              <a:defRPr sz="1333">
                <a:solidFill>
                  <a:schemeClr val="dk2"/>
                </a:solidFill>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29108914"/>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uFillTx/>
              </a:defRPr>
            </a:lvl1pPr>
            <a:lvl2pPr lvl="1">
              <a:spcBef>
                <a:spcPts val="0"/>
              </a:spcBef>
              <a:spcAft>
                <a:spcPts val="0"/>
              </a:spcAft>
              <a:buClr>
                <a:schemeClr val="dk1"/>
              </a:buClr>
              <a:buSzPts val="2800"/>
              <a:buNone/>
              <a:defRPr sz="2800">
                <a:solidFill>
                  <a:schemeClr val="dk1"/>
                </a:solidFill>
                <a:uFillTx/>
              </a:defRPr>
            </a:lvl2pPr>
            <a:lvl3pPr lvl="2">
              <a:spcBef>
                <a:spcPts val="0"/>
              </a:spcBef>
              <a:spcAft>
                <a:spcPts val="0"/>
              </a:spcAft>
              <a:buClr>
                <a:schemeClr val="dk1"/>
              </a:buClr>
              <a:buSzPts val="2800"/>
              <a:buNone/>
              <a:defRPr sz="2800">
                <a:solidFill>
                  <a:schemeClr val="dk1"/>
                </a:solidFill>
                <a:uFillTx/>
              </a:defRPr>
            </a:lvl3pPr>
            <a:lvl4pPr lvl="3">
              <a:spcBef>
                <a:spcPts val="0"/>
              </a:spcBef>
              <a:spcAft>
                <a:spcPts val="0"/>
              </a:spcAft>
              <a:buClr>
                <a:schemeClr val="dk1"/>
              </a:buClr>
              <a:buSzPts val="2800"/>
              <a:buNone/>
              <a:defRPr sz="2800">
                <a:solidFill>
                  <a:schemeClr val="dk1"/>
                </a:solidFill>
                <a:uFillTx/>
              </a:defRPr>
            </a:lvl4pPr>
            <a:lvl5pPr lvl="4">
              <a:spcBef>
                <a:spcPts val="0"/>
              </a:spcBef>
              <a:spcAft>
                <a:spcPts val="0"/>
              </a:spcAft>
              <a:buClr>
                <a:schemeClr val="dk1"/>
              </a:buClr>
              <a:buSzPts val="2800"/>
              <a:buNone/>
              <a:defRPr sz="2800">
                <a:solidFill>
                  <a:schemeClr val="dk1"/>
                </a:solidFill>
                <a:uFillTx/>
              </a:defRPr>
            </a:lvl5pPr>
            <a:lvl6pPr lvl="5">
              <a:spcBef>
                <a:spcPts val="0"/>
              </a:spcBef>
              <a:spcAft>
                <a:spcPts val="0"/>
              </a:spcAft>
              <a:buClr>
                <a:schemeClr val="dk1"/>
              </a:buClr>
              <a:buSzPts val="2800"/>
              <a:buNone/>
              <a:defRPr sz="2800">
                <a:solidFill>
                  <a:schemeClr val="dk1"/>
                </a:solidFill>
                <a:uFillTx/>
              </a:defRPr>
            </a:lvl6pPr>
            <a:lvl7pPr lvl="6">
              <a:spcBef>
                <a:spcPts val="0"/>
              </a:spcBef>
              <a:spcAft>
                <a:spcPts val="0"/>
              </a:spcAft>
              <a:buClr>
                <a:schemeClr val="dk1"/>
              </a:buClr>
              <a:buSzPts val="2800"/>
              <a:buNone/>
              <a:defRPr sz="2800">
                <a:solidFill>
                  <a:schemeClr val="dk1"/>
                </a:solidFill>
                <a:uFillTx/>
              </a:defRPr>
            </a:lvl7pPr>
            <a:lvl8pPr lvl="7">
              <a:spcBef>
                <a:spcPts val="0"/>
              </a:spcBef>
              <a:spcAft>
                <a:spcPts val="0"/>
              </a:spcAft>
              <a:buClr>
                <a:schemeClr val="dk1"/>
              </a:buClr>
              <a:buSzPts val="2800"/>
              <a:buNone/>
              <a:defRPr sz="2800">
                <a:solidFill>
                  <a:schemeClr val="dk1"/>
                </a:solidFill>
                <a:uFillTx/>
              </a:defRPr>
            </a:lvl8pPr>
            <a:lvl9pPr lvl="8">
              <a:spcBef>
                <a:spcPts val="0"/>
              </a:spcBef>
              <a:spcAft>
                <a:spcPts val="0"/>
              </a:spcAft>
              <a:buClr>
                <a:schemeClr val="dk1"/>
              </a:buClr>
              <a:buSzPts val="2800"/>
              <a:buNone/>
              <a:defRPr sz="2800">
                <a:solidFill>
                  <a:schemeClr val="dk1"/>
                </a:solidFill>
                <a:uFillTx/>
              </a:defRPr>
            </a:lvl9pPr>
          </a:lstStyle>
          <a:p>
            <a:endParaRPr dirty="0">
              <a:uFillTx/>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uFillTx/>
              </a:defRPr>
            </a:lvl1pPr>
            <a:lvl2pPr marL="914400" lvl="1" indent="-317500">
              <a:lnSpc>
                <a:spcPct val="115000"/>
              </a:lnSpc>
              <a:spcBef>
                <a:spcPts val="1600"/>
              </a:spcBef>
              <a:spcAft>
                <a:spcPts val="0"/>
              </a:spcAft>
              <a:buClr>
                <a:schemeClr val="dk2"/>
              </a:buClr>
              <a:buSzPts val="1400"/>
              <a:buChar char="○"/>
              <a:defRPr>
                <a:solidFill>
                  <a:schemeClr val="dk2"/>
                </a:solidFill>
                <a:uFillTx/>
              </a:defRPr>
            </a:lvl2pPr>
            <a:lvl3pPr marL="1371600" lvl="2" indent="-317500">
              <a:lnSpc>
                <a:spcPct val="115000"/>
              </a:lnSpc>
              <a:spcBef>
                <a:spcPts val="1600"/>
              </a:spcBef>
              <a:spcAft>
                <a:spcPts val="0"/>
              </a:spcAft>
              <a:buClr>
                <a:schemeClr val="dk2"/>
              </a:buClr>
              <a:buSzPts val="1400"/>
              <a:buChar char="■"/>
              <a:defRPr>
                <a:solidFill>
                  <a:schemeClr val="dk2"/>
                </a:solidFill>
                <a:uFillTx/>
              </a:defRPr>
            </a:lvl3pPr>
            <a:lvl4pPr marL="1828800" lvl="3" indent="-317500">
              <a:lnSpc>
                <a:spcPct val="115000"/>
              </a:lnSpc>
              <a:spcBef>
                <a:spcPts val="1600"/>
              </a:spcBef>
              <a:spcAft>
                <a:spcPts val="0"/>
              </a:spcAft>
              <a:buClr>
                <a:schemeClr val="dk2"/>
              </a:buClr>
              <a:buSzPts val="1400"/>
              <a:buChar char="●"/>
              <a:defRPr>
                <a:solidFill>
                  <a:schemeClr val="dk2"/>
                </a:solidFill>
                <a:uFillTx/>
              </a:defRPr>
            </a:lvl4pPr>
            <a:lvl5pPr marL="2286000" lvl="4" indent="-317500">
              <a:lnSpc>
                <a:spcPct val="115000"/>
              </a:lnSpc>
              <a:spcBef>
                <a:spcPts val="1600"/>
              </a:spcBef>
              <a:spcAft>
                <a:spcPts val="0"/>
              </a:spcAft>
              <a:buClr>
                <a:schemeClr val="dk2"/>
              </a:buClr>
              <a:buSzPts val="1400"/>
              <a:buChar char="○"/>
              <a:defRPr>
                <a:solidFill>
                  <a:schemeClr val="dk2"/>
                </a:solidFill>
                <a:uFillTx/>
              </a:defRPr>
            </a:lvl5pPr>
            <a:lvl6pPr marL="2743200" lvl="5" indent="-317500">
              <a:lnSpc>
                <a:spcPct val="115000"/>
              </a:lnSpc>
              <a:spcBef>
                <a:spcPts val="1600"/>
              </a:spcBef>
              <a:spcAft>
                <a:spcPts val="0"/>
              </a:spcAft>
              <a:buClr>
                <a:schemeClr val="dk2"/>
              </a:buClr>
              <a:buSzPts val="1400"/>
              <a:buChar char="■"/>
              <a:defRPr>
                <a:solidFill>
                  <a:schemeClr val="dk2"/>
                </a:solidFill>
                <a:uFillTx/>
              </a:defRPr>
            </a:lvl6pPr>
            <a:lvl7pPr marL="3200400" lvl="6" indent="-317500">
              <a:lnSpc>
                <a:spcPct val="115000"/>
              </a:lnSpc>
              <a:spcBef>
                <a:spcPts val="1600"/>
              </a:spcBef>
              <a:spcAft>
                <a:spcPts val="0"/>
              </a:spcAft>
              <a:buClr>
                <a:schemeClr val="dk2"/>
              </a:buClr>
              <a:buSzPts val="1400"/>
              <a:buChar char="●"/>
              <a:defRPr>
                <a:solidFill>
                  <a:schemeClr val="dk2"/>
                </a:solidFill>
                <a:uFillTx/>
              </a:defRPr>
            </a:lvl7pPr>
            <a:lvl8pPr marL="3657600" lvl="7" indent="-317500">
              <a:lnSpc>
                <a:spcPct val="115000"/>
              </a:lnSpc>
              <a:spcBef>
                <a:spcPts val="1600"/>
              </a:spcBef>
              <a:spcAft>
                <a:spcPts val="0"/>
              </a:spcAft>
              <a:buClr>
                <a:schemeClr val="dk2"/>
              </a:buClr>
              <a:buSzPts val="1400"/>
              <a:buChar char="○"/>
              <a:defRPr>
                <a:solidFill>
                  <a:schemeClr val="dk2"/>
                </a:solidFill>
                <a:uFillTx/>
              </a:defRPr>
            </a:lvl8pPr>
            <a:lvl9pPr marL="4114800" lvl="8" indent="-317500">
              <a:lnSpc>
                <a:spcPct val="115000"/>
              </a:lnSpc>
              <a:spcBef>
                <a:spcPts val="1600"/>
              </a:spcBef>
              <a:spcAft>
                <a:spcPts val="1600"/>
              </a:spcAft>
              <a:buClr>
                <a:schemeClr val="dk2"/>
              </a:buClr>
              <a:buSzPts val="1400"/>
              <a:buChar char="■"/>
              <a:defRPr>
                <a:solidFill>
                  <a:schemeClr val="dk2"/>
                </a:solidFill>
                <a:uFillTx/>
              </a:defRPr>
            </a:lvl9pPr>
          </a:lstStyle>
          <a:p>
            <a:endParaRPr dirty="0">
              <a:uFillTx/>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uFillTx/>
                <a:latin typeface="Segoe UI" panose="020B0502040204020203" pitchFamily="34" charset="0"/>
                <a:cs typeface="Segoe UI" panose="020B0502040204020203" pitchFamily="34" charset="0"/>
              </a:defRPr>
            </a:lvl1pPr>
            <a:lvl2pPr lvl="1" algn="r">
              <a:buNone/>
              <a:defRPr sz="1333">
                <a:solidFill>
                  <a:schemeClr val="dk2"/>
                </a:solidFill>
                <a:uFillTx/>
              </a:defRPr>
            </a:lvl2pPr>
            <a:lvl3pPr lvl="2" algn="r">
              <a:buNone/>
              <a:defRPr sz="1333">
                <a:solidFill>
                  <a:schemeClr val="dk2"/>
                </a:solidFill>
                <a:uFillTx/>
              </a:defRPr>
            </a:lvl3pPr>
            <a:lvl4pPr lvl="3" algn="r">
              <a:buNone/>
              <a:defRPr sz="1333">
                <a:solidFill>
                  <a:schemeClr val="dk2"/>
                </a:solidFill>
                <a:uFillTx/>
              </a:defRPr>
            </a:lvl4pPr>
            <a:lvl5pPr lvl="4" algn="r">
              <a:buNone/>
              <a:defRPr sz="1333">
                <a:solidFill>
                  <a:schemeClr val="dk2"/>
                </a:solidFill>
                <a:uFillTx/>
              </a:defRPr>
            </a:lvl5pPr>
            <a:lvl6pPr lvl="5" algn="r">
              <a:buNone/>
              <a:defRPr sz="1333">
                <a:solidFill>
                  <a:schemeClr val="dk2"/>
                </a:solidFill>
                <a:uFillTx/>
              </a:defRPr>
            </a:lvl6pPr>
            <a:lvl7pPr lvl="6" algn="r">
              <a:buNone/>
              <a:defRPr sz="1333">
                <a:solidFill>
                  <a:schemeClr val="dk2"/>
                </a:solidFill>
                <a:uFillTx/>
              </a:defRPr>
            </a:lvl7pPr>
            <a:lvl8pPr lvl="7" algn="r">
              <a:buNone/>
              <a:defRPr sz="1333">
                <a:solidFill>
                  <a:schemeClr val="dk2"/>
                </a:solidFill>
                <a:uFillTx/>
              </a:defRPr>
            </a:lvl8pPr>
            <a:lvl9pPr lvl="8" algn="r">
              <a:buNone/>
              <a:defRPr sz="1333">
                <a:solidFill>
                  <a:schemeClr val="dk2"/>
                </a:solidFill>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77797498"/>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jpeg"/><Relationship Id="rId3" Type="http://schemas.openxmlformats.org/officeDocument/2006/relationships/image" Target="../media/image13.jpe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jpeg"/><Relationship Id="rId25" Type="http://schemas.openxmlformats.org/officeDocument/2006/relationships/image" Target="../media/image35.jpg"/><Relationship Id="rId2" Type="http://schemas.openxmlformats.org/officeDocument/2006/relationships/notesSlide" Target="../notesSlides/notesSlide16.xml"/><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33.xml"/><Relationship Id="rId6" Type="http://schemas.openxmlformats.org/officeDocument/2006/relationships/image" Target="../media/image16.png"/><Relationship Id="rId11" Type="http://schemas.openxmlformats.org/officeDocument/2006/relationships/image" Target="../media/image21.gif"/><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 Id="rId22"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3.svg"/><Relationship Id="rId2" Type="http://schemas.openxmlformats.org/officeDocument/2006/relationships/notesSlide" Target="../notesSlides/notesSlide4.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5">
            <a:extLst>
              <a:ext uri="{FF2B5EF4-FFF2-40B4-BE49-F238E27FC236}">
                <a16:creationId xmlns:a16="http://schemas.microsoft.com/office/drawing/2014/main" xmlns="" id="{3C3BC9FC-CB1B-44A1-81DD-CA5C1AE210CC}"/>
              </a:ext>
            </a:extLst>
          </p:cNvPr>
          <p:cNvSpPr txBox="1">
            <a:spLocks/>
          </p:cNvSpPr>
          <p:nvPr/>
        </p:nvSpPr>
        <p:spPr>
          <a:xfrm>
            <a:off x="1726387" y="6203289"/>
            <a:ext cx="8739227" cy="50913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Segoe UI" panose="020B0502040204020203" pitchFamily="34" charset="0"/>
                <a:ea typeface="Roboto"/>
                <a:cs typeface="Segoe UI" panose="020B0502040204020203" pitchFamily="34" charset="0"/>
                <a:sym typeface="Roboto"/>
              </a:defRPr>
            </a:lvl1pPr>
            <a:lvl2pPr marL="914400" marR="0" lvl="1"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9pPr>
          </a:lstStyle>
          <a:p>
            <a:pPr marL="609585" marR="0" lvl="0" indent="-457189" algn="ctr" defTabSz="1219170" rtl="0" eaLnBrk="1" fontAlgn="auto" latinLnBrk="0" hangingPunct="1">
              <a:lnSpc>
                <a:spcPct val="100000"/>
              </a:lnSpc>
              <a:spcBef>
                <a:spcPts val="0"/>
              </a:spcBef>
              <a:spcAft>
                <a:spcPts val="0"/>
              </a:spcAft>
              <a:buClr>
                <a:srgbClr val="FFFFFF"/>
              </a:buClr>
              <a:buSzPts val="1100"/>
              <a:buFont typeface="Roboto"/>
              <a:buNone/>
              <a:tabLst/>
              <a:defRPr/>
            </a:pPr>
            <a:r>
              <a:rPr kumimoji="0" lang="en-US" sz="2400" b="0" i="0" u="none" strike="noStrike" kern="0" cap="none" spc="0" normalizeH="0" baseline="0" noProof="0" dirty="0">
                <a:ln>
                  <a:noFill/>
                </a:ln>
                <a:solidFill>
                  <a:srgbClr val="FFFFFF"/>
                </a:solidFill>
                <a:effectLst/>
                <a:uLnTx/>
                <a:uFillTx/>
                <a:latin typeface="Segoe UI" panose="020B0502040204020203" pitchFamily="34" charset="0"/>
                <a:ea typeface="Roboto"/>
                <a:cs typeface="Segoe UI" panose="020B0502040204020203" pitchFamily="34" charset="0"/>
                <a:sym typeface="Roboto"/>
              </a:rPr>
              <a:t>TP.HCM, </a:t>
            </a:r>
            <a:r>
              <a:rPr lang="en-US" sz="2400" kern="0" dirty="0">
                <a:solidFill>
                  <a:srgbClr val="FFFFFF"/>
                </a:solidFill>
              </a:rPr>
              <a:t>02</a:t>
            </a:r>
            <a:r>
              <a:rPr kumimoji="0" lang="en-US" sz="2400" b="0" i="0" u="none" strike="noStrike" kern="0" cap="none" spc="0" normalizeH="0" baseline="0" noProof="0" dirty="0">
                <a:ln>
                  <a:noFill/>
                </a:ln>
                <a:solidFill>
                  <a:srgbClr val="FFFFFF"/>
                </a:solidFill>
                <a:effectLst/>
                <a:uLnTx/>
                <a:uFillTx/>
                <a:latin typeface="Segoe UI" panose="020B0502040204020203" pitchFamily="34" charset="0"/>
                <a:ea typeface="Roboto"/>
                <a:cs typeface="Segoe UI" panose="020B0502040204020203" pitchFamily="34" charset="0"/>
                <a:sym typeface="Roboto"/>
              </a:rPr>
              <a:t>/2024</a:t>
            </a:r>
          </a:p>
        </p:txBody>
      </p:sp>
      <p:grpSp>
        <p:nvGrpSpPr>
          <p:cNvPr id="9" name="Group 8">
            <a:extLst>
              <a:ext uri="{FF2B5EF4-FFF2-40B4-BE49-F238E27FC236}">
                <a16:creationId xmlns:a16="http://schemas.microsoft.com/office/drawing/2014/main" xmlns="" id="{F32F8836-8914-945F-09A9-8090426CBD56}"/>
              </a:ext>
            </a:extLst>
          </p:cNvPr>
          <p:cNvGrpSpPr/>
          <p:nvPr/>
        </p:nvGrpSpPr>
        <p:grpSpPr>
          <a:xfrm>
            <a:off x="4540566" y="145572"/>
            <a:ext cx="2969012" cy="778265"/>
            <a:chOff x="4656069" y="604436"/>
            <a:chExt cx="2969012" cy="778265"/>
          </a:xfrm>
        </p:grpSpPr>
        <p:sp>
          <p:nvSpPr>
            <p:cNvPr id="4" name="Rectangle: Rounded Corners 3">
              <a:extLst>
                <a:ext uri="{FF2B5EF4-FFF2-40B4-BE49-F238E27FC236}">
                  <a16:creationId xmlns:a16="http://schemas.microsoft.com/office/drawing/2014/main" xmlns="" id="{388D2B82-6539-442D-B250-D7860728FF80}"/>
                </a:ext>
              </a:extLst>
            </p:cNvPr>
            <p:cNvSpPr/>
            <p:nvPr/>
          </p:nvSpPr>
          <p:spPr>
            <a:xfrm>
              <a:off x="4656069" y="604436"/>
              <a:ext cx="2969012" cy="778265"/>
            </a:xfrm>
            <a:prstGeom prst="roundRect">
              <a:avLst>
                <a:gd name="adj" fmla="val 8399"/>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Segoe UI"/>
                <a:ea typeface="+mn-ea"/>
                <a:cs typeface="+mn-cs"/>
                <a:sym typeface="Arial"/>
              </a:endParaRPr>
            </a:p>
          </p:txBody>
        </p:sp>
        <p:pic>
          <p:nvPicPr>
            <p:cNvPr id="3" name="Picture 2" descr="Logo&#10;&#10;Description automatically generated">
              <a:extLst>
                <a:ext uri="{FF2B5EF4-FFF2-40B4-BE49-F238E27FC236}">
                  <a16:creationId xmlns:a16="http://schemas.microsoft.com/office/drawing/2014/main" xmlns="" id="{EBDAE38E-0C8D-4951-BCF0-E2DC052584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86719" y="717657"/>
              <a:ext cx="1667238" cy="605203"/>
            </a:xfrm>
            <a:prstGeom prst="rect">
              <a:avLst/>
            </a:prstGeom>
          </p:spPr>
        </p:pic>
        <p:pic>
          <p:nvPicPr>
            <p:cNvPr id="15" name="Picture 14" descr="Logo, company name&#10;&#10;Description automatically generated">
              <a:extLst>
                <a:ext uri="{FF2B5EF4-FFF2-40B4-BE49-F238E27FC236}">
                  <a16:creationId xmlns:a16="http://schemas.microsoft.com/office/drawing/2014/main" xmlns="" id="{AA1907F0-F153-4A8A-903C-520FB5360FE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693064" y="624514"/>
              <a:ext cx="692910" cy="702688"/>
            </a:xfrm>
            <a:prstGeom prst="rect">
              <a:avLst/>
            </a:prstGeom>
          </p:spPr>
        </p:pic>
      </p:grpSp>
      <p:sp>
        <p:nvSpPr>
          <p:cNvPr id="2" name="Title 3">
            <a:extLst>
              <a:ext uri="{FF2B5EF4-FFF2-40B4-BE49-F238E27FC236}">
                <a16:creationId xmlns:a16="http://schemas.microsoft.com/office/drawing/2014/main" xmlns="" id="{9BD85A2F-5A19-22BF-6BA3-B6FE6A0DBC2D}"/>
              </a:ext>
            </a:extLst>
          </p:cNvPr>
          <p:cNvSpPr txBox="1">
            <a:spLocks/>
          </p:cNvSpPr>
          <p:nvPr/>
        </p:nvSpPr>
        <p:spPr>
          <a:xfrm>
            <a:off x="1" y="1395663"/>
            <a:ext cx="12115800" cy="3844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Bree Serif"/>
              <a:buNone/>
              <a:defRPr sz="4267"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9pPr>
          </a:lstStyle>
          <a:p>
            <a:pPr marL="0" marR="0" lvl="0" indent="0" algn="ctr" defTabSz="914400" rtl="0" eaLnBrk="1" fontAlgn="auto" latinLnBrk="0" hangingPunct="1">
              <a:lnSpc>
                <a:spcPct val="120000"/>
              </a:lnSpc>
              <a:spcBef>
                <a:spcPts val="0"/>
              </a:spcBef>
              <a:spcAft>
                <a:spcPts val="0"/>
              </a:spcAft>
              <a:buClr>
                <a:srgbClr val="E5BF4D"/>
              </a:buClr>
              <a:buSzPts val="1800"/>
              <a:buFont typeface="Bree Serif"/>
              <a:buNone/>
              <a:tabLst/>
              <a:defRPr/>
            </a:pPr>
            <a:r>
              <a:rPr lang="vi-VN" sz="3600" kern="0" dirty="0">
                <a:solidFill>
                  <a:srgbClr val="E5BF4D"/>
                </a:solidFill>
              </a:rPr>
              <a:t>QUỐC TẾ HOÁ GIÁO DỤC ĐẠI HỌC TẠI TP.HCM:  </a:t>
            </a:r>
            <a:endParaRPr lang="en-US" sz="3600" kern="0" dirty="0">
              <a:solidFill>
                <a:srgbClr val="E5BF4D"/>
              </a:solidFill>
            </a:endParaRPr>
          </a:p>
          <a:p>
            <a:pPr marL="0" marR="0" lvl="0" indent="0" algn="ctr" defTabSz="914400" rtl="0" eaLnBrk="1" fontAlgn="auto" latinLnBrk="0" hangingPunct="1">
              <a:lnSpc>
                <a:spcPct val="120000"/>
              </a:lnSpc>
              <a:spcBef>
                <a:spcPts val="0"/>
              </a:spcBef>
              <a:spcAft>
                <a:spcPts val="0"/>
              </a:spcAft>
              <a:buClr>
                <a:srgbClr val="E5BF4D"/>
              </a:buClr>
              <a:buSzPts val="1800"/>
              <a:buFont typeface="Bree Serif"/>
              <a:buNone/>
              <a:tabLst/>
              <a:defRPr/>
            </a:pPr>
            <a:r>
              <a:rPr lang="vi-VN" sz="3600" kern="0" dirty="0">
                <a:solidFill>
                  <a:srgbClr val="FB9037"/>
                </a:solidFill>
              </a:rPr>
              <a:t>KINH NGHIỆM TRIỂN KHAI TẠI</a:t>
            </a:r>
            <a:endParaRPr lang="en-US" sz="3600" kern="0" dirty="0">
              <a:solidFill>
                <a:srgbClr val="FB9037"/>
              </a:solidFill>
            </a:endParaRPr>
          </a:p>
          <a:p>
            <a:pPr marL="0" marR="0" lvl="0" indent="0" algn="ctr" defTabSz="914400" rtl="0" eaLnBrk="1" fontAlgn="auto" latinLnBrk="0" hangingPunct="1">
              <a:lnSpc>
                <a:spcPct val="120000"/>
              </a:lnSpc>
              <a:spcBef>
                <a:spcPts val="0"/>
              </a:spcBef>
              <a:spcAft>
                <a:spcPts val="0"/>
              </a:spcAft>
              <a:buClr>
                <a:srgbClr val="E5BF4D"/>
              </a:buClr>
              <a:buSzPts val="1800"/>
              <a:buFont typeface="Bree Serif"/>
              <a:buNone/>
              <a:tabLst/>
              <a:defRPr/>
            </a:pPr>
            <a:r>
              <a:rPr lang="vi-VN" sz="3600" kern="0" dirty="0">
                <a:solidFill>
                  <a:srgbClr val="FB9037"/>
                </a:solidFill>
              </a:rPr>
              <a:t>TRƯỜNG ĐẠI HỌC BÁCH KHOA - ĐHQG-HCM </a:t>
            </a:r>
          </a:p>
          <a:p>
            <a:pPr marL="0" marR="0" lvl="0" indent="0" algn="ctr" defTabSz="914400" rtl="0" eaLnBrk="1" fontAlgn="auto" latinLnBrk="0" hangingPunct="1">
              <a:lnSpc>
                <a:spcPct val="120000"/>
              </a:lnSpc>
              <a:spcBef>
                <a:spcPts val="0"/>
              </a:spcBef>
              <a:spcAft>
                <a:spcPts val="0"/>
              </a:spcAft>
              <a:buClr>
                <a:srgbClr val="E5BF4D"/>
              </a:buClr>
              <a:buSzPts val="1800"/>
              <a:buFont typeface="Bree Serif"/>
              <a:buNone/>
              <a:tabLst/>
              <a:defRPr/>
            </a:pPr>
            <a:r>
              <a:rPr lang="vi-VN" sz="3600" kern="0" dirty="0">
                <a:solidFill>
                  <a:srgbClr val="00B050"/>
                </a:solidFill>
              </a:rPr>
              <a:t>TRONG THU HÚT SINH VIÊN QUỐC TẾ ĐẾN HỌC TẬP TẠI TP.HCM</a:t>
            </a:r>
            <a:endParaRPr lang="en-US" sz="3600" kern="0" dirty="0">
              <a:solidFill>
                <a:srgbClr val="00B050"/>
              </a:solidFill>
            </a:endParaRPr>
          </a:p>
        </p:txBody>
      </p:sp>
    </p:spTree>
    <p:extLst>
      <p:ext uri="{BB962C8B-B14F-4D97-AF65-F5344CB8AC3E}">
        <p14:creationId xmlns:p14="http://schemas.microsoft.com/office/powerpoint/2010/main" val="374282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xmlns="" id="{83B5BECC-A91A-3265-ECF1-5C077101FC3D}"/>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pic>
        <p:nvPicPr>
          <p:cNvPr id="4" name="image5.png">
            <a:extLst>
              <a:ext uri="{FF2B5EF4-FFF2-40B4-BE49-F238E27FC236}">
                <a16:creationId xmlns:a16="http://schemas.microsoft.com/office/drawing/2014/main" xmlns="" id="{99129760-BF7F-7F90-99D7-B121BAAE8703}"/>
              </a:ext>
            </a:extLst>
          </p:cNvPr>
          <p:cNvPicPr/>
          <p:nvPr/>
        </p:nvPicPr>
        <p:blipFill>
          <a:blip r:embed="rId3"/>
          <a:srcRect/>
          <a:stretch>
            <a:fillRect/>
          </a:stretch>
        </p:blipFill>
        <p:spPr>
          <a:xfrm>
            <a:off x="440526" y="794254"/>
            <a:ext cx="11395873" cy="6063746"/>
          </a:xfrm>
          <a:prstGeom prst="rect">
            <a:avLst/>
          </a:prstGeom>
          <a:ln/>
        </p:spPr>
      </p:pic>
      <p:sp>
        <p:nvSpPr>
          <p:cNvPr id="10" name="Title 1">
            <a:extLst>
              <a:ext uri="{FF2B5EF4-FFF2-40B4-BE49-F238E27FC236}">
                <a16:creationId xmlns:a16="http://schemas.microsoft.com/office/drawing/2014/main" xmlns="" id="{486D2A19-E34E-4EA1-589B-7E07DD76AC9B}"/>
              </a:ext>
            </a:extLst>
          </p:cNvPr>
          <p:cNvSpPr txBox="1">
            <a:spLocks/>
          </p:cNvSpPr>
          <p:nvPr/>
        </p:nvSpPr>
        <p:spPr>
          <a:xfrm flipH="1">
            <a:off x="6434667" y="0"/>
            <a:ext cx="5559133" cy="794254"/>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600" b="1" kern="100"/>
              <a:t>1. Kiểm định quốc tế (đến 12/2023)</a:t>
            </a:r>
            <a:endParaRPr lang="en-US" sz="2600" b="1" kern="100" dirty="0"/>
          </a:p>
        </p:txBody>
      </p:sp>
    </p:spTree>
    <p:extLst>
      <p:ext uri="{BB962C8B-B14F-4D97-AF65-F5344CB8AC3E}">
        <p14:creationId xmlns:p14="http://schemas.microsoft.com/office/powerpoint/2010/main" val="403897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4BDBE6-1438-65C0-8679-55A0AD391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097D2E-B957-255E-4BEE-7CFEAE2293CE}"/>
              </a:ext>
            </a:extLst>
          </p:cNvPr>
          <p:cNvSpPr>
            <a:spLocks noGrp="1"/>
          </p:cNvSpPr>
          <p:nvPr>
            <p:ph type="ctrTitle"/>
          </p:nvPr>
        </p:nvSpPr>
        <p:spPr>
          <a:xfrm flipH="1">
            <a:off x="6434667" y="0"/>
            <a:ext cx="5559133" cy="794254"/>
          </a:xfrm>
        </p:spPr>
        <p:txBody>
          <a:bodyPr wrap="square" anchor="t">
            <a:normAutofit fontScale="90000"/>
          </a:bodyPr>
          <a:lstStyle/>
          <a:p>
            <a:pPr>
              <a:lnSpc>
                <a:spcPct val="90000"/>
              </a:lnSpc>
              <a:spcBef>
                <a:spcPts val="1600"/>
              </a:spcBef>
            </a:pPr>
            <a:r>
              <a:rPr lang="en-US" sz="2600" b="1" kern="100" dirty="0"/>
              <a:t>1. </a:t>
            </a:r>
            <a:r>
              <a:rPr lang="en-US" sz="2600" b="1" kern="100" dirty="0" err="1"/>
              <a:t>Kiểm</a:t>
            </a:r>
            <a:r>
              <a:rPr lang="en-US" sz="2600" b="1" kern="100" dirty="0"/>
              <a:t> </a:t>
            </a:r>
            <a:r>
              <a:rPr lang="en-US" sz="2600" b="1" kern="100" dirty="0" err="1"/>
              <a:t>định</a:t>
            </a:r>
            <a:r>
              <a:rPr lang="en-US" sz="2600" b="1" kern="100" dirty="0"/>
              <a:t> </a:t>
            </a:r>
            <a:r>
              <a:rPr lang="en-US" sz="2600" b="1" kern="100" dirty="0" err="1"/>
              <a:t>quốc</a:t>
            </a:r>
            <a:r>
              <a:rPr lang="en-US" sz="2600" b="1" kern="100" dirty="0"/>
              <a:t> </a:t>
            </a:r>
            <a:r>
              <a:rPr lang="en-US" sz="2600" b="1" kern="100" dirty="0" err="1"/>
              <a:t>tế</a:t>
            </a:r>
            <a:r>
              <a:rPr lang="en-US" sz="2600" b="1" kern="100" dirty="0"/>
              <a:t> (</a:t>
            </a:r>
            <a:r>
              <a:rPr lang="en-US" sz="2600" b="1" kern="100" dirty="0" err="1"/>
              <a:t>đến</a:t>
            </a:r>
            <a:r>
              <a:rPr lang="en-US" sz="2600" b="1" kern="100" dirty="0"/>
              <a:t> 12/2023)</a:t>
            </a:r>
          </a:p>
        </p:txBody>
      </p:sp>
      <p:sp>
        <p:nvSpPr>
          <p:cNvPr id="30" name="Title 1">
            <a:extLst>
              <a:ext uri="{FF2B5EF4-FFF2-40B4-BE49-F238E27FC236}">
                <a16:creationId xmlns:a16="http://schemas.microsoft.com/office/drawing/2014/main" xmlns="" id="{723BC2DC-DC4A-58AB-BD4C-0A1319D5D1FF}"/>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graphicFrame>
        <p:nvGraphicFramePr>
          <p:cNvPr id="8" name="Table 7">
            <a:extLst>
              <a:ext uri="{FF2B5EF4-FFF2-40B4-BE49-F238E27FC236}">
                <a16:creationId xmlns:a16="http://schemas.microsoft.com/office/drawing/2014/main" xmlns="" id="{323778A1-D67A-F297-BB54-87D241991112}"/>
              </a:ext>
            </a:extLst>
          </p:cNvPr>
          <p:cNvGraphicFramePr>
            <a:graphicFrameLocks noGrp="1"/>
          </p:cNvGraphicFramePr>
          <p:nvPr>
            <p:extLst>
              <p:ext uri="{D42A27DB-BD31-4B8C-83A1-F6EECF244321}">
                <p14:modId xmlns:p14="http://schemas.microsoft.com/office/powerpoint/2010/main" val="3623622450"/>
              </p:ext>
            </p:extLst>
          </p:nvPr>
        </p:nvGraphicFramePr>
        <p:xfrm>
          <a:off x="372533" y="1828799"/>
          <a:ext cx="11260666" cy="2860972"/>
        </p:xfrm>
        <a:graphic>
          <a:graphicData uri="http://schemas.openxmlformats.org/drawingml/2006/table">
            <a:tbl>
              <a:tblPr bandRow="1">
                <a:tableStyleId>{5C22544A-7EE6-4342-B048-85BDC9FD1C3A}</a:tableStyleId>
              </a:tblPr>
              <a:tblGrid>
                <a:gridCol w="1536368">
                  <a:extLst>
                    <a:ext uri="{9D8B030D-6E8A-4147-A177-3AD203B41FA5}">
                      <a16:colId xmlns:a16="http://schemas.microsoft.com/office/drawing/2014/main" xmlns="" val="1112724475"/>
                    </a:ext>
                  </a:extLst>
                </a:gridCol>
                <a:gridCol w="1608666">
                  <a:extLst>
                    <a:ext uri="{9D8B030D-6E8A-4147-A177-3AD203B41FA5}">
                      <a16:colId xmlns:a16="http://schemas.microsoft.com/office/drawing/2014/main" xmlns="" val="1242163336"/>
                    </a:ext>
                  </a:extLst>
                </a:gridCol>
                <a:gridCol w="1608666">
                  <a:extLst>
                    <a:ext uri="{9D8B030D-6E8A-4147-A177-3AD203B41FA5}">
                      <a16:colId xmlns:a16="http://schemas.microsoft.com/office/drawing/2014/main" xmlns="" val="573247758"/>
                    </a:ext>
                  </a:extLst>
                </a:gridCol>
                <a:gridCol w="1608666">
                  <a:extLst>
                    <a:ext uri="{9D8B030D-6E8A-4147-A177-3AD203B41FA5}">
                      <a16:colId xmlns:a16="http://schemas.microsoft.com/office/drawing/2014/main" xmlns="" val="105227131"/>
                    </a:ext>
                  </a:extLst>
                </a:gridCol>
                <a:gridCol w="1608666">
                  <a:extLst>
                    <a:ext uri="{9D8B030D-6E8A-4147-A177-3AD203B41FA5}">
                      <a16:colId xmlns:a16="http://schemas.microsoft.com/office/drawing/2014/main" xmlns="" val="4260689966"/>
                    </a:ext>
                  </a:extLst>
                </a:gridCol>
                <a:gridCol w="1644817">
                  <a:extLst>
                    <a:ext uri="{9D8B030D-6E8A-4147-A177-3AD203B41FA5}">
                      <a16:colId xmlns:a16="http://schemas.microsoft.com/office/drawing/2014/main" xmlns="" val="2594023550"/>
                    </a:ext>
                  </a:extLst>
                </a:gridCol>
                <a:gridCol w="1644817">
                  <a:extLst>
                    <a:ext uri="{9D8B030D-6E8A-4147-A177-3AD203B41FA5}">
                      <a16:colId xmlns:a16="http://schemas.microsoft.com/office/drawing/2014/main" xmlns="" val="384035887"/>
                    </a:ext>
                  </a:extLst>
                </a:gridCol>
              </a:tblGrid>
              <a:tr h="723479">
                <a:tc rowSpan="2">
                  <a:txBody>
                    <a:bodyPr/>
                    <a:lstStyle/>
                    <a:p>
                      <a:pPr algn="ctr">
                        <a:lnSpc>
                          <a:spcPct val="107000"/>
                        </a:lnSpc>
                        <a:spcBef>
                          <a:spcPts val="300"/>
                        </a:spcBef>
                        <a:spcAft>
                          <a:spcPts val="300"/>
                        </a:spcAft>
                      </a:pPr>
                      <a:r>
                        <a:rPr lang="vi-VN" sz="2000" b="1" dirty="0">
                          <a:effectLst/>
                        </a:rPr>
                        <a:t>Bậc đào tạo</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165367" marR="165367" marT="82683" marB="82683"/>
                </a:tc>
                <a:tc gridSpan="2">
                  <a:txBody>
                    <a:bodyPr/>
                    <a:lstStyle/>
                    <a:p>
                      <a:pPr algn="ctr">
                        <a:lnSpc>
                          <a:spcPct val="107000"/>
                        </a:lnSpc>
                        <a:spcBef>
                          <a:spcPts val="300"/>
                        </a:spcBef>
                        <a:spcAft>
                          <a:spcPts val="300"/>
                        </a:spcAft>
                      </a:pPr>
                      <a:r>
                        <a:rPr lang="vi-VN" sz="2000" b="1">
                          <a:effectLst/>
                        </a:rPr>
                        <a:t>Số lượng ngành, CTĐT</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65367" marR="165367" marT="82683" marB="82683"/>
                </a:tc>
                <a:tc hMerge="1">
                  <a:txBody>
                    <a:bodyPr/>
                    <a:lstStyle/>
                    <a:p>
                      <a:endParaRPr lang="x-none"/>
                    </a:p>
                  </a:txBody>
                  <a:tcPr/>
                </a:tc>
                <a:tc gridSpan="2">
                  <a:txBody>
                    <a:bodyPr/>
                    <a:lstStyle/>
                    <a:p>
                      <a:pPr algn="ctr">
                        <a:lnSpc>
                          <a:spcPct val="107000"/>
                        </a:lnSpc>
                        <a:spcBef>
                          <a:spcPts val="300"/>
                        </a:spcBef>
                        <a:spcAft>
                          <a:spcPts val="300"/>
                        </a:spcAft>
                      </a:pPr>
                      <a:r>
                        <a:rPr lang="vi-VN" sz="2000" b="1">
                          <a:effectLst/>
                        </a:rPr>
                        <a:t>Số lượng ngành, CTĐT</a:t>
                      </a:r>
                      <a:br>
                        <a:rPr lang="vi-VN" sz="2000" b="1">
                          <a:effectLst/>
                        </a:rPr>
                      </a:br>
                      <a:r>
                        <a:rPr lang="vi-VN" sz="2000" b="1">
                          <a:effectLst/>
                        </a:rPr>
                        <a:t>đạt kiểm định</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65367" marR="165367" marT="82683" marB="82683"/>
                </a:tc>
                <a:tc hMerge="1">
                  <a:txBody>
                    <a:bodyPr/>
                    <a:lstStyle/>
                    <a:p>
                      <a:endParaRPr lang="x-none"/>
                    </a:p>
                  </a:txBody>
                  <a:tcPr/>
                </a:tc>
                <a:tc gridSpan="2">
                  <a:txBody>
                    <a:bodyPr/>
                    <a:lstStyle/>
                    <a:p>
                      <a:pPr algn="ctr">
                        <a:lnSpc>
                          <a:spcPct val="107000"/>
                        </a:lnSpc>
                        <a:spcBef>
                          <a:spcPts val="300"/>
                        </a:spcBef>
                        <a:spcAft>
                          <a:spcPts val="300"/>
                        </a:spcAft>
                      </a:pPr>
                      <a:r>
                        <a:rPr lang="vi-VN" sz="2000" b="1">
                          <a:effectLst/>
                        </a:rPr>
                        <a:t>Tỉ lệ</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65367" marR="165367" marT="82683" marB="82683"/>
                </a:tc>
                <a:tc hMerge="1">
                  <a:txBody>
                    <a:bodyPr/>
                    <a:lstStyle/>
                    <a:p>
                      <a:endParaRPr lang="x-none"/>
                    </a:p>
                  </a:txBody>
                  <a:tcPr/>
                </a:tc>
                <a:extLst>
                  <a:ext uri="{0D108BD9-81ED-4DB2-BD59-A6C34878D82A}">
                    <a16:rowId xmlns:a16="http://schemas.microsoft.com/office/drawing/2014/main" xmlns="" val="104284162"/>
                  </a:ext>
                </a:extLst>
              </a:tr>
              <a:tr h="723479">
                <a:tc vMerge="1">
                  <a:txBody>
                    <a:bodyPr/>
                    <a:lstStyle/>
                    <a:p>
                      <a:endParaRPr lang="x-none"/>
                    </a:p>
                  </a:txBody>
                  <a:tcPr/>
                </a:tc>
                <a:tc>
                  <a:txBody>
                    <a:bodyPr/>
                    <a:lstStyle/>
                    <a:p>
                      <a:pPr algn="ctr">
                        <a:lnSpc>
                          <a:spcPct val="107000"/>
                        </a:lnSpc>
                        <a:spcBef>
                          <a:spcPts val="300"/>
                        </a:spcBef>
                        <a:spcAft>
                          <a:spcPts val="300"/>
                        </a:spcAft>
                      </a:pPr>
                      <a:r>
                        <a:rPr lang="vi-VN" sz="2000" b="1">
                          <a:effectLst/>
                        </a:rPr>
                        <a:t>Theo ngành</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b="1">
                          <a:effectLst/>
                        </a:rPr>
                        <a:t>Theo CTĐT</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b="1">
                          <a:effectLst/>
                        </a:rPr>
                        <a:t>Theo ngành</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b="1">
                          <a:effectLst/>
                        </a:rPr>
                        <a:t>Theo CTĐT</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b="1">
                          <a:effectLst/>
                        </a:rPr>
                        <a:t>Theo ngành</a:t>
                      </a:r>
                      <a:endParaRPr lang="x-none" sz="2000" b="1">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b="1" dirty="0">
                          <a:effectLst/>
                        </a:rPr>
                        <a:t>Theo CTĐT</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extLst>
                  <a:ext uri="{0D108BD9-81ED-4DB2-BD59-A6C34878D82A}">
                    <a16:rowId xmlns:a16="http://schemas.microsoft.com/office/drawing/2014/main" xmlns="" val="1459964628"/>
                  </a:ext>
                </a:extLst>
              </a:tr>
              <a:tr h="447868">
                <a:tc>
                  <a:txBody>
                    <a:bodyPr/>
                    <a:lstStyle/>
                    <a:p>
                      <a:pPr algn="ctr">
                        <a:lnSpc>
                          <a:spcPct val="107000"/>
                        </a:lnSpc>
                        <a:spcBef>
                          <a:spcPts val="300"/>
                        </a:spcBef>
                        <a:spcAft>
                          <a:spcPts val="300"/>
                        </a:spcAft>
                      </a:pPr>
                      <a:r>
                        <a:rPr lang="vi-VN" sz="2000">
                          <a:effectLst/>
                        </a:rPr>
                        <a:t>Sau ĐH</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72</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79</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en-US" sz="2000">
                          <a:effectLst/>
                        </a:rPr>
                        <a:t>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en-US" sz="2000">
                          <a:effectLst/>
                        </a:rPr>
                        <a:t>8</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en-US" sz="2000">
                          <a:effectLst/>
                        </a:rPr>
                        <a:t>6,94</a:t>
                      </a:r>
                      <a:r>
                        <a:rPr lang="vi-VN" sz="2000">
                          <a:effectLst/>
                        </a:rPr>
                        <a:t>%</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en-US" sz="2000">
                          <a:effectLst/>
                        </a:rPr>
                        <a:t>10,13</a:t>
                      </a:r>
                      <a:r>
                        <a:rPr lang="vi-VN" sz="2000">
                          <a:effectLst/>
                        </a:rPr>
                        <a:t>%</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extLst>
                  <a:ext uri="{0D108BD9-81ED-4DB2-BD59-A6C34878D82A}">
                    <a16:rowId xmlns:a16="http://schemas.microsoft.com/office/drawing/2014/main" xmlns="" val="416567615"/>
                  </a:ext>
                </a:extLst>
              </a:tr>
              <a:tr h="447868">
                <a:tc>
                  <a:txBody>
                    <a:bodyPr/>
                    <a:lstStyle/>
                    <a:p>
                      <a:pPr algn="ctr">
                        <a:lnSpc>
                          <a:spcPct val="107000"/>
                        </a:lnSpc>
                        <a:spcBef>
                          <a:spcPts val="300"/>
                        </a:spcBef>
                        <a:spcAft>
                          <a:spcPts val="300"/>
                        </a:spcAft>
                      </a:pPr>
                      <a:r>
                        <a:rPr lang="vi-VN" sz="2000">
                          <a:effectLst/>
                        </a:rPr>
                        <a:t>ĐH</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35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66</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26</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52</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74,29%</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78,79%</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extLst>
                  <a:ext uri="{0D108BD9-81ED-4DB2-BD59-A6C34878D82A}">
                    <a16:rowId xmlns:a16="http://schemas.microsoft.com/office/drawing/2014/main" xmlns="" val="1037077229"/>
                  </a:ext>
                </a:extLst>
              </a:tr>
              <a:tr h="447868">
                <a:tc>
                  <a:txBody>
                    <a:bodyPr/>
                    <a:lstStyle/>
                    <a:p>
                      <a:pPr algn="ctr">
                        <a:lnSpc>
                          <a:spcPct val="107000"/>
                        </a:lnSpc>
                        <a:spcBef>
                          <a:spcPts val="300"/>
                        </a:spcBef>
                        <a:spcAft>
                          <a:spcPts val="300"/>
                        </a:spcAft>
                      </a:pPr>
                      <a:r>
                        <a:rPr lang="vi-VN" sz="2000">
                          <a:effectLst/>
                        </a:rPr>
                        <a:t>Tổng</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107</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145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en-US" sz="2000">
                          <a:effectLst/>
                        </a:rPr>
                        <a:t>31</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en-US" sz="2000">
                          <a:effectLst/>
                        </a:rPr>
                        <a:t>60</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vi-VN" sz="2000">
                          <a:effectLst/>
                        </a:rPr>
                        <a:t>28,</a:t>
                      </a:r>
                      <a:r>
                        <a:rPr lang="en-US" sz="2000">
                          <a:effectLst/>
                        </a:rPr>
                        <a:t>97</a:t>
                      </a:r>
                      <a:r>
                        <a:rPr lang="vi-VN" sz="2000">
                          <a:effectLst/>
                        </a:rPr>
                        <a:t>%</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tc>
                  <a:txBody>
                    <a:bodyPr/>
                    <a:lstStyle/>
                    <a:p>
                      <a:pPr algn="ctr">
                        <a:lnSpc>
                          <a:spcPct val="107000"/>
                        </a:lnSpc>
                        <a:spcBef>
                          <a:spcPts val="300"/>
                        </a:spcBef>
                        <a:spcAft>
                          <a:spcPts val="300"/>
                        </a:spcAft>
                      </a:pPr>
                      <a:r>
                        <a:rPr lang="en-US" sz="2000" dirty="0">
                          <a:effectLst/>
                        </a:rPr>
                        <a:t>41,38</a:t>
                      </a:r>
                      <a:r>
                        <a:rPr lang="vi-VN" sz="2000" dirty="0">
                          <a:effectLst/>
                        </a:rPr>
                        <a:t>%</a:t>
                      </a:r>
                      <a:endParaRPr lang="x-none" sz="2000" dirty="0">
                        <a:effectLst/>
                        <a:latin typeface="Arial" panose="020B0604020202020204" pitchFamily="34" charset="0"/>
                        <a:ea typeface="Arial" panose="020B0604020202020204" pitchFamily="34" charset="0"/>
                        <a:cs typeface="Times New Roman" panose="02020603050405020304" pitchFamily="18" charset="0"/>
                      </a:endParaRPr>
                    </a:p>
                  </a:txBody>
                  <a:tcPr marL="114838" marR="114838" marT="0" marB="0"/>
                </a:tc>
                <a:extLst>
                  <a:ext uri="{0D108BD9-81ED-4DB2-BD59-A6C34878D82A}">
                    <a16:rowId xmlns:a16="http://schemas.microsoft.com/office/drawing/2014/main" xmlns="" val="1019681099"/>
                  </a:ext>
                </a:extLst>
              </a:tr>
            </a:tbl>
          </a:graphicData>
        </a:graphic>
      </p:graphicFrame>
    </p:spTree>
    <p:extLst>
      <p:ext uri="{BB962C8B-B14F-4D97-AF65-F5344CB8AC3E}">
        <p14:creationId xmlns:p14="http://schemas.microsoft.com/office/powerpoint/2010/main" val="405524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D12DED-8F70-A7E5-3076-DC14D3D54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001EBF9-7EB6-ECB4-ECFC-BE84F54D7862}"/>
              </a:ext>
            </a:extLst>
          </p:cNvPr>
          <p:cNvSpPr>
            <a:spLocks noGrp="1"/>
          </p:cNvSpPr>
          <p:nvPr>
            <p:ph type="ctrTitle"/>
          </p:nvPr>
        </p:nvSpPr>
        <p:spPr>
          <a:xfrm flipH="1">
            <a:off x="6485466" y="0"/>
            <a:ext cx="5508333" cy="794254"/>
          </a:xfrm>
        </p:spPr>
        <p:txBody>
          <a:bodyPr wrap="square" anchor="t">
            <a:normAutofit/>
          </a:bodyPr>
          <a:lstStyle/>
          <a:p>
            <a:pPr>
              <a:lnSpc>
                <a:spcPct val="90000"/>
              </a:lnSpc>
              <a:spcBef>
                <a:spcPts val="1600"/>
              </a:spcBef>
            </a:pPr>
            <a:r>
              <a:rPr lang="en-US" sz="2600" b="1" kern="100" dirty="0"/>
              <a:t>2. </a:t>
            </a:r>
            <a:r>
              <a:rPr lang="en-US" sz="2600" b="1" kern="100" dirty="0" err="1"/>
              <a:t>Dự</a:t>
            </a:r>
            <a:r>
              <a:rPr lang="en-US" sz="2600" b="1" kern="100" dirty="0"/>
              <a:t> </a:t>
            </a:r>
            <a:r>
              <a:rPr lang="en-US" sz="2600" b="1" kern="100" dirty="0" err="1"/>
              <a:t>án</a:t>
            </a:r>
            <a:r>
              <a:rPr lang="en-US" sz="2600" b="1" kern="100" dirty="0"/>
              <a:t> &amp; </a:t>
            </a:r>
            <a:r>
              <a:rPr lang="en-US" sz="2600" b="1" kern="100" dirty="0" err="1"/>
              <a:t>mạng</a:t>
            </a:r>
            <a:r>
              <a:rPr lang="en-US" sz="2600" b="1" kern="100" dirty="0"/>
              <a:t> </a:t>
            </a:r>
            <a:r>
              <a:rPr lang="en-US" sz="2600" b="1" kern="100" dirty="0" err="1"/>
              <a:t>lưới</a:t>
            </a:r>
            <a:r>
              <a:rPr lang="en-US" sz="2600" b="1" kern="100" dirty="0"/>
              <a:t> </a:t>
            </a:r>
            <a:r>
              <a:rPr lang="en-US" sz="2600" b="1" kern="100" dirty="0" err="1"/>
              <a:t>quốc</a:t>
            </a:r>
            <a:r>
              <a:rPr lang="en-US" sz="2600" b="1" kern="100" dirty="0"/>
              <a:t> </a:t>
            </a:r>
            <a:r>
              <a:rPr lang="en-US" sz="2600" b="1" kern="100" dirty="0" err="1"/>
              <a:t>tế</a:t>
            </a:r>
            <a:endParaRPr lang="en-US" sz="2600" b="1" kern="100" dirty="0"/>
          </a:p>
        </p:txBody>
      </p:sp>
      <p:sp>
        <p:nvSpPr>
          <p:cNvPr id="30" name="Title 1">
            <a:extLst>
              <a:ext uri="{FF2B5EF4-FFF2-40B4-BE49-F238E27FC236}">
                <a16:creationId xmlns:a16="http://schemas.microsoft.com/office/drawing/2014/main" xmlns="" id="{7DEBEF3B-B440-3E42-7935-7F0AF0ACB0BE}"/>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pic>
        <p:nvPicPr>
          <p:cNvPr id="5" name="Picture 4">
            <a:extLst>
              <a:ext uri="{FF2B5EF4-FFF2-40B4-BE49-F238E27FC236}">
                <a16:creationId xmlns:a16="http://schemas.microsoft.com/office/drawing/2014/main" xmlns="" id="{92375DF0-16E1-E4A1-A1CB-28C329E80DD2}"/>
              </a:ext>
            </a:extLst>
          </p:cNvPr>
          <p:cNvPicPr>
            <a:picLocks noChangeAspect="1"/>
          </p:cNvPicPr>
          <p:nvPr/>
        </p:nvPicPr>
        <p:blipFill>
          <a:blip r:embed="rId3"/>
          <a:stretch>
            <a:fillRect/>
          </a:stretch>
        </p:blipFill>
        <p:spPr>
          <a:xfrm>
            <a:off x="588037" y="794254"/>
            <a:ext cx="11202963" cy="5868219"/>
          </a:xfrm>
          <a:prstGeom prst="rect">
            <a:avLst/>
          </a:prstGeom>
        </p:spPr>
      </p:pic>
    </p:spTree>
    <p:extLst>
      <p:ext uri="{BB962C8B-B14F-4D97-AF65-F5344CB8AC3E}">
        <p14:creationId xmlns:p14="http://schemas.microsoft.com/office/powerpoint/2010/main" val="227967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29F4C9-3301-9510-4402-AF5F7C562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06D77859-7665-D481-FB4E-00E6C72A1724}"/>
              </a:ext>
            </a:extLst>
          </p:cNvPr>
          <p:cNvSpPr>
            <a:spLocks noGrp="1"/>
          </p:cNvSpPr>
          <p:nvPr>
            <p:ph type="ctrTitle"/>
          </p:nvPr>
        </p:nvSpPr>
        <p:spPr>
          <a:xfrm flipH="1">
            <a:off x="6366933" y="0"/>
            <a:ext cx="5626867" cy="794254"/>
          </a:xfrm>
        </p:spPr>
        <p:txBody>
          <a:bodyPr wrap="square" anchor="t">
            <a:normAutofit/>
          </a:bodyPr>
          <a:lstStyle/>
          <a:p>
            <a:pPr>
              <a:lnSpc>
                <a:spcPct val="90000"/>
              </a:lnSpc>
              <a:spcBef>
                <a:spcPts val="1600"/>
              </a:spcBef>
            </a:pPr>
            <a:r>
              <a:rPr lang="en-US" sz="2600" b="1" kern="100" dirty="0"/>
              <a:t>3. </a:t>
            </a:r>
            <a:r>
              <a:rPr lang="en-US" sz="2600" b="1" kern="100" dirty="0" err="1"/>
              <a:t>Mục</a:t>
            </a:r>
            <a:r>
              <a:rPr lang="en-US" sz="2600" b="1" kern="100" dirty="0"/>
              <a:t> </a:t>
            </a:r>
            <a:r>
              <a:rPr lang="en-US" sz="2600" b="1" kern="100" dirty="0" err="1"/>
              <a:t>tiêu</a:t>
            </a:r>
            <a:r>
              <a:rPr lang="en-US" sz="2600" b="1" kern="100" dirty="0"/>
              <a:t> </a:t>
            </a:r>
            <a:r>
              <a:rPr lang="en-US" sz="2600" b="1" kern="100" dirty="0" err="1"/>
              <a:t>quốc</a:t>
            </a:r>
            <a:r>
              <a:rPr lang="en-US" sz="2600" b="1" kern="100" dirty="0"/>
              <a:t> </a:t>
            </a:r>
            <a:r>
              <a:rPr lang="en-US" sz="2600" b="1" kern="100" dirty="0" err="1"/>
              <a:t>tế</a:t>
            </a:r>
            <a:r>
              <a:rPr lang="en-US" sz="2600" b="1" kern="100" dirty="0"/>
              <a:t> </a:t>
            </a:r>
            <a:r>
              <a:rPr lang="en-US" sz="2600" b="1" kern="100" dirty="0" err="1"/>
              <a:t>hoá</a:t>
            </a:r>
            <a:endParaRPr lang="en-US" sz="2600" b="1" kern="100" dirty="0"/>
          </a:p>
        </p:txBody>
      </p:sp>
      <p:sp>
        <p:nvSpPr>
          <p:cNvPr id="30" name="Title 1">
            <a:extLst>
              <a:ext uri="{FF2B5EF4-FFF2-40B4-BE49-F238E27FC236}">
                <a16:creationId xmlns:a16="http://schemas.microsoft.com/office/drawing/2014/main" xmlns="" id="{F9F782B6-6400-454C-94F6-E3F34D761E16}"/>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pic>
        <p:nvPicPr>
          <p:cNvPr id="3" name="image2.png">
            <a:extLst>
              <a:ext uri="{FF2B5EF4-FFF2-40B4-BE49-F238E27FC236}">
                <a16:creationId xmlns:a16="http://schemas.microsoft.com/office/drawing/2014/main" xmlns="" id="{997DEC0F-4576-7537-BCE1-774506AA2004}"/>
              </a:ext>
            </a:extLst>
          </p:cNvPr>
          <p:cNvPicPr/>
          <p:nvPr/>
        </p:nvPicPr>
        <p:blipFill>
          <a:blip r:embed="rId3"/>
          <a:srcRect/>
          <a:stretch>
            <a:fillRect/>
          </a:stretch>
        </p:blipFill>
        <p:spPr>
          <a:xfrm>
            <a:off x="1844344" y="1621365"/>
            <a:ext cx="8503311" cy="4542367"/>
          </a:xfrm>
          <a:prstGeom prst="rect">
            <a:avLst/>
          </a:prstGeom>
          <a:ln/>
        </p:spPr>
      </p:pic>
    </p:spTree>
    <p:extLst>
      <p:ext uri="{BB962C8B-B14F-4D97-AF65-F5344CB8AC3E}">
        <p14:creationId xmlns:p14="http://schemas.microsoft.com/office/powerpoint/2010/main" val="42539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D7DE0F-9B73-EF03-3AA9-7F93EA643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B8936B6-D080-714C-0970-716C82D845E0}"/>
              </a:ext>
            </a:extLst>
          </p:cNvPr>
          <p:cNvSpPr>
            <a:spLocks noGrp="1"/>
          </p:cNvSpPr>
          <p:nvPr>
            <p:ph type="ctrTitle"/>
          </p:nvPr>
        </p:nvSpPr>
        <p:spPr>
          <a:xfrm flipH="1">
            <a:off x="6790266" y="-1"/>
            <a:ext cx="5203533" cy="1178885"/>
          </a:xfrm>
        </p:spPr>
        <p:txBody>
          <a:bodyPr wrap="square" anchor="t">
            <a:normAutofit/>
          </a:bodyPr>
          <a:lstStyle/>
          <a:p>
            <a:pPr>
              <a:lnSpc>
                <a:spcPct val="90000"/>
              </a:lnSpc>
              <a:spcBef>
                <a:spcPts val="1600"/>
              </a:spcBef>
            </a:pPr>
            <a:r>
              <a:rPr lang="en-US" sz="2600" b="1" kern="100" dirty="0"/>
              <a:t>4. SV </a:t>
            </a:r>
            <a:r>
              <a:rPr lang="en-US" sz="2600" b="1" kern="100" dirty="0" err="1"/>
              <a:t>chương</a:t>
            </a:r>
            <a:r>
              <a:rPr lang="en-US" sz="2600" b="1" kern="100" dirty="0"/>
              <a:t> </a:t>
            </a:r>
            <a:r>
              <a:rPr lang="en-US" sz="2600" b="1" kern="100" dirty="0" err="1"/>
              <a:t>trình</a:t>
            </a:r>
            <a:r>
              <a:rPr lang="en-US" sz="2600" b="1" kern="100" dirty="0"/>
              <a:t> </a:t>
            </a:r>
            <a:r>
              <a:rPr lang="en-US" sz="2600" b="1" kern="100" dirty="0" err="1"/>
              <a:t>tiếng</a:t>
            </a:r>
            <a:r>
              <a:rPr lang="en-US" sz="2600" b="1" kern="100" dirty="0"/>
              <a:t> Anh &amp; SV </a:t>
            </a:r>
            <a:r>
              <a:rPr lang="en-US" sz="2600" b="1" kern="100" dirty="0" err="1"/>
              <a:t>quốc</a:t>
            </a:r>
            <a:r>
              <a:rPr lang="en-US" sz="2600" b="1" kern="100" dirty="0"/>
              <a:t> </a:t>
            </a:r>
            <a:r>
              <a:rPr lang="en-US" sz="2600" b="1" kern="100" dirty="0" err="1"/>
              <a:t>tế</a:t>
            </a:r>
            <a:endParaRPr lang="en-US" sz="2600" b="1" kern="100" dirty="0"/>
          </a:p>
        </p:txBody>
      </p:sp>
      <p:sp>
        <p:nvSpPr>
          <p:cNvPr id="30" name="Title 1">
            <a:extLst>
              <a:ext uri="{FF2B5EF4-FFF2-40B4-BE49-F238E27FC236}">
                <a16:creationId xmlns:a16="http://schemas.microsoft.com/office/drawing/2014/main" xmlns="" id="{6E842532-F57E-274B-2E53-99A04F8CC7F1}"/>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graphicFrame>
        <p:nvGraphicFramePr>
          <p:cNvPr id="3" name="Table 2">
            <a:extLst>
              <a:ext uri="{FF2B5EF4-FFF2-40B4-BE49-F238E27FC236}">
                <a16:creationId xmlns:a16="http://schemas.microsoft.com/office/drawing/2014/main" xmlns="" id="{5D1E6B66-D014-8762-FA53-1BA84F446636}"/>
              </a:ext>
            </a:extLst>
          </p:cNvPr>
          <p:cNvGraphicFramePr>
            <a:graphicFrameLocks noGrp="1"/>
          </p:cNvGraphicFramePr>
          <p:nvPr>
            <p:extLst>
              <p:ext uri="{D42A27DB-BD31-4B8C-83A1-F6EECF244321}">
                <p14:modId xmlns:p14="http://schemas.microsoft.com/office/powerpoint/2010/main" val="919366371"/>
              </p:ext>
            </p:extLst>
          </p:nvPr>
        </p:nvGraphicFramePr>
        <p:xfrm>
          <a:off x="778932" y="1630119"/>
          <a:ext cx="11091054" cy="4048996"/>
        </p:xfrm>
        <a:graphic>
          <a:graphicData uri="http://schemas.openxmlformats.org/drawingml/2006/table">
            <a:tbl>
              <a:tblPr>
                <a:tableStyleId>{5C22544A-7EE6-4342-B048-85BDC9FD1C3A}</a:tableStyleId>
              </a:tblPr>
              <a:tblGrid>
                <a:gridCol w="1919036">
                  <a:extLst>
                    <a:ext uri="{9D8B030D-6E8A-4147-A177-3AD203B41FA5}">
                      <a16:colId xmlns:a16="http://schemas.microsoft.com/office/drawing/2014/main" xmlns="" val="1842628313"/>
                    </a:ext>
                  </a:extLst>
                </a:gridCol>
                <a:gridCol w="1713974">
                  <a:extLst>
                    <a:ext uri="{9D8B030D-6E8A-4147-A177-3AD203B41FA5}">
                      <a16:colId xmlns:a16="http://schemas.microsoft.com/office/drawing/2014/main" xmlns="" val="1972810256"/>
                    </a:ext>
                  </a:extLst>
                </a:gridCol>
                <a:gridCol w="1919036">
                  <a:extLst>
                    <a:ext uri="{9D8B030D-6E8A-4147-A177-3AD203B41FA5}">
                      <a16:colId xmlns:a16="http://schemas.microsoft.com/office/drawing/2014/main" xmlns="" val="2719814186"/>
                    </a:ext>
                  </a:extLst>
                </a:gridCol>
                <a:gridCol w="1919036">
                  <a:extLst>
                    <a:ext uri="{9D8B030D-6E8A-4147-A177-3AD203B41FA5}">
                      <a16:colId xmlns:a16="http://schemas.microsoft.com/office/drawing/2014/main" xmlns="" val="815328289"/>
                    </a:ext>
                  </a:extLst>
                </a:gridCol>
                <a:gridCol w="1809986">
                  <a:extLst>
                    <a:ext uri="{9D8B030D-6E8A-4147-A177-3AD203B41FA5}">
                      <a16:colId xmlns:a16="http://schemas.microsoft.com/office/drawing/2014/main" xmlns="" val="128156396"/>
                    </a:ext>
                  </a:extLst>
                </a:gridCol>
                <a:gridCol w="1809986">
                  <a:extLst>
                    <a:ext uri="{9D8B030D-6E8A-4147-A177-3AD203B41FA5}">
                      <a16:colId xmlns:a16="http://schemas.microsoft.com/office/drawing/2014/main" xmlns="" val="2240875235"/>
                    </a:ext>
                  </a:extLst>
                </a:gridCol>
              </a:tblGrid>
              <a:tr h="1279737">
                <a:tc>
                  <a:txBody>
                    <a:bodyPr/>
                    <a:lstStyle/>
                    <a:p>
                      <a:pPr algn="ctr">
                        <a:lnSpc>
                          <a:spcPct val="111000"/>
                        </a:lnSpc>
                        <a:spcAft>
                          <a:spcPts val="800"/>
                        </a:spcAft>
                      </a:pPr>
                      <a:r>
                        <a:rPr lang="vi-VN" sz="2100" b="1" dirty="0">
                          <a:effectLst/>
                        </a:rPr>
                        <a:t>Khóa</a:t>
                      </a:r>
                      <a:endParaRPr lang="x-none" sz="2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b="1">
                          <a:effectLst/>
                        </a:rPr>
                        <a:t>Số lượng SV</a:t>
                      </a:r>
                      <a:br>
                        <a:rPr lang="vi-VN" sz="2100" b="1">
                          <a:effectLst/>
                        </a:rPr>
                      </a:br>
                      <a:r>
                        <a:rPr lang="vi-VN" sz="2100" b="1">
                          <a:effectLst/>
                        </a:rPr>
                        <a:t>theo chỉ tiêu</a:t>
                      </a:r>
                      <a:endParaRPr lang="x-none" sz="21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b="1">
                          <a:effectLst/>
                        </a:rPr>
                        <a:t>Số lượng thí sinh</a:t>
                      </a:r>
                      <a:br>
                        <a:rPr lang="vi-VN" sz="2100" b="1">
                          <a:effectLst/>
                        </a:rPr>
                      </a:br>
                      <a:r>
                        <a:rPr lang="vi-VN" sz="2100" b="1">
                          <a:effectLst/>
                        </a:rPr>
                        <a:t>trúng tuyển</a:t>
                      </a:r>
                      <a:endParaRPr lang="x-none" sz="21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b="1">
                          <a:effectLst/>
                        </a:rPr>
                        <a:t>Số lượng SV</a:t>
                      </a:r>
                      <a:br>
                        <a:rPr lang="vi-VN" sz="2100" b="1">
                          <a:effectLst/>
                        </a:rPr>
                      </a:br>
                      <a:r>
                        <a:rPr lang="vi-VN" sz="2100" b="1">
                          <a:effectLst/>
                        </a:rPr>
                        <a:t>nhập học</a:t>
                      </a:r>
                      <a:endParaRPr lang="x-none" sz="21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38100" algn="ctr">
                        <a:lnSpc>
                          <a:spcPct val="111000"/>
                        </a:lnSpc>
                        <a:spcAft>
                          <a:spcPts val="800"/>
                        </a:spcAft>
                      </a:pPr>
                      <a:r>
                        <a:rPr lang="vi-VN" sz="2100" b="1">
                          <a:effectLst/>
                        </a:rPr>
                        <a:t>Số lượng SV</a:t>
                      </a:r>
                      <a:br>
                        <a:rPr lang="vi-VN" sz="2100" b="1">
                          <a:effectLst/>
                        </a:rPr>
                      </a:br>
                      <a:r>
                        <a:rPr lang="vi-VN" sz="2100" b="1">
                          <a:effectLst/>
                        </a:rPr>
                        <a:t>tốt nghiệp</a:t>
                      </a:r>
                      <a:endParaRPr lang="x-none" sz="21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50800" marR="38100" algn="ctr">
                        <a:lnSpc>
                          <a:spcPct val="111000"/>
                        </a:lnSpc>
                        <a:spcAft>
                          <a:spcPts val="800"/>
                        </a:spcAft>
                      </a:pPr>
                      <a:r>
                        <a:rPr lang="vi-VN" sz="2100" b="1" dirty="0">
                          <a:effectLst/>
                        </a:rPr>
                        <a:t>Số lượng</a:t>
                      </a:r>
                      <a:br>
                        <a:rPr lang="vi-VN" sz="2100" b="1" dirty="0">
                          <a:effectLst/>
                        </a:rPr>
                      </a:br>
                      <a:r>
                        <a:rPr lang="vi-VN" sz="2100" b="1" dirty="0">
                          <a:effectLst/>
                        </a:rPr>
                        <a:t>SV quốc tế</a:t>
                      </a:r>
                      <a:br>
                        <a:rPr lang="vi-VN" sz="2100" b="1" dirty="0">
                          <a:effectLst/>
                        </a:rPr>
                      </a:br>
                      <a:r>
                        <a:rPr lang="vi-VN" sz="2100" b="1" dirty="0">
                          <a:effectLst/>
                        </a:rPr>
                        <a:t>đang học</a:t>
                      </a:r>
                      <a:endParaRPr lang="x-none" sz="21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655632983"/>
                  </a:ext>
                </a:extLst>
              </a:tr>
              <a:tr h="373257">
                <a:tc>
                  <a:txBody>
                    <a:bodyPr/>
                    <a:lstStyle/>
                    <a:p>
                      <a:pPr algn="ctr">
                        <a:lnSpc>
                          <a:spcPct val="111000"/>
                        </a:lnSpc>
                        <a:spcAft>
                          <a:spcPts val="800"/>
                        </a:spcAft>
                      </a:pPr>
                      <a:r>
                        <a:rPr lang="vi-VN" sz="2100">
                          <a:effectLst/>
                        </a:rPr>
                        <a:t>2018</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292100" algn="r">
                        <a:lnSpc>
                          <a:spcPct val="111000"/>
                        </a:lnSpc>
                        <a:spcAft>
                          <a:spcPts val="800"/>
                        </a:spcAft>
                      </a:pPr>
                      <a:r>
                        <a:rPr lang="vi-VN" sz="2100">
                          <a:effectLst/>
                        </a:rPr>
                        <a:t>750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355600" algn="r">
                        <a:lnSpc>
                          <a:spcPct val="111000"/>
                        </a:lnSpc>
                        <a:spcAft>
                          <a:spcPts val="800"/>
                        </a:spcAft>
                      </a:pPr>
                      <a:r>
                        <a:rPr lang="vi-VN" sz="2100">
                          <a:effectLst/>
                        </a:rPr>
                        <a:t>926</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06400" algn="r">
                        <a:lnSpc>
                          <a:spcPct val="111000"/>
                        </a:lnSpc>
                        <a:spcAft>
                          <a:spcPts val="800"/>
                        </a:spcAft>
                      </a:pPr>
                      <a:r>
                        <a:rPr lang="vi-VN" sz="2100">
                          <a:effectLst/>
                        </a:rPr>
                        <a:t>797</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a:effectLst/>
                        </a:rPr>
                        <a:t>351</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44500" algn="r">
                        <a:lnSpc>
                          <a:spcPct val="111000"/>
                        </a:lnSpc>
                        <a:spcAft>
                          <a:spcPts val="800"/>
                        </a:spcAft>
                      </a:pPr>
                      <a:r>
                        <a:rPr lang="vi-VN" sz="2100">
                          <a:effectLst/>
                        </a:rPr>
                        <a:t>39</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84225818"/>
                  </a:ext>
                </a:extLst>
              </a:tr>
              <a:tr h="373257">
                <a:tc>
                  <a:txBody>
                    <a:bodyPr/>
                    <a:lstStyle/>
                    <a:p>
                      <a:pPr algn="ctr">
                        <a:lnSpc>
                          <a:spcPct val="111000"/>
                        </a:lnSpc>
                        <a:spcAft>
                          <a:spcPts val="800"/>
                        </a:spcAft>
                      </a:pPr>
                      <a:r>
                        <a:rPr lang="vi-VN" sz="2100">
                          <a:effectLst/>
                        </a:rPr>
                        <a:t>2019</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292100" algn="r">
                        <a:lnSpc>
                          <a:spcPct val="111000"/>
                        </a:lnSpc>
                        <a:spcAft>
                          <a:spcPts val="800"/>
                        </a:spcAft>
                      </a:pPr>
                      <a:r>
                        <a:rPr lang="vi-VN" sz="2100">
                          <a:effectLst/>
                        </a:rPr>
                        <a:t>870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355600" algn="r">
                        <a:lnSpc>
                          <a:spcPct val="111000"/>
                        </a:lnSpc>
                        <a:spcAft>
                          <a:spcPts val="800"/>
                        </a:spcAft>
                      </a:pPr>
                      <a:r>
                        <a:rPr lang="vi-VN" sz="2100">
                          <a:effectLst/>
                        </a:rPr>
                        <a:t>1.106</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06400" algn="r">
                        <a:lnSpc>
                          <a:spcPct val="111000"/>
                        </a:lnSpc>
                        <a:spcAft>
                          <a:spcPts val="800"/>
                        </a:spcAft>
                      </a:pPr>
                      <a:r>
                        <a:rPr lang="vi-VN" sz="2100">
                          <a:effectLst/>
                        </a:rPr>
                        <a:t>834</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a:effectLst/>
                        </a:rPr>
                        <a:t>214</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44500" algn="r">
                        <a:lnSpc>
                          <a:spcPct val="111000"/>
                        </a:lnSpc>
                        <a:spcAft>
                          <a:spcPts val="800"/>
                        </a:spcAft>
                      </a:pPr>
                      <a:r>
                        <a:rPr lang="vi-VN" sz="2100">
                          <a:effectLst/>
                        </a:rPr>
                        <a:t>45</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134160437"/>
                  </a:ext>
                </a:extLst>
              </a:tr>
              <a:tr h="373257">
                <a:tc>
                  <a:txBody>
                    <a:bodyPr/>
                    <a:lstStyle/>
                    <a:p>
                      <a:pPr algn="ctr">
                        <a:lnSpc>
                          <a:spcPct val="111000"/>
                        </a:lnSpc>
                        <a:spcAft>
                          <a:spcPts val="800"/>
                        </a:spcAft>
                      </a:pPr>
                      <a:r>
                        <a:rPr lang="vi-VN" sz="2100">
                          <a:effectLst/>
                        </a:rPr>
                        <a:t>2020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292100" algn="r">
                        <a:lnSpc>
                          <a:spcPct val="111000"/>
                        </a:lnSpc>
                        <a:spcAft>
                          <a:spcPts val="800"/>
                        </a:spcAft>
                      </a:pPr>
                      <a:r>
                        <a:rPr lang="vi-VN" sz="2100">
                          <a:effectLst/>
                        </a:rPr>
                        <a:t>950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355600" algn="r">
                        <a:lnSpc>
                          <a:spcPct val="111000"/>
                        </a:lnSpc>
                        <a:spcAft>
                          <a:spcPts val="800"/>
                        </a:spcAft>
                      </a:pPr>
                      <a:r>
                        <a:rPr lang="vi-VN" sz="2100">
                          <a:effectLst/>
                        </a:rPr>
                        <a:t>1.787</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06400" algn="r">
                        <a:lnSpc>
                          <a:spcPct val="111000"/>
                        </a:lnSpc>
                        <a:spcAft>
                          <a:spcPts val="800"/>
                        </a:spcAft>
                      </a:pPr>
                      <a:r>
                        <a:rPr lang="vi-VN" sz="2100">
                          <a:effectLst/>
                        </a:rPr>
                        <a:t>1.317</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a:effectLst/>
                        </a:rPr>
                        <a:t>Đang học</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44500" algn="r">
                        <a:lnSpc>
                          <a:spcPct val="111000"/>
                        </a:lnSpc>
                        <a:spcAft>
                          <a:spcPts val="800"/>
                        </a:spcAft>
                      </a:pPr>
                      <a:r>
                        <a:rPr lang="vi-VN" sz="2100">
                          <a:effectLst/>
                        </a:rPr>
                        <a:t>55</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589106778"/>
                  </a:ext>
                </a:extLst>
              </a:tr>
              <a:tr h="373257">
                <a:tc>
                  <a:txBody>
                    <a:bodyPr/>
                    <a:lstStyle/>
                    <a:p>
                      <a:pPr algn="ctr">
                        <a:lnSpc>
                          <a:spcPct val="111000"/>
                        </a:lnSpc>
                        <a:spcAft>
                          <a:spcPts val="800"/>
                        </a:spcAft>
                      </a:pPr>
                      <a:r>
                        <a:rPr lang="vi-VN" sz="2100">
                          <a:effectLst/>
                        </a:rPr>
                        <a:t>2021</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700" marR="292100" algn="r">
                        <a:lnSpc>
                          <a:spcPct val="111000"/>
                        </a:lnSpc>
                        <a:spcAft>
                          <a:spcPts val="800"/>
                        </a:spcAft>
                      </a:pPr>
                      <a:r>
                        <a:rPr lang="vi-VN" sz="2100">
                          <a:effectLst/>
                        </a:rPr>
                        <a:t>1.100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355600" algn="r">
                        <a:lnSpc>
                          <a:spcPct val="111000"/>
                        </a:lnSpc>
                        <a:spcAft>
                          <a:spcPts val="800"/>
                        </a:spcAft>
                      </a:pPr>
                      <a:r>
                        <a:rPr lang="vi-VN" sz="2100">
                          <a:effectLst/>
                        </a:rPr>
                        <a:t>2.234</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06400" algn="r">
                        <a:lnSpc>
                          <a:spcPct val="111000"/>
                        </a:lnSpc>
                        <a:spcAft>
                          <a:spcPts val="800"/>
                        </a:spcAft>
                      </a:pPr>
                      <a:r>
                        <a:rPr lang="vi-VN" sz="2100">
                          <a:effectLst/>
                        </a:rPr>
                        <a:t>1.335</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a:effectLst/>
                        </a:rPr>
                        <a:t>Đang học</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44500" algn="r">
                        <a:lnSpc>
                          <a:spcPct val="111000"/>
                        </a:lnSpc>
                        <a:spcAft>
                          <a:spcPts val="800"/>
                        </a:spcAft>
                      </a:pPr>
                      <a:r>
                        <a:rPr lang="vi-VN" sz="2100">
                          <a:effectLst/>
                        </a:rPr>
                        <a:t>43</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076846683"/>
                  </a:ext>
                </a:extLst>
              </a:tr>
              <a:tr h="523270">
                <a:tc>
                  <a:txBody>
                    <a:bodyPr/>
                    <a:lstStyle/>
                    <a:p>
                      <a:pPr algn="ctr">
                        <a:lnSpc>
                          <a:spcPct val="111000"/>
                        </a:lnSpc>
                        <a:spcAft>
                          <a:spcPts val="800"/>
                        </a:spcAft>
                      </a:pPr>
                      <a:r>
                        <a:rPr lang="vi-VN" sz="2100">
                          <a:effectLst/>
                        </a:rPr>
                        <a:t>2022</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700" marR="292100" algn="r">
                        <a:lnSpc>
                          <a:spcPct val="111000"/>
                        </a:lnSpc>
                        <a:spcAft>
                          <a:spcPts val="800"/>
                        </a:spcAft>
                      </a:pPr>
                      <a:r>
                        <a:rPr lang="vi-VN" sz="2100">
                          <a:effectLst/>
                        </a:rPr>
                        <a:t>1.270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355600" algn="r">
                        <a:lnSpc>
                          <a:spcPct val="111000"/>
                        </a:lnSpc>
                        <a:spcAft>
                          <a:spcPts val="800"/>
                        </a:spcAft>
                      </a:pPr>
                      <a:r>
                        <a:rPr lang="vi-VN" sz="2100">
                          <a:effectLst/>
                        </a:rPr>
                        <a:t>982</a:t>
                      </a:r>
                      <a:r>
                        <a:rPr lang="vi-VN" sz="3400" baseline="30000">
                          <a:effectLst/>
                        </a:rPr>
                        <a:t>[1]</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06400" algn="r">
                        <a:lnSpc>
                          <a:spcPct val="111000"/>
                        </a:lnSpc>
                        <a:spcAft>
                          <a:spcPts val="800"/>
                        </a:spcAft>
                      </a:pPr>
                      <a:r>
                        <a:rPr lang="vi-VN" sz="2100">
                          <a:effectLst/>
                        </a:rPr>
                        <a:t>882</a:t>
                      </a:r>
                      <a:r>
                        <a:rPr lang="vi-VN" sz="3400" baseline="30000">
                          <a:effectLst/>
                        </a:rPr>
                        <a:t>1</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a:effectLst/>
                        </a:rPr>
                        <a:t>Đang học</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44500" algn="r">
                        <a:lnSpc>
                          <a:spcPct val="111000"/>
                        </a:lnSpc>
                        <a:spcAft>
                          <a:spcPts val="800"/>
                        </a:spcAft>
                      </a:pPr>
                      <a:r>
                        <a:rPr lang="vi-VN" sz="2100">
                          <a:effectLst/>
                        </a:rPr>
                        <a:t>54</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43933438"/>
                  </a:ext>
                </a:extLst>
              </a:tr>
              <a:tr h="373257">
                <a:tc>
                  <a:txBody>
                    <a:bodyPr/>
                    <a:lstStyle/>
                    <a:p>
                      <a:pPr algn="ctr">
                        <a:lnSpc>
                          <a:spcPct val="111000"/>
                        </a:lnSpc>
                        <a:spcAft>
                          <a:spcPts val="800"/>
                        </a:spcAft>
                      </a:pPr>
                      <a:r>
                        <a:rPr lang="vi-VN" sz="2100">
                          <a:effectLst/>
                        </a:rPr>
                        <a:t>2023</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700" marR="292100" algn="r">
                        <a:lnSpc>
                          <a:spcPct val="111000"/>
                        </a:lnSpc>
                        <a:spcAft>
                          <a:spcPts val="800"/>
                        </a:spcAft>
                      </a:pPr>
                      <a:r>
                        <a:rPr lang="vi-VN" sz="2100">
                          <a:effectLst/>
                        </a:rPr>
                        <a:t>1.270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355600" algn="r">
                        <a:lnSpc>
                          <a:spcPct val="111000"/>
                        </a:lnSpc>
                        <a:spcAft>
                          <a:spcPts val="800"/>
                        </a:spcAft>
                      </a:pPr>
                      <a:r>
                        <a:rPr lang="vi-VN" sz="2100">
                          <a:effectLst/>
                        </a:rPr>
                        <a:t>1.374</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06400" algn="r">
                        <a:lnSpc>
                          <a:spcPct val="111000"/>
                        </a:lnSpc>
                        <a:spcAft>
                          <a:spcPts val="800"/>
                        </a:spcAft>
                      </a:pPr>
                      <a:r>
                        <a:rPr lang="vi-VN" sz="2100">
                          <a:effectLst/>
                        </a:rPr>
                        <a:t>1265</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11000"/>
                        </a:lnSpc>
                        <a:spcAft>
                          <a:spcPts val="800"/>
                        </a:spcAft>
                      </a:pPr>
                      <a:r>
                        <a:rPr lang="vi-VN" sz="2100">
                          <a:effectLst/>
                        </a:rPr>
                        <a:t>Đang học</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44500" algn="r">
                        <a:lnSpc>
                          <a:spcPct val="111000"/>
                        </a:lnSpc>
                        <a:spcAft>
                          <a:spcPts val="800"/>
                        </a:spcAft>
                      </a:pPr>
                      <a:r>
                        <a:rPr lang="vi-VN" sz="2100">
                          <a:effectLst/>
                        </a:rPr>
                        <a:t>47</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43108964"/>
                  </a:ext>
                </a:extLst>
              </a:tr>
              <a:tr h="373257">
                <a:tc>
                  <a:txBody>
                    <a:bodyPr/>
                    <a:lstStyle/>
                    <a:p>
                      <a:pPr marL="38100" algn="ctr">
                        <a:lnSpc>
                          <a:spcPct val="111000"/>
                        </a:lnSpc>
                        <a:spcAft>
                          <a:spcPts val="800"/>
                        </a:spcAft>
                      </a:pPr>
                      <a:r>
                        <a:rPr lang="vi-VN" sz="2100">
                          <a:effectLst/>
                        </a:rPr>
                        <a:t>TỔNG</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00" marR="292100" algn="r">
                        <a:lnSpc>
                          <a:spcPct val="111000"/>
                        </a:lnSpc>
                        <a:spcAft>
                          <a:spcPts val="800"/>
                        </a:spcAft>
                      </a:pPr>
                      <a:r>
                        <a:rPr lang="vi-VN" sz="2100">
                          <a:effectLst/>
                        </a:rPr>
                        <a:t>5.180</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9700" marR="355600" algn="r">
                        <a:lnSpc>
                          <a:spcPct val="111000"/>
                        </a:lnSpc>
                        <a:spcAft>
                          <a:spcPts val="800"/>
                        </a:spcAft>
                      </a:pPr>
                      <a:r>
                        <a:rPr lang="vi-VN" sz="2100">
                          <a:effectLst/>
                        </a:rPr>
                        <a:t>7.035</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52400" marR="406400" algn="r">
                        <a:lnSpc>
                          <a:spcPct val="111000"/>
                        </a:lnSpc>
                        <a:spcAft>
                          <a:spcPts val="800"/>
                        </a:spcAft>
                      </a:pPr>
                      <a:r>
                        <a:rPr lang="vi-VN" sz="2100">
                          <a:effectLst/>
                        </a:rPr>
                        <a:t>5.165</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52400" marR="406400" algn="r">
                        <a:lnSpc>
                          <a:spcPct val="111000"/>
                        </a:lnSpc>
                        <a:spcAft>
                          <a:spcPts val="800"/>
                        </a:spcAft>
                      </a:pPr>
                      <a:r>
                        <a:rPr lang="vi-VN" sz="2100">
                          <a:effectLst/>
                        </a:rPr>
                        <a:t>565</a:t>
                      </a:r>
                      <a:endParaRPr lang="x-none" sz="2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444500" algn="r">
                        <a:lnSpc>
                          <a:spcPct val="111000"/>
                        </a:lnSpc>
                        <a:spcAft>
                          <a:spcPts val="800"/>
                        </a:spcAft>
                      </a:pPr>
                      <a:r>
                        <a:rPr lang="vi-VN" sz="2100" dirty="0">
                          <a:effectLst/>
                        </a:rPr>
                        <a:t>229</a:t>
                      </a:r>
                      <a:endParaRPr lang="x-none" sz="2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901014893"/>
                  </a:ext>
                </a:extLst>
              </a:tr>
            </a:tbl>
          </a:graphicData>
        </a:graphic>
      </p:graphicFrame>
    </p:spTree>
    <p:extLst>
      <p:ext uri="{BB962C8B-B14F-4D97-AF65-F5344CB8AC3E}">
        <p14:creationId xmlns:p14="http://schemas.microsoft.com/office/powerpoint/2010/main" val="289338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79E196-E092-6209-CB9E-45AA476BD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529CD8C-0557-44E8-A316-38E5C204435F}"/>
              </a:ext>
            </a:extLst>
          </p:cNvPr>
          <p:cNvSpPr>
            <a:spLocks noGrp="1"/>
          </p:cNvSpPr>
          <p:nvPr>
            <p:ph type="ctrTitle"/>
          </p:nvPr>
        </p:nvSpPr>
        <p:spPr>
          <a:xfrm flipH="1">
            <a:off x="6790266" y="-1"/>
            <a:ext cx="5203533" cy="1178885"/>
          </a:xfrm>
        </p:spPr>
        <p:txBody>
          <a:bodyPr wrap="square" anchor="t">
            <a:normAutofit/>
          </a:bodyPr>
          <a:lstStyle/>
          <a:p>
            <a:pPr>
              <a:lnSpc>
                <a:spcPct val="90000"/>
              </a:lnSpc>
              <a:spcBef>
                <a:spcPts val="1600"/>
              </a:spcBef>
            </a:pPr>
            <a:r>
              <a:rPr lang="en-US" sz="2600" b="1" kern="100" dirty="0"/>
              <a:t>5. SV </a:t>
            </a:r>
            <a:r>
              <a:rPr lang="en-US" sz="2600" b="1" kern="100" dirty="0" err="1"/>
              <a:t>quốc</a:t>
            </a:r>
            <a:r>
              <a:rPr lang="en-US" sz="2600" b="1" kern="100" dirty="0"/>
              <a:t> </a:t>
            </a:r>
            <a:r>
              <a:rPr lang="en-US" sz="2600" b="1" kern="100" dirty="0" err="1"/>
              <a:t>tế</a:t>
            </a:r>
            <a:r>
              <a:rPr lang="en-US" sz="2600" b="1" kern="100" dirty="0"/>
              <a:t> </a:t>
            </a:r>
            <a:r>
              <a:rPr lang="en-US" sz="2600" b="1" kern="100" dirty="0" err="1"/>
              <a:t>trao</a:t>
            </a:r>
            <a:r>
              <a:rPr lang="en-US" sz="2600" b="1" kern="100" dirty="0"/>
              <a:t> </a:t>
            </a:r>
            <a:r>
              <a:rPr lang="en-US" sz="2600" b="1" kern="100" dirty="0" err="1"/>
              <a:t>đổi</a:t>
            </a:r>
            <a:r>
              <a:rPr lang="en-US" sz="2600" b="1" kern="100" dirty="0"/>
              <a:t> </a:t>
            </a:r>
            <a:r>
              <a:rPr lang="en-US" sz="2600" b="1" kern="100" dirty="0" err="1"/>
              <a:t>đến</a:t>
            </a:r>
            <a:r>
              <a:rPr lang="en-US" sz="2600" b="1" kern="100" dirty="0"/>
              <a:t> </a:t>
            </a:r>
            <a:r>
              <a:rPr lang="en-US" sz="2600" b="1" kern="100"/>
              <a:t>&amp; Giảng viên Quốc </a:t>
            </a:r>
            <a:r>
              <a:rPr lang="en-US" sz="2600" b="1" kern="100" dirty="0" err="1"/>
              <a:t>tế</a:t>
            </a:r>
            <a:r>
              <a:rPr lang="en-US" sz="2600" b="1" kern="100" dirty="0"/>
              <a:t> </a:t>
            </a:r>
            <a:r>
              <a:rPr lang="en-US" sz="2600" b="1" kern="100" dirty="0" err="1"/>
              <a:t>giảng</a:t>
            </a:r>
            <a:r>
              <a:rPr lang="en-US" sz="2600" b="1" kern="100" dirty="0"/>
              <a:t> </a:t>
            </a:r>
            <a:r>
              <a:rPr lang="en-US" sz="2600" b="1" kern="100" dirty="0" err="1"/>
              <a:t>dạy</a:t>
            </a:r>
            <a:endParaRPr lang="en-US" sz="2600" b="1" kern="100" dirty="0"/>
          </a:p>
        </p:txBody>
      </p:sp>
      <p:sp>
        <p:nvSpPr>
          <p:cNvPr id="30" name="Title 1">
            <a:extLst>
              <a:ext uri="{FF2B5EF4-FFF2-40B4-BE49-F238E27FC236}">
                <a16:creationId xmlns:a16="http://schemas.microsoft.com/office/drawing/2014/main" xmlns="" id="{E9B85999-7823-2A43-48C8-E064443D5386}"/>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graphicFrame>
        <p:nvGraphicFramePr>
          <p:cNvPr id="4" name="Table 3">
            <a:extLst>
              <a:ext uri="{FF2B5EF4-FFF2-40B4-BE49-F238E27FC236}">
                <a16:creationId xmlns:a16="http://schemas.microsoft.com/office/drawing/2014/main" xmlns="" id="{9819147F-4EF9-F5C2-DF14-A6ECBC1B4F09}"/>
              </a:ext>
            </a:extLst>
          </p:cNvPr>
          <p:cNvGraphicFramePr>
            <a:graphicFrameLocks noGrp="1"/>
          </p:cNvGraphicFramePr>
          <p:nvPr>
            <p:extLst>
              <p:ext uri="{D42A27DB-BD31-4B8C-83A1-F6EECF244321}">
                <p14:modId xmlns:p14="http://schemas.microsoft.com/office/powerpoint/2010/main" val="4053489892"/>
              </p:ext>
            </p:extLst>
          </p:nvPr>
        </p:nvGraphicFramePr>
        <p:xfrm>
          <a:off x="474133" y="982133"/>
          <a:ext cx="4927602" cy="5812944"/>
        </p:xfrm>
        <a:graphic>
          <a:graphicData uri="http://schemas.openxmlformats.org/drawingml/2006/table">
            <a:tbl>
              <a:tblPr>
                <a:tableStyleId>{5C22544A-7EE6-4342-B048-85BDC9FD1C3A}</a:tableStyleId>
              </a:tblPr>
              <a:tblGrid>
                <a:gridCol w="1580046">
                  <a:extLst>
                    <a:ext uri="{9D8B030D-6E8A-4147-A177-3AD203B41FA5}">
                      <a16:colId xmlns:a16="http://schemas.microsoft.com/office/drawing/2014/main" xmlns="" val="441617172"/>
                    </a:ext>
                  </a:extLst>
                </a:gridCol>
                <a:gridCol w="3347556">
                  <a:extLst>
                    <a:ext uri="{9D8B030D-6E8A-4147-A177-3AD203B41FA5}">
                      <a16:colId xmlns:a16="http://schemas.microsoft.com/office/drawing/2014/main" xmlns="" val="741364888"/>
                    </a:ext>
                  </a:extLst>
                </a:gridCol>
              </a:tblGrid>
              <a:tr h="471311">
                <a:tc>
                  <a:txBody>
                    <a:bodyPr/>
                    <a:lstStyle/>
                    <a:p>
                      <a:pPr algn="ctr">
                        <a:lnSpc>
                          <a:spcPct val="107000"/>
                        </a:lnSpc>
                        <a:spcBef>
                          <a:spcPts val="300"/>
                        </a:spcBef>
                        <a:spcAft>
                          <a:spcPts val="300"/>
                        </a:spcAft>
                      </a:pPr>
                      <a:r>
                        <a:rPr lang="vi-VN" sz="2000" b="1" dirty="0">
                          <a:effectLst/>
                        </a:rPr>
                        <a:t>Giai đoạn</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07000"/>
                        </a:lnSpc>
                        <a:spcBef>
                          <a:spcPts val="300"/>
                        </a:spcBef>
                        <a:spcAft>
                          <a:spcPts val="300"/>
                        </a:spcAft>
                      </a:pPr>
                      <a:r>
                        <a:rPr lang="vi-VN" sz="2000" b="1" dirty="0">
                          <a:effectLst/>
                        </a:rPr>
                        <a:t>Số lượng SV quốc tế sang trao đổi học tập</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98656701"/>
                  </a:ext>
                </a:extLst>
              </a:tr>
              <a:tr h="471311">
                <a:tc>
                  <a:txBody>
                    <a:bodyPr/>
                    <a:lstStyle/>
                    <a:p>
                      <a:pPr algn="ctr">
                        <a:lnSpc>
                          <a:spcPct val="107000"/>
                        </a:lnSpc>
                        <a:spcBef>
                          <a:spcPts val="300"/>
                        </a:spcBef>
                        <a:spcAft>
                          <a:spcPts val="300"/>
                        </a:spcAft>
                      </a:pPr>
                      <a:r>
                        <a:rPr lang="vi-VN" sz="2000">
                          <a:effectLst/>
                        </a:rPr>
                        <a:t>2014</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a:effectLst/>
                        </a:rPr>
                        <a:t>81</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74279445"/>
                  </a:ext>
                </a:extLst>
              </a:tr>
              <a:tr h="471311">
                <a:tc>
                  <a:txBody>
                    <a:bodyPr/>
                    <a:lstStyle/>
                    <a:p>
                      <a:pPr algn="ctr">
                        <a:lnSpc>
                          <a:spcPct val="107000"/>
                        </a:lnSpc>
                        <a:spcBef>
                          <a:spcPts val="300"/>
                        </a:spcBef>
                        <a:spcAft>
                          <a:spcPts val="300"/>
                        </a:spcAft>
                      </a:pPr>
                      <a:r>
                        <a:rPr lang="vi-VN" sz="2000">
                          <a:effectLst/>
                        </a:rPr>
                        <a:t>2015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a:effectLst/>
                        </a:rPr>
                        <a:t>54</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737132747"/>
                  </a:ext>
                </a:extLst>
              </a:tr>
              <a:tr h="471311">
                <a:tc>
                  <a:txBody>
                    <a:bodyPr/>
                    <a:lstStyle/>
                    <a:p>
                      <a:pPr algn="ctr">
                        <a:lnSpc>
                          <a:spcPct val="107000"/>
                        </a:lnSpc>
                        <a:spcBef>
                          <a:spcPts val="300"/>
                        </a:spcBef>
                        <a:spcAft>
                          <a:spcPts val="300"/>
                        </a:spcAft>
                      </a:pPr>
                      <a:r>
                        <a:rPr lang="vi-VN" sz="2000">
                          <a:effectLst/>
                        </a:rPr>
                        <a:t>2016</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a:effectLst/>
                        </a:rPr>
                        <a:t>91</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507188090"/>
                  </a:ext>
                </a:extLst>
              </a:tr>
              <a:tr h="471311">
                <a:tc>
                  <a:txBody>
                    <a:bodyPr/>
                    <a:lstStyle/>
                    <a:p>
                      <a:pPr algn="ctr">
                        <a:lnSpc>
                          <a:spcPct val="107000"/>
                        </a:lnSpc>
                        <a:spcBef>
                          <a:spcPts val="300"/>
                        </a:spcBef>
                        <a:spcAft>
                          <a:spcPts val="300"/>
                        </a:spcAft>
                      </a:pPr>
                      <a:r>
                        <a:rPr lang="vi-VN" sz="2000">
                          <a:effectLst/>
                        </a:rPr>
                        <a:t>2017</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a:effectLst/>
                        </a:rPr>
                        <a:t>97</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07304034"/>
                  </a:ext>
                </a:extLst>
              </a:tr>
              <a:tr h="471311">
                <a:tc>
                  <a:txBody>
                    <a:bodyPr/>
                    <a:lstStyle/>
                    <a:p>
                      <a:pPr algn="ctr">
                        <a:lnSpc>
                          <a:spcPct val="107000"/>
                        </a:lnSpc>
                        <a:spcBef>
                          <a:spcPts val="300"/>
                        </a:spcBef>
                        <a:spcAft>
                          <a:spcPts val="300"/>
                        </a:spcAft>
                      </a:pPr>
                      <a:r>
                        <a:rPr lang="vi-VN" sz="2000">
                          <a:effectLst/>
                        </a:rPr>
                        <a:t>2018</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dirty="0">
                          <a:effectLst/>
                        </a:rPr>
                        <a:t>114</a:t>
                      </a:r>
                      <a:endParaRPr lang="x-none"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32225701"/>
                  </a:ext>
                </a:extLst>
              </a:tr>
              <a:tr h="471311">
                <a:tc>
                  <a:txBody>
                    <a:bodyPr/>
                    <a:lstStyle/>
                    <a:p>
                      <a:pPr algn="ctr">
                        <a:lnSpc>
                          <a:spcPct val="107000"/>
                        </a:lnSpc>
                        <a:spcBef>
                          <a:spcPts val="300"/>
                        </a:spcBef>
                        <a:spcAft>
                          <a:spcPts val="300"/>
                        </a:spcAft>
                      </a:pPr>
                      <a:r>
                        <a:rPr lang="vi-VN" sz="2000">
                          <a:effectLst/>
                        </a:rPr>
                        <a:t>2019</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a:effectLst/>
                        </a:rPr>
                        <a:t>64</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779890386"/>
                  </a:ext>
                </a:extLst>
              </a:tr>
              <a:tr h="471311">
                <a:tc>
                  <a:txBody>
                    <a:bodyPr/>
                    <a:lstStyle/>
                    <a:p>
                      <a:pPr algn="ctr">
                        <a:lnSpc>
                          <a:spcPct val="107000"/>
                        </a:lnSpc>
                        <a:spcBef>
                          <a:spcPts val="300"/>
                        </a:spcBef>
                        <a:spcAft>
                          <a:spcPts val="300"/>
                        </a:spcAft>
                      </a:pPr>
                      <a:r>
                        <a:rPr lang="vi-VN" sz="2000">
                          <a:effectLst/>
                        </a:rPr>
                        <a:t>2020</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a:effectLst/>
                        </a:rPr>
                        <a:t>63</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764990922"/>
                  </a:ext>
                </a:extLst>
              </a:tr>
              <a:tr h="471311">
                <a:tc>
                  <a:txBody>
                    <a:bodyPr/>
                    <a:lstStyle/>
                    <a:p>
                      <a:pPr algn="ctr">
                        <a:lnSpc>
                          <a:spcPct val="107000"/>
                        </a:lnSpc>
                        <a:spcBef>
                          <a:spcPts val="300"/>
                        </a:spcBef>
                        <a:spcAft>
                          <a:spcPts val="300"/>
                        </a:spcAft>
                      </a:pPr>
                      <a:r>
                        <a:rPr lang="vi-VN" sz="2000">
                          <a:effectLst/>
                        </a:rPr>
                        <a:t>2021</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1371600" algn="ctr">
                        <a:lnSpc>
                          <a:spcPct val="107000"/>
                        </a:lnSpc>
                        <a:spcBef>
                          <a:spcPts val="300"/>
                        </a:spcBef>
                        <a:spcAft>
                          <a:spcPts val="300"/>
                        </a:spcAft>
                      </a:pPr>
                      <a:r>
                        <a:rPr lang="vi-VN" sz="2000">
                          <a:effectLst/>
                        </a:rPr>
                        <a:t>43</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081592598"/>
                  </a:ext>
                </a:extLst>
              </a:tr>
              <a:tr h="471311">
                <a:tc>
                  <a:txBody>
                    <a:bodyPr/>
                    <a:lstStyle/>
                    <a:p>
                      <a:pPr algn="ctr">
                        <a:lnSpc>
                          <a:spcPct val="107000"/>
                        </a:lnSpc>
                        <a:spcBef>
                          <a:spcPts val="300"/>
                        </a:spcBef>
                        <a:spcAft>
                          <a:spcPts val="300"/>
                        </a:spcAft>
                      </a:pPr>
                      <a:r>
                        <a:rPr lang="vi-VN" sz="2000">
                          <a:effectLst/>
                        </a:rPr>
                        <a:t>2022</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700" marR="1371600" algn="ctr">
                        <a:lnSpc>
                          <a:spcPct val="107000"/>
                        </a:lnSpc>
                        <a:spcBef>
                          <a:spcPts val="300"/>
                        </a:spcBef>
                        <a:spcAft>
                          <a:spcPts val="300"/>
                        </a:spcAft>
                      </a:pPr>
                      <a:r>
                        <a:rPr lang="vi-VN" sz="2000">
                          <a:effectLst/>
                        </a:rPr>
                        <a:t>68</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81904499"/>
                  </a:ext>
                </a:extLst>
              </a:tr>
              <a:tr h="471311">
                <a:tc>
                  <a:txBody>
                    <a:bodyPr/>
                    <a:lstStyle/>
                    <a:p>
                      <a:pPr algn="ctr">
                        <a:lnSpc>
                          <a:spcPct val="107000"/>
                        </a:lnSpc>
                        <a:spcBef>
                          <a:spcPts val="300"/>
                        </a:spcBef>
                        <a:spcAft>
                          <a:spcPts val="300"/>
                        </a:spcAft>
                      </a:pPr>
                      <a:r>
                        <a:rPr lang="vi-VN" sz="2000">
                          <a:effectLst/>
                        </a:rPr>
                        <a:t>2023</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700" marR="1371600" algn="ctr">
                        <a:lnSpc>
                          <a:spcPct val="107000"/>
                        </a:lnSpc>
                        <a:spcBef>
                          <a:spcPts val="300"/>
                        </a:spcBef>
                        <a:spcAft>
                          <a:spcPts val="300"/>
                        </a:spcAft>
                      </a:pPr>
                      <a:r>
                        <a:rPr lang="vi-VN" sz="2000">
                          <a:effectLst/>
                        </a:rPr>
                        <a:t>97</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51868127"/>
                  </a:ext>
                </a:extLst>
              </a:tr>
              <a:tr h="471311">
                <a:tc>
                  <a:txBody>
                    <a:bodyPr/>
                    <a:lstStyle/>
                    <a:p>
                      <a:pPr marL="38100" marR="50800" algn="ctr">
                        <a:lnSpc>
                          <a:spcPct val="107000"/>
                        </a:lnSpc>
                        <a:spcBef>
                          <a:spcPts val="300"/>
                        </a:spcBef>
                        <a:spcAft>
                          <a:spcPts val="300"/>
                        </a:spcAft>
                      </a:pPr>
                      <a:r>
                        <a:rPr lang="vi-VN" sz="2000" b="1" dirty="0">
                          <a:effectLst/>
                        </a:rPr>
                        <a:t>TỔNG</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00" marR="1371600" algn="ctr">
                        <a:lnSpc>
                          <a:spcPct val="107000"/>
                        </a:lnSpc>
                        <a:spcBef>
                          <a:spcPts val="300"/>
                        </a:spcBef>
                        <a:spcAft>
                          <a:spcPts val="300"/>
                        </a:spcAft>
                      </a:pPr>
                      <a:r>
                        <a:rPr lang="vi-VN" sz="2000" b="1" dirty="0">
                          <a:effectLst/>
                        </a:rPr>
                        <a:t>772</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58549998"/>
                  </a:ext>
                </a:extLst>
              </a:tr>
            </a:tbl>
          </a:graphicData>
        </a:graphic>
      </p:graphicFrame>
      <p:graphicFrame>
        <p:nvGraphicFramePr>
          <p:cNvPr id="5" name="Table 4">
            <a:extLst>
              <a:ext uri="{FF2B5EF4-FFF2-40B4-BE49-F238E27FC236}">
                <a16:creationId xmlns:a16="http://schemas.microsoft.com/office/drawing/2014/main" xmlns="" id="{BA356E63-BFB8-C4EF-0291-8840E025AB54}"/>
              </a:ext>
            </a:extLst>
          </p:cNvPr>
          <p:cNvGraphicFramePr>
            <a:graphicFrameLocks noGrp="1"/>
          </p:cNvGraphicFramePr>
          <p:nvPr>
            <p:extLst>
              <p:ext uri="{D42A27DB-BD31-4B8C-83A1-F6EECF244321}">
                <p14:modId xmlns:p14="http://schemas.microsoft.com/office/powerpoint/2010/main" val="2966875412"/>
              </p:ext>
            </p:extLst>
          </p:nvPr>
        </p:nvGraphicFramePr>
        <p:xfrm>
          <a:off x="6096000" y="1268301"/>
          <a:ext cx="5063068" cy="5526713"/>
        </p:xfrm>
        <a:graphic>
          <a:graphicData uri="http://schemas.openxmlformats.org/drawingml/2006/table">
            <a:tbl>
              <a:tblPr>
                <a:tableStyleId>{5C22544A-7EE6-4342-B048-85BDC9FD1C3A}</a:tableStyleId>
              </a:tblPr>
              <a:tblGrid>
                <a:gridCol w="2016064">
                  <a:extLst>
                    <a:ext uri="{9D8B030D-6E8A-4147-A177-3AD203B41FA5}">
                      <a16:colId xmlns:a16="http://schemas.microsoft.com/office/drawing/2014/main" xmlns="" val="1812191927"/>
                    </a:ext>
                  </a:extLst>
                </a:gridCol>
                <a:gridCol w="3047004">
                  <a:extLst>
                    <a:ext uri="{9D8B030D-6E8A-4147-A177-3AD203B41FA5}">
                      <a16:colId xmlns:a16="http://schemas.microsoft.com/office/drawing/2014/main" xmlns="" val="516387146"/>
                    </a:ext>
                  </a:extLst>
                </a:gridCol>
              </a:tblGrid>
              <a:tr h="460265">
                <a:tc>
                  <a:txBody>
                    <a:bodyPr/>
                    <a:lstStyle/>
                    <a:p>
                      <a:pPr algn="ctr">
                        <a:lnSpc>
                          <a:spcPct val="150000"/>
                        </a:lnSpc>
                        <a:spcAft>
                          <a:spcPts val="800"/>
                        </a:spcAft>
                      </a:pPr>
                      <a:r>
                        <a:rPr lang="vi-VN" sz="2000" b="1" dirty="0">
                          <a:effectLst/>
                        </a:rPr>
                        <a:t>Giai đoạn</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b="1" dirty="0">
                          <a:effectLst/>
                        </a:rPr>
                        <a:t>Số lượng GV</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262072106"/>
                  </a:ext>
                </a:extLst>
              </a:tr>
              <a:tr h="460265">
                <a:tc>
                  <a:txBody>
                    <a:bodyPr/>
                    <a:lstStyle/>
                    <a:p>
                      <a:pPr algn="ctr">
                        <a:lnSpc>
                          <a:spcPct val="150000"/>
                        </a:lnSpc>
                        <a:spcAft>
                          <a:spcPts val="800"/>
                        </a:spcAft>
                      </a:pPr>
                      <a:r>
                        <a:rPr lang="vi-VN" sz="2000">
                          <a:effectLst/>
                        </a:rPr>
                        <a:t>2013</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a:effectLst/>
                        </a:rPr>
                        <a:t>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020465221"/>
                  </a:ext>
                </a:extLst>
              </a:tr>
              <a:tr h="460265">
                <a:tc>
                  <a:txBody>
                    <a:bodyPr/>
                    <a:lstStyle/>
                    <a:p>
                      <a:pPr algn="ctr">
                        <a:lnSpc>
                          <a:spcPct val="150000"/>
                        </a:lnSpc>
                        <a:spcAft>
                          <a:spcPts val="800"/>
                        </a:spcAft>
                      </a:pPr>
                      <a:r>
                        <a:rPr lang="vi-VN" sz="2000">
                          <a:effectLst/>
                        </a:rPr>
                        <a:t>2014</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a:effectLst/>
                        </a:rPr>
                        <a:t>20</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230691423"/>
                  </a:ext>
                </a:extLst>
              </a:tr>
              <a:tr h="460265">
                <a:tc>
                  <a:txBody>
                    <a:bodyPr/>
                    <a:lstStyle/>
                    <a:p>
                      <a:pPr algn="ctr">
                        <a:lnSpc>
                          <a:spcPct val="150000"/>
                        </a:lnSpc>
                        <a:spcAft>
                          <a:spcPts val="800"/>
                        </a:spcAft>
                      </a:pPr>
                      <a:r>
                        <a:rPr lang="vi-VN" sz="2000">
                          <a:effectLst/>
                        </a:rPr>
                        <a:t>2015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a:effectLst/>
                        </a:rPr>
                        <a:t>17</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92737829"/>
                  </a:ext>
                </a:extLst>
              </a:tr>
              <a:tr h="409517">
                <a:tc>
                  <a:txBody>
                    <a:bodyPr/>
                    <a:lstStyle/>
                    <a:p>
                      <a:pPr algn="ctr">
                        <a:lnSpc>
                          <a:spcPct val="150000"/>
                        </a:lnSpc>
                        <a:spcAft>
                          <a:spcPts val="800"/>
                        </a:spcAft>
                      </a:pPr>
                      <a:r>
                        <a:rPr lang="vi-VN" sz="2000">
                          <a:effectLst/>
                        </a:rPr>
                        <a:t>2016</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a:effectLst/>
                        </a:rPr>
                        <a:t>45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369756579"/>
                  </a:ext>
                </a:extLst>
              </a:tr>
              <a:tr h="409517">
                <a:tc>
                  <a:txBody>
                    <a:bodyPr/>
                    <a:lstStyle/>
                    <a:p>
                      <a:pPr algn="ctr">
                        <a:lnSpc>
                          <a:spcPct val="150000"/>
                        </a:lnSpc>
                        <a:spcAft>
                          <a:spcPts val="800"/>
                        </a:spcAft>
                      </a:pPr>
                      <a:r>
                        <a:rPr lang="vi-VN" sz="2000">
                          <a:effectLst/>
                        </a:rPr>
                        <a:t>2017</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a:effectLst/>
                        </a:rPr>
                        <a:t>46</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357882007"/>
                  </a:ext>
                </a:extLst>
              </a:tr>
              <a:tr h="409517">
                <a:tc>
                  <a:txBody>
                    <a:bodyPr/>
                    <a:lstStyle/>
                    <a:p>
                      <a:pPr algn="ctr">
                        <a:lnSpc>
                          <a:spcPct val="150000"/>
                        </a:lnSpc>
                        <a:spcAft>
                          <a:spcPts val="800"/>
                        </a:spcAft>
                      </a:pPr>
                      <a:r>
                        <a:rPr lang="vi-VN" sz="2000">
                          <a:effectLst/>
                        </a:rPr>
                        <a:t>2018</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dirty="0">
                          <a:effectLst/>
                        </a:rPr>
                        <a:t>76</a:t>
                      </a:r>
                      <a:endParaRPr lang="x-none"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623513505"/>
                  </a:ext>
                </a:extLst>
              </a:tr>
              <a:tr h="409517">
                <a:tc>
                  <a:txBody>
                    <a:bodyPr/>
                    <a:lstStyle/>
                    <a:p>
                      <a:pPr algn="ctr">
                        <a:lnSpc>
                          <a:spcPct val="150000"/>
                        </a:lnSpc>
                        <a:spcAft>
                          <a:spcPts val="800"/>
                        </a:spcAft>
                      </a:pPr>
                      <a:r>
                        <a:rPr lang="vi-VN" sz="2000" dirty="0">
                          <a:effectLst/>
                        </a:rPr>
                        <a:t>2019</a:t>
                      </a:r>
                      <a:endParaRPr lang="x-none"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dirty="0">
                          <a:effectLst/>
                        </a:rPr>
                        <a:t>56</a:t>
                      </a:r>
                      <a:endParaRPr lang="x-none"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99604258"/>
                  </a:ext>
                </a:extLst>
              </a:tr>
              <a:tr h="409517">
                <a:tc>
                  <a:txBody>
                    <a:bodyPr/>
                    <a:lstStyle/>
                    <a:p>
                      <a:pPr algn="ctr">
                        <a:lnSpc>
                          <a:spcPct val="150000"/>
                        </a:lnSpc>
                        <a:spcAft>
                          <a:spcPts val="800"/>
                        </a:spcAft>
                      </a:pPr>
                      <a:r>
                        <a:rPr lang="vi-VN" sz="2000">
                          <a:effectLst/>
                        </a:rPr>
                        <a:t>2020</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a:effectLst/>
                        </a:rPr>
                        <a:t>56</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686650563"/>
                  </a:ext>
                </a:extLst>
              </a:tr>
              <a:tr h="409517">
                <a:tc>
                  <a:txBody>
                    <a:bodyPr/>
                    <a:lstStyle/>
                    <a:p>
                      <a:pPr algn="ctr">
                        <a:lnSpc>
                          <a:spcPct val="150000"/>
                        </a:lnSpc>
                        <a:spcAft>
                          <a:spcPts val="800"/>
                        </a:spcAft>
                      </a:pPr>
                      <a:r>
                        <a:rPr lang="vi-VN" sz="2000">
                          <a:effectLst/>
                        </a:rPr>
                        <a:t>2021</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700" algn="ctr">
                        <a:lnSpc>
                          <a:spcPct val="150000"/>
                        </a:lnSpc>
                        <a:spcAft>
                          <a:spcPts val="800"/>
                        </a:spcAft>
                      </a:pPr>
                      <a:r>
                        <a:rPr lang="vi-VN" sz="2000">
                          <a:effectLst/>
                        </a:rPr>
                        <a:t>42</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218535199"/>
                  </a:ext>
                </a:extLst>
              </a:tr>
              <a:tr h="409517">
                <a:tc>
                  <a:txBody>
                    <a:bodyPr/>
                    <a:lstStyle/>
                    <a:p>
                      <a:pPr algn="ctr">
                        <a:lnSpc>
                          <a:spcPct val="150000"/>
                        </a:lnSpc>
                        <a:spcAft>
                          <a:spcPts val="800"/>
                        </a:spcAft>
                      </a:pPr>
                      <a:r>
                        <a:rPr lang="vi-VN" sz="2000">
                          <a:effectLst/>
                        </a:rPr>
                        <a:t>2022</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700" algn="ctr">
                        <a:lnSpc>
                          <a:spcPct val="150000"/>
                        </a:lnSpc>
                        <a:spcAft>
                          <a:spcPts val="800"/>
                        </a:spcAft>
                      </a:pPr>
                      <a:r>
                        <a:rPr lang="vi-VN" sz="2000">
                          <a:effectLst/>
                        </a:rPr>
                        <a:t>61</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08715107"/>
                  </a:ext>
                </a:extLst>
              </a:tr>
              <a:tr h="409517">
                <a:tc>
                  <a:txBody>
                    <a:bodyPr/>
                    <a:lstStyle/>
                    <a:p>
                      <a:pPr algn="ctr">
                        <a:lnSpc>
                          <a:spcPct val="150000"/>
                        </a:lnSpc>
                        <a:spcAft>
                          <a:spcPts val="800"/>
                        </a:spcAft>
                      </a:pPr>
                      <a:r>
                        <a:rPr lang="vi-VN" sz="2000">
                          <a:effectLst/>
                        </a:rPr>
                        <a:t>2023</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a:effectLst/>
                        </a:rPr>
                        <a:t>65</a:t>
                      </a:r>
                      <a:endParaRPr lang="x-none"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092979892"/>
                  </a:ext>
                </a:extLst>
              </a:tr>
              <a:tr h="409517">
                <a:tc>
                  <a:txBody>
                    <a:bodyPr/>
                    <a:lstStyle/>
                    <a:p>
                      <a:pPr marL="38100" marR="50800" algn="ctr">
                        <a:lnSpc>
                          <a:spcPct val="150000"/>
                        </a:lnSpc>
                        <a:spcAft>
                          <a:spcPts val="800"/>
                        </a:spcAft>
                      </a:pPr>
                      <a:r>
                        <a:rPr lang="vi-VN" sz="2000" b="1" dirty="0">
                          <a:effectLst/>
                        </a:rPr>
                        <a:t>TỔNG</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ctr">
                        <a:lnSpc>
                          <a:spcPct val="150000"/>
                        </a:lnSpc>
                        <a:spcAft>
                          <a:spcPts val="800"/>
                        </a:spcAft>
                      </a:pPr>
                      <a:r>
                        <a:rPr lang="vi-VN" sz="2000" b="1" dirty="0">
                          <a:effectLst/>
                        </a:rPr>
                        <a:t>489</a:t>
                      </a:r>
                      <a:endParaRPr lang="x-none" sz="2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44762831"/>
                  </a:ext>
                </a:extLst>
              </a:tr>
            </a:tbl>
          </a:graphicData>
        </a:graphic>
      </p:graphicFrame>
    </p:spTree>
    <p:extLst>
      <p:ext uri="{BB962C8B-B14F-4D97-AF65-F5344CB8AC3E}">
        <p14:creationId xmlns:p14="http://schemas.microsoft.com/office/powerpoint/2010/main" val="241918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A8BF63C-3F2E-9256-D916-2E2521972CB6}"/>
              </a:ext>
            </a:extLst>
          </p:cNvPr>
          <p:cNvGrpSpPr/>
          <p:nvPr/>
        </p:nvGrpSpPr>
        <p:grpSpPr>
          <a:xfrm>
            <a:off x="260854" y="602968"/>
            <a:ext cx="11656053" cy="6439475"/>
            <a:chOff x="260854" y="374363"/>
            <a:chExt cx="11656053" cy="6439475"/>
          </a:xfrm>
        </p:grpSpPr>
        <p:pic>
          <p:nvPicPr>
            <p:cNvPr id="9" name="Picture 9" descr="A picture containing nature&#10;&#10;Description generated with very high confidence">
              <a:extLst>
                <a:ext uri="{FF2B5EF4-FFF2-40B4-BE49-F238E27FC236}">
                  <a16:creationId xmlns:a16="http://schemas.microsoft.com/office/drawing/2014/main" xmlns="" id="{23286977-3686-4800-B64D-EB0357D9C167}"/>
                </a:ext>
              </a:extLst>
            </p:cNvPr>
            <p:cNvPicPr>
              <a:picLocks noChangeAspect="1"/>
            </p:cNvPicPr>
            <p:nvPr/>
          </p:nvPicPr>
          <p:blipFill>
            <a:blip r:embed="rId3"/>
            <a:stretch>
              <a:fillRect/>
            </a:stretch>
          </p:blipFill>
          <p:spPr>
            <a:xfrm>
              <a:off x="668867" y="374363"/>
              <a:ext cx="10337799" cy="6439475"/>
            </a:xfrm>
            <a:prstGeom prst="rect">
              <a:avLst/>
            </a:prstGeom>
          </p:spPr>
        </p:pic>
        <p:pic>
          <p:nvPicPr>
            <p:cNvPr id="11" name="Picture 2" descr="Image result for flag usa png">
              <a:extLst>
                <a:ext uri="{FF2B5EF4-FFF2-40B4-BE49-F238E27FC236}">
                  <a16:creationId xmlns:a16="http://schemas.microsoft.com/office/drawing/2014/main" xmlns="" id="{67487F89-BFE1-4D7F-B201-D614AAF02B55}"/>
                </a:ext>
              </a:extLst>
            </p:cNvPr>
            <p:cNvPicPr/>
            <p:nvPr/>
          </p:nvPicPr>
          <p:blipFill>
            <a:blip r:embed="rId4" cstate="screen">
              <a:extLst>
                <a:ext uri="{28A0092B-C50C-407E-A947-70E740481C1C}">
                  <a14:useLocalDpi xmlns:a14="http://schemas.microsoft.com/office/drawing/2010/main"/>
                </a:ext>
              </a:extLst>
            </a:blip>
            <a:stretch/>
          </p:blipFill>
          <p:spPr>
            <a:xfrm>
              <a:off x="745333" y="2401400"/>
              <a:ext cx="865400" cy="466867"/>
            </a:xfrm>
            <a:prstGeom prst="rect">
              <a:avLst/>
            </a:prstGeom>
            <a:ln>
              <a:solidFill>
                <a:srgbClr val="F7A51E"/>
              </a:solidFill>
            </a:ln>
          </p:spPr>
        </p:pic>
        <p:pic>
          <p:nvPicPr>
            <p:cNvPr id="12" name="Picture 4" descr="Image result for flag australia png">
              <a:extLst>
                <a:ext uri="{FF2B5EF4-FFF2-40B4-BE49-F238E27FC236}">
                  <a16:creationId xmlns:a16="http://schemas.microsoft.com/office/drawing/2014/main" xmlns="" id="{4BB1E76D-AE10-4159-8A9F-8F95947BE7C3}"/>
                </a:ext>
              </a:extLst>
            </p:cNvPr>
            <p:cNvPicPr/>
            <p:nvPr/>
          </p:nvPicPr>
          <p:blipFill>
            <a:blip r:embed="rId5" cstate="screen">
              <a:extLst>
                <a:ext uri="{28A0092B-C50C-407E-A947-70E740481C1C}">
                  <a14:useLocalDpi xmlns:a14="http://schemas.microsoft.com/office/drawing/2010/main"/>
                </a:ext>
              </a:extLst>
            </a:blip>
            <a:stretch/>
          </p:blipFill>
          <p:spPr>
            <a:xfrm>
              <a:off x="7646387" y="4598147"/>
              <a:ext cx="688680" cy="348333"/>
            </a:xfrm>
            <a:prstGeom prst="rect">
              <a:avLst/>
            </a:prstGeom>
            <a:ln>
              <a:solidFill>
                <a:srgbClr val="F7A51E"/>
              </a:solidFill>
            </a:ln>
          </p:spPr>
        </p:pic>
        <p:pic>
          <p:nvPicPr>
            <p:cNvPr id="13" name="Picture 2" descr="Image result for flag JAPAN png">
              <a:extLst>
                <a:ext uri="{FF2B5EF4-FFF2-40B4-BE49-F238E27FC236}">
                  <a16:creationId xmlns:a16="http://schemas.microsoft.com/office/drawing/2014/main" xmlns="" id="{C43C533E-164B-45A0-978A-A46834509B98}"/>
                </a:ext>
              </a:extLst>
            </p:cNvPr>
            <p:cNvPicPr/>
            <p:nvPr/>
          </p:nvPicPr>
          <p:blipFill>
            <a:blip r:embed="rId6" cstate="screen">
              <a:extLst>
                <a:ext uri="{28A0092B-C50C-407E-A947-70E740481C1C}">
                  <a14:useLocalDpi xmlns:a14="http://schemas.microsoft.com/office/drawing/2010/main"/>
                </a:ext>
              </a:extLst>
            </a:blip>
            <a:stretch/>
          </p:blipFill>
          <p:spPr>
            <a:xfrm>
              <a:off x="9898187" y="2458654"/>
              <a:ext cx="651507" cy="428373"/>
            </a:xfrm>
            <a:prstGeom prst="rect">
              <a:avLst/>
            </a:prstGeom>
            <a:ln>
              <a:solidFill>
                <a:srgbClr val="F7A51E"/>
              </a:solidFill>
            </a:ln>
          </p:spPr>
        </p:pic>
        <p:pic>
          <p:nvPicPr>
            <p:cNvPr id="14" name="Picture 7" descr="A picture containing drawing&#10;&#10;Description automatically generated">
              <a:extLst>
                <a:ext uri="{FF2B5EF4-FFF2-40B4-BE49-F238E27FC236}">
                  <a16:creationId xmlns:a16="http://schemas.microsoft.com/office/drawing/2014/main" xmlns="" id="{394E9729-55CA-47A9-B93D-A24290CC78C8}"/>
                </a:ext>
              </a:extLst>
            </p:cNvPr>
            <p:cNvPicPr/>
            <p:nvPr/>
          </p:nvPicPr>
          <p:blipFill>
            <a:blip r:embed="rId7" cstate="screen">
              <a:extLst>
                <a:ext uri="{28A0092B-C50C-407E-A947-70E740481C1C}">
                  <a14:useLocalDpi xmlns:a14="http://schemas.microsoft.com/office/drawing/2010/main"/>
                </a:ext>
              </a:extLst>
            </a:blip>
            <a:stretch/>
          </p:blipFill>
          <p:spPr>
            <a:xfrm>
              <a:off x="10049107" y="5435253"/>
              <a:ext cx="959613" cy="433000"/>
            </a:xfrm>
            <a:prstGeom prst="rect">
              <a:avLst/>
            </a:prstGeom>
            <a:ln>
              <a:solidFill>
                <a:srgbClr val="FFC000"/>
              </a:solidFill>
            </a:ln>
          </p:spPr>
        </p:pic>
        <p:pic>
          <p:nvPicPr>
            <p:cNvPr id="16" name="Picture 8" descr="A picture containing drawing&#10;&#10;Description generated with very high confidence">
              <a:extLst>
                <a:ext uri="{FF2B5EF4-FFF2-40B4-BE49-F238E27FC236}">
                  <a16:creationId xmlns:a16="http://schemas.microsoft.com/office/drawing/2014/main" xmlns="" id="{4C9695D6-C6BB-4059-B5B8-988BE857A548}"/>
                </a:ext>
              </a:extLst>
            </p:cNvPr>
            <p:cNvPicPr/>
            <p:nvPr/>
          </p:nvPicPr>
          <p:blipFill>
            <a:blip r:embed="rId8" cstate="screen">
              <a:extLst>
                <a:ext uri="{28A0092B-C50C-407E-A947-70E740481C1C}">
                  <a14:useLocalDpi xmlns:a14="http://schemas.microsoft.com/office/drawing/2010/main"/>
                </a:ext>
              </a:extLst>
            </a:blip>
            <a:stretch/>
          </p:blipFill>
          <p:spPr>
            <a:xfrm>
              <a:off x="865160" y="3596334"/>
              <a:ext cx="431320" cy="569453"/>
            </a:xfrm>
            <a:prstGeom prst="rect">
              <a:avLst/>
            </a:prstGeom>
            <a:ln w="9360">
              <a:noFill/>
            </a:ln>
          </p:spPr>
        </p:pic>
        <p:pic>
          <p:nvPicPr>
            <p:cNvPr id="17" name="Picture 10" descr="D:\OISP\SO TAYMARKETING 2010-2011\HINH DUNG +LOGO\CUAshield.jpg">
              <a:extLst>
                <a:ext uri="{FF2B5EF4-FFF2-40B4-BE49-F238E27FC236}">
                  <a16:creationId xmlns:a16="http://schemas.microsoft.com/office/drawing/2014/main" xmlns="" id="{E196DC45-1AA6-45EE-B706-253D0C31B983}"/>
                </a:ext>
              </a:extLst>
            </p:cNvPr>
            <p:cNvPicPr/>
            <p:nvPr/>
          </p:nvPicPr>
          <p:blipFill>
            <a:blip r:embed="rId9" cstate="screen">
              <a:extLst>
                <a:ext uri="{28A0092B-C50C-407E-A947-70E740481C1C}">
                  <a14:useLocalDpi xmlns:a14="http://schemas.microsoft.com/office/drawing/2010/main"/>
                </a:ext>
              </a:extLst>
            </a:blip>
            <a:stretch/>
          </p:blipFill>
          <p:spPr>
            <a:xfrm>
              <a:off x="1440933" y="3592653"/>
              <a:ext cx="448640" cy="694667"/>
            </a:xfrm>
            <a:prstGeom prst="rect">
              <a:avLst/>
            </a:prstGeom>
            <a:ln w="9360">
              <a:noFill/>
            </a:ln>
          </p:spPr>
        </p:pic>
        <p:pic>
          <p:nvPicPr>
            <p:cNvPr id="18" name="Picture 5" descr="E:\[1] OISP\slide\UIS-Logo-Dome_UISblue.jpg">
              <a:extLst>
                <a:ext uri="{FF2B5EF4-FFF2-40B4-BE49-F238E27FC236}">
                  <a16:creationId xmlns:a16="http://schemas.microsoft.com/office/drawing/2014/main" xmlns="" id="{4463A9FA-7DB9-4DC8-8622-EB8EA18F4E19}"/>
                </a:ext>
              </a:extLst>
            </p:cNvPr>
            <p:cNvPicPr/>
            <p:nvPr/>
          </p:nvPicPr>
          <p:blipFill>
            <a:blip r:embed="rId10" cstate="screen">
              <a:extLst>
                <a:ext uri="{28A0092B-C50C-407E-A947-70E740481C1C}">
                  <a14:useLocalDpi xmlns:a14="http://schemas.microsoft.com/office/drawing/2010/main"/>
                </a:ext>
              </a:extLst>
            </a:blip>
            <a:stretch/>
          </p:blipFill>
          <p:spPr>
            <a:xfrm>
              <a:off x="260854" y="3461373"/>
              <a:ext cx="555053" cy="778480"/>
            </a:xfrm>
            <a:prstGeom prst="rect">
              <a:avLst/>
            </a:prstGeom>
            <a:ln>
              <a:noFill/>
            </a:ln>
          </p:spPr>
        </p:pic>
        <p:pic>
          <p:nvPicPr>
            <p:cNvPr id="30" name="Picture 23" descr="A picture containing drawing&#10;&#10;Description generated with very high confidence">
              <a:extLst>
                <a:ext uri="{FF2B5EF4-FFF2-40B4-BE49-F238E27FC236}">
                  <a16:creationId xmlns:a16="http://schemas.microsoft.com/office/drawing/2014/main" xmlns="" id="{5AA931B7-2D87-4811-813A-EED050D213A1}"/>
                </a:ext>
              </a:extLst>
            </p:cNvPr>
            <p:cNvPicPr/>
            <p:nvPr/>
          </p:nvPicPr>
          <p:blipFill>
            <a:blip r:embed="rId11" cstate="screen">
              <a:extLst>
                <a:ext uri="{28A0092B-C50C-407E-A947-70E740481C1C}">
                  <a14:useLocalDpi xmlns:a14="http://schemas.microsoft.com/office/drawing/2010/main"/>
                </a:ext>
              </a:extLst>
            </a:blip>
            <a:stretch/>
          </p:blipFill>
          <p:spPr>
            <a:xfrm>
              <a:off x="6201613" y="5953500"/>
              <a:ext cx="1231680" cy="615840"/>
            </a:xfrm>
            <a:prstGeom prst="rect">
              <a:avLst/>
            </a:prstGeom>
            <a:ln>
              <a:noFill/>
            </a:ln>
          </p:spPr>
        </p:pic>
        <p:pic>
          <p:nvPicPr>
            <p:cNvPr id="32" name="Picture 25" descr="A close up of a sign&#10;&#10;Description generated with very high confidence">
              <a:extLst>
                <a:ext uri="{FF2B5EF4-FFF2-40B4-BE49-F238E27FC236}">
                  <a16:creationId xmlns:a16="http://schemas.microsoft.com/office/drawing/2014/main" xmlns="" id="{F61D04A2-D95E-4280-B02E-503DBD87FA65}"/>
                </a:ext>
              </a:extLst>
            </p:cNvPr>
            <p:cNvPicPr/>
            <p:nvPr/>
          </p:nvPicPr>
          <p:blipFill>
            <a:blip r:embed="rId12" cstate="screen">
              <a:extLst>
                <a:ext uri="{28A0092B-C50C-407E-A947-70E740481C1C}">
                  <a14:useLocalDpi xmlns:a14="http://schemas.microsoft.com/office/drawing/2010/main"/>
                </a:ext>
              </a:extLst>
            </a:blip>
            <a:stretch/>
          </p:blipFill>
          <p:spPr>
            <a:xfrm>
              <a:off x="5539693" y="5517487"/>
              <a:ext cx="1564107" cy="468467"/>
            </a:xfrm>
            <a:prstGeom prst="rect">
              <a:avLst/>
            </a:prstGeom>
            <a:ln>
              <a:noFill/>
            </a:ln>
          </p:spPr>
        </p:pic>
        <p:pic>
          <p:nvPicPr>
            <p:cNvPr id="26" name="Picture 8" descr="A picture containing sitting, red, drawing&#10;&#10;Description generated with very high confidence">
              <a:extLst>
                <a:ext uri="{FF2B5EF4-FFF2-40B4-BE49-F238E27FC236}">
                  <a16:creationId xmlns:a16="http://schemas.microsoft.com/office/drawing/2014/main" xmlns="" id="{C6B4F6E4-4271-4380-8FD7-1AFDD5BADA2E}"/>
                </a:ext>
              </a:extLst>
            </p:cNvPr>
            <p:cNvPicPr/>
            <p:nvPr/>
          </p:nvPicPr>
          <p:blipFill>
            <a:blip r:embed="rId13" cstate="screen">
              <a:extLst>
                <a:ext uri="{28A0092B-C50C-407E-A947-70E740481C1C}">
                  <a14:useLocalDpi xmlns:a14="http://schemas.microsoft.com/office/drawing/2010/main"/>
                </a:ext>
              </a:extLst>
            </a:blip>
            <a:stretch/>
          </p:blipFill>
          <p:spPr>
            <a:xfrm>
              <a:off x="7823200" y="5966607"/>
              <a:ext cx="862547" cy="771613"/>
            </a:xfrm>
            <a:prstGeom prst="rect">
              <a:avLst/>
            </a:prstGeom>
            <a:ln>
              <a:noFill/>
            </a:ln>
          </p:spPr>
        </p:pic>
        <p:grpSp>
          <p:nvGrpSpPr>
            <p:cNvPr id="28" name="Group 9">
              <a:extLst>
                <a:ext uri="{FF2B5EF4-FFF2-40B4-BE49-F238E27FC236}">
                  <a16:creationId xmlns:a16="http://schemas.microsoft.com/office/drawing/2014/main" xmlns="" id="{8B0A6813-0566-4D4C-8D8B-12B0BF5B31A9}"/>
                </a:ext>
              </a:extLst>
            </p:cNvPr>
            <p:cNvGrpSpPr/>
            <p:nvPr/>
          </p:nvGrpSpPr>
          <p:grpSpPr>
            <a:xfrm>
              <a:off x="5455867" y="6053100"/>
              <a:ext cx="1054120" cy="411427"/>
              <a:chOff x="4714200" y="3418200"/>
              <a:chExt cx="1038240" cy="416520"/>
            </a:xfrm>
          </p:grpSpPr>
          <p:pic>
            <p:nvPicPr>
              <p:cNvPr id="50" name="Picture 29">
                <a:extLst>
                  <a:ext uri="{FF2B5EF4-FFF2-40B4-BE49-F238E27FC236}">
                    <a16:creationId xmlns:a16="http://schemas.microsoft.com/office/drawing/2014/main" xmlns="" id="{495C717C-8A6C-4189-AE74-66B09BAAC6CD}"/>
                  </a:ext>
                </a:extLst>
              </p:cNvPr>
              <p:cNvPicPr/>
              <p:nvPr/>
            </p:nvPicPr>
            <p:blipFill>
              <a:blip r:embed="rId14" cstate="screen">
                <a:extLst>
                  <a:ext uri="{28A0092B-C50C-407E-A947-70E740481C1C}">
                    <a14:useLocalDpi xmlns:a14="http://schemas.microsoft.com/office/drawing/2010/main"/>
                  </a:ext>
                </a:extLst>
              </a:blip>
              <a:srcRect/>
              <a:stretch/>
            </p:blipFill>
            <p:spPr>
              <a:xfrm>
                <a:off x="4714200" y="3418200"/>
                <a:ext cx="576000" cy="416520"/>
              </a:xfrm>
              <a:prstGeom prst="rect">
                <a:avLst/>
              </a:prstGeom>
              <a:ln>
                <a:noFill/>
              </a:ln>
            </p:spPr>
          </p:pic>
          <p:pic>
            <p:nvPicPr>
              <p:cNvPr id="51" name="Picture 30">
                <a:extLst>
                  <a:ext uri="{FF2B5EF4-FFF2-40B4-BE49-F238E27FC236}">
                    <a16:creationId xmlns:a16="http://schemas.microsoft.com/office/drawing/2014/main" xmlns="" id="{7F49D2D6-99DF-407D-AD00-CD2DB937D25A}"/>
                  </a:ext>
                </a:extLst>
              </p:cNvPr>
              <p:cNvPicPr/>
              <p:nvPr/>
            </p:nvPicPr>
            <p:blipFill>
              <a:blip r:embed="rId15" cstate="screen">
                <a:extLst>
                  <a:ext uri="{28A0092B-C50C-407E-A947-70E740481C1C}">
                    <a14:useLocalDpi xmlns:a14="http://schemas.microsoft.com/office/drawing/2010/main"/>
                  </a:ext>
                </a:extLst>
              </a:blip>
              <a:srcRect/>
              <a:stretch/>
            </p:blipFill>
            <p:spPr>
              <a:xfrm>
                <a:off x="5176440" y="3550680"/>
                <a:ext cx="576000" cy="155520"/>
              </a:xfrm>
              <a:prstGeom prst="rect">
                <a:avLst/>
              </a:prstGeom>
              <a:ln>
                <a:noFill/>
              </a:ln>
            </p:spPr>
          </p:pic>
        </p:grpSp>
        <p:pic>
          <p:nvPicPr>
            <p:cNvPr id="15" name="Picture 18" descr="A picture containing drawing&#10;&#10;Description generated with very high confidence">
              <a:extLst>
                <a:ext uri="{FF2B5EF4-FFF2-40B4-BE49-F238E27FC236}">
                  <a16:creationId xmlns:a16="http://schemas.microsoft.com/office/drawing/2014/main" xmlns="" id="{3FA575DE-0E8E-4247-80F6-A8D67E070581}"/>
                </a:ext>
              </a:extLst>
            </p:cNvPr>
            <p:cNvPicPr/>
            <p:nvPr/>
          </p:nvPicPr>
          <p:blipFill rotWithShape="1">
            <a:blip r:embed="rId16" cstate="screen">
              <a:extLst>
                <a:ext uri="{28A0092B-C50C-407E-A947-70E740481C1C}">
                  <a14:useLocalDpi xmlns:a14="http://schemas.microsoft.com/office/drawing/2010/main"/>
                </a:ext>
              </a:extLst>
            </a:blip>
            <a:srcRect/>
            <a:stretch/>
          </p:blipFill>
          <p:spPr>
            <a:xfrm>
              <a:off x="7101668" y="6068647"/>
              <a:ext cx="793993" cy="446487"/>
            </a:xfrm>
            <a:prstGeom prst="rect">
              <a:avLst/>
            </a:prstGeom>
            <a:ln>
              <a:noFill/>
            </a:ln>
          </p:spPr>
        </p:pic>
        <p:pic>
          <p:nvPicPr>
            <p:cNvPr id="36" name="Picture 9" descr="D:\OISP\SO TAYMARKETING 2010-2011\HINH DUNG +LOGO\logo nagaoka.JPG">
              <a:extLst>
                <a:ext uri="{FF2B5EF4-FFF2-40B4-BE49-F238E27FC236}">
                  <a16:creationId xmlns:a16="http://schemas.microsoft.com/office/drawing/2014/main" xmlns="" id="{47661436-1DDA-4233-9ADC-B31A65AF71B9}"/>
                </a:ext>
              </a:extLst>
            </p:cNvPr>
            <p:cNvPicPr/>
            <p:nvPr/>
          </p:nvPicPr>
          <p:blipFill>
            <a:blip r:embed="rId17" cstate="screen">
              <a:extLst>
                <a:ext uri="{28A0092B-C50C-407E-A947-70E740481C1C}">
                  <a14:useLocalDpi xmlns:a14="http://schemas.microsoft.com/office/drawing/2010/main"/>
                </a:ext>
              </a:extLst>
            </a:blip>
            <a:stretch/>
          </p:blipFill>
          <p:spPr>
            <a:xfrm>
              <a:off x="10334813" y="3052387"/>
              <a:ext cx="1072987" cy="757587"/>
            </a:xfrm>
            <a:prstGeom prst="rect">
              <a:avLst/>
            </a:prstGeom>
            <a:ln w="9360">
              <a:noFill/>
            </a:ln>
          </p:spPr>
        </p:pic>
        <p:pic>
          <p:nvPicPr>
            <p:cNvPr id="38" name="Picture 23" descr="A close up of a logo&#10;&#10;Description automatically generated">
              <a:extLst>
                <a:ext uri="{FF2B5EF4-FFF2-40B4-BE49-F238E27FC236}">
                  <a16:creationId xmlns:a16="http://schemas.microsoft.com/office/drawing/2014/main" xmlns="" id="{29503953-59CC-46DD-935A-FA82A8E6F3E3}"/>
                </a:ext>
              </a:extLst>
            </p:cNvPr>
            <p:cNvPicPr/>
            <p:nvPr/>
          </p:nvPicPr>
          <p:blipFill>
            <a:blip r:embed="rId18" cstate="screen">
              <a:extLst>
                <a:ext uri="{28A0092B-C50C-407E-A947-70E740481C1C}">
                  <a14:useLocalDpi xmlns:a14="http://schemas.microsoft.com/office/drawing/2010/main"/>
                </a:ext>
              </a:extLst>
            </a:blip>
            <a:stretch/>
          </p:blipFill>
          <p:spPr>
            <a:xfrm>
              <a:off x="11099507" y="3026440"/>
              <a:ext cx="817400" cy="817400"/>
            </a:xfrm>
            <a:prstGeom prst="rect">
              <a:avLst/>
            </a:prstGeom>
            <a:ln>
              <a:noFill/>
            </a:ln>
          </p:spPr>
        </p:pic>
        <p:pic>
          <p:nvPicPr>
            <p:cNvPr id="40" name="Picture 5" descr="A screenshot of a cell phone&#10;&#10;Description automatically generated">
              <a:extLst>
                <a:ext uri="{FF2B5EF4-FFF2-40B4-BE49-F238E27FC236}">
                  <a16:creationId xmlns:a16="http://schemas.microsoft.com/office/drawing/2014/main" xmlns="" id="{F663D67E-66F8-442D-8245-63FD8824C89E}"/>
                </a:ext>
              </a:extLst>
            </p:cNvPr>
            <p:cNvPicPr/>
            <p:nvPr/>
          </p:nvPicPr>
          <p:blipFill>
            <a:blip r:embed="rId19" cstate="screen">
              <a:extLst>
                <a:ext uri="{28A0092B-C50C-407E-A947-70E740481C1C}">
                  <a14:useLocalDpi xmlns:a14="http://schemas.microsoft.com/office/drawing/2010/main"/>
                </a:ext>
              </a:extLst>
            </a:blip>
            <a:stretch/>
          </p:blipFill>
          <p:spPr>
            <a:xfrm>
              <a:off x="11017839" y="5248063"/>
              <a:ext cx="650747" cy="1034667"/>
            </a:xfrm>
            <a:prstGeom prst="rect">
              <a:avLst/>
            </a:prstGeom>
            <a:ln>
              <a:noFill/>
            </a:ln>
          </p:spPr>
        </p:pic>
        <p:pic>
          <p:nvPicPr>
            <p:cNvPr id="46" name="Picture 4" descr="Image result for switzerland flag png">
              <a:extLst>
                <a:ext uri="{FF2B5EF4-FFF2-40B4-BE49-F238E27FC236}">
                  <a16:creationId xmlns:a16="http://schemas.microsoft.com/office/drawing/2014/main" xmlns="" id="{A2936A09-8E79-4169-A33F-D2E77E0EAAD5}"/>
                </a:ext>
              </a:extLst>
            </p:cNvPr>
            <p:cNvPicPr/>
            <p:nvPr/>
          </p:nvPicPr>
          <p:blipFill>
            <a:blip r:embed="rId20" cstate="screen">
              <a:extLst>
                <a:ext uri="{28A0092B-C50C-407E-A947-70E740481C1C}">
                  <a14:useLocalDpi xmlns:a14="http://schemas.microsoft.com/office/drawing/2010/main"/>
                </a:ext>
              </a:extLst>
            </a:blip>
            <a:srcRect/>
            <a:stretch/>
          </p:blipFill>
          <p:spPr>
            <a:xfrm>
              <a:off x="5281693" y="1535467"/>
              <a:ext cx="649920" cy="426240"/>
            </a:xfrm>
            <a:prstGeom prst="rect">
              <a:avLst/>
            </a:prstGeom>
            <a:ln>
              <a:noFill/>
            </a:ln>
          </p:spPr>
        </p:pic>
        <p:pic>
          <p:nvPicPr>
            <p:cNvPr id="52" name="Picture 3081" descr="A picture containing drawing, room&#10;&#10;Description automatically generated">
              <a:extLst>
                <a:ext uri="{FF2B5EF4-FFF2-40B4-BE49-F238E27FC236}">
                  <a16:creationId xmlns:a16="http://schemas.microsoft.com/office/drawing/2014/main" xmlns="" id="{4C8338A8-5FBF-4D05-9CC9-5D24AFBAA0EC}"/>
                </a:ext>
              </a:extLst>
            </p:cNvPr>
            <p:cNvPicPr/>
            <p:nvPr/>
          </p:nvPicPr>
          <p:blipFill>
            <a:blip r:embed="rId21" cstate="screen">
              <a:extLst>
                <a:ext uri="{28A0092B-C50C-407E-A947-70E740481C1C}">
                  <a14:useLocalDpi xmlns:a14="http://schemas.microsoft.com/office/drawing/2010/main"/>
                </a:ext>
              </a:extLst>
            </a:blip>
            <a:stretch/>
          </p:blipFill>
          <p:spPr>
            <a:xfrm>
              <a:off x="5282267" y="2025227"/>
              <a:ext cx="653813" cy="468573"/>
            </a:xfrm>
            <a:prstGeom prst="rect">
              <a:avLst/>
            </a:prstGeom>
            <a:ln>
              <a:noFill/>
            </a:ln>
          </p:spPr>
        </p:pic>
        <p:pic>
          <p:nvPicPr>
            <p:cNvPr id="58" name="Picture 25" descr="A picture containing food, drawing&#10;&#10;Description automatically generated">
              <a:extLst>
                <a:ext uri="{FF2B5EF4-FFF2-40B4-BE49-F238E27FC236}">
                  <a16:creationId xmlns:a16="http://schemas.microsoft.com/office/drawing/2014/main" xmlns="" id="{2C90AD46-B92E-4D9A-8ADE-045305C5A654}"/>
                </a:ext>
              </a:extLst>
            </p:cNvPr>
            <p:cNvPicPr/>
            <p:nvPr/>
          </p:nvPicPr>
          <p:blipFill>
            <a:blip r:embed="rId22" cstate="screen">
              <a:extLst>
                <a:ext uri="{28A0092B-C50C-407E-A947-70E740481C1C}">
                  <a14:useLocalDpi xmlns:a14="http://schemas.microsoft.com/office/drawing/2010/main"/>
                </a:ext>
              </a:extLst>
            </a:blip>
            <a:stretch/>
          </p:blipFill>
          <p:spPr>
            <a:xfrm>
              <a:off x="9824147" y="2984787"/>
              <a:ext cx="801333" cy="826733"/>
            </a:xfrm>
            <a:prstGeom prst="rect">
              <a:avLst/>
            </a:prstGeom>
            <a:ln>
              <a:noFill/>
            </a:ln>
          </p:spPr>
        </p:pic>
        <p:pic>
          <p:nvPicPr>
            <p:cNvPr id="60" name="Graphic 3072" descr="A picture containing drawing&#10;&#10;Description generated with very high confidence">
              <a:extLst>
                <a:ext uri="{FF2B5EF4-FFF2-40B4-BE49-F238E27FC236}">
                  <a16:creationId xmlns:a16="http://schemas.microsoft.com/office/drawing/2014/main" xmlns="" id="{14EA2C4E-C691-4377-BE93-3D083EC8D75E}"/>
                </a:ext>
              </a:extLst>
            </p:cNvPr>
            <p:cNvPicPr/>
            <p:nvPr/>
          </p:nvPicPr>
          <p:blipFill>
            <a:blip r:embed="rId23" cstate="screen">
              <a:extLst>
                <a:ext uri="{28A0092B-C50C-407E-A947-70E740481C1C}">
                  <a14:useLocalDpi xmlns:a14="http://schemas.microsoft.com/office/drawing/2010/main"/>
                </a:ext>
              </a:extLst>
            </a:blip>
            <a:stretch/>
          </p:blipFill>
          <p:spPr>
            <a:xfrm>
              <a:off x="7690373" y="2802853"/>
              <a:ext cx="639840" cy="426240"/>
            </a:xfrm>
            <a:prstGeom prst="rect">
              <a:avLst/>
            </a:prstGeom>
            <a:ln>
              <a:noFill/>
            </a:ln>
          </p:spPr>
        </p:pic>
        <p:pic>
          <p:nvPicPr>
            <p:cNvPr id="62" name="Picture 2" descr="A close up of a logo&#10;&#10;Description generated with very high confidence">
              <a:extLst>
                <a:ext uri="{FF2B5EF4-FFF2-40B4-BE49-F238E27FC236}">
                  <a16:creationId xmlns:a16="http://schemas.microsoft.com/office/drawing/2014/main" xmlns="" id="{DB65FBE4-D89F-42B1-B410-B7D7B8CA4D49}"/>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840134" y="3278823"/>
              <a:ext cx="347133" cy="461221"/>
            </a:xfrm>
            <a:prstGeom prst="rect">
              <a:avLst/>
            </a:prstGeom>
          </p:spPr>
        </p:pic>
        <p:pic>
          <p:nvPicPr>
            <p:cNvPr id="39" name="Picture 38" descr="A picture containing text, sign&#10;&#10;Description automatically generated">
              <a:extLst>
                <a:ext uri="{FF2B5EF4-FFF2-40B4-BE49-F238E27FC236}">
                  <a16:creationId xmlns:a16="http://schemas.microsoft.com/office/drawing/2014/main" xmlns="" id="{AFF80C07-3058-4B1E-855B-5D13DD302CFA}"/>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161267" y="5499421"/>
              <a:ext cx="1542343" cy="531952"/>
            </a:xfrm>
            <a:prstGeom prst="rect">
              <a:avLst/>
            </a:prstGeom>
          </p:spPr>
        </p:pic>
        <p:sp>
          <p:nvSpPr>
            <p:cNvPr id="2" name="TextBox 1">
              <a:extLst>
                <a:ext uri="{FF2B5EF4-FFF2-40B4-BE49-F238E27FC236}">
                  <a16:creationId xmlns:a16="http://schemas.microsoft.com/office/drawing/2014/main" xmlns="" id="{9909C8A0-4428-5AE6-FB33-5DA554E2E51F}"/>
                </a:ext>
              </a:extLst>
            </p:cNvPr>
            <p:cNvSpPr txBox="1"/>
            <p:nvPr/>
          </p:nvSpPr>
          <p:spPr>
            <a:xfrm>
              <a:off x="299750" y="4625635"/>
              <a:ext cx="2853061" cy="1559529"/>
            </a:xfrm>
            <a:prstGeom prst="rect">
              <a:avLst/>
            </a:prstGeom>
            <a:noFill/>
            <a:ln w="31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gn="just">
                <a:lnSpc>
                  <a:spcPct val="107000"/>
                </a:lnSpc>
                <a:spcBef>
                  <a:spcPts val="200"/>
                </a:spcBef>
                <a:buFont typeface="Symbol" panose="05050102010706020507" pitchFamily="18" charset="2"/>
                <a:buChar char=""/>
              </a:pPr>
              <a:r>
                <a:rPr lang="en-US" sz="1800" b="1" kern="100" dirty="0">
                  <a:solidFill>
                    <a:srgbClr val="2F5496"/>
                  </a:solidFill>
                  <a:effectLst/>
                  <a:ea typeface="Times New Roman" panose="02020603050405020304" pitchFamily="18" charset="0"/>
                  <a:cs typeface="Times New Roman" panose="02020603050405020304" pitchFamily="18" charset="0"/>
                </a:rPr>
                <a:t>Thông qua CTĐT </a:t>
              </a:r>
              <a:r>
                <a:rPr lang="en-US" sz="1800" b="1" kern="100" dirty="0" err="1">
                  <a:solidFill>
                    <a:srgbClr val="2F5496"/>
                  </a:solidFill>
                  <a:effectLst/>
                  <a:ea typeface="Times New Roman" panose="02020603050405020304" pitchFamily="18" charset="0"/>
                  <a:cs typeface="Times New Roman" panose="02020603050405020304" pitchFamily="18" charset="0"/>
                </a:rPr>
                <a:t>liên</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kết</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quốc</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tế</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với</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các</a:t>
              </a:r>
              <a:r>
                <a:rPr lang="en-US" sz="1800" b="1" kern="100" dirty="0">
                  <a:solidFill>
                    <a:srgbClr val="2F5496"/>
                  </a:solidFill>
                  <a:effectLst/>
                  <a:ea typeface="Times New Roman" panose="02020603050405020304" pitchFamily="18" charset="0"/>
                  <a:cs typeface="Times New Roman" panose="02020603050405020304" pitchFamily="18" charset="0"/>
                </a:rPr>
                <a:t> ĐH </a:t>
              </a:r>
              <a:r>
                <a:rPr lang="en-US" sz="1800" b="1" kern="100" dirty="0" err="1">
                  <a:solidFill>
                    <a:srgbClr val="2F5496"/>
                  </a:solidFill>
                  <a:effectLst/>
                  <a:ea typeface="Times New Roman" panose="02020603050405020304" pitchFamily="18" charset="0"/>
                  <a:cs typeface="Times New Roman" panose="02020603050405020304" pitchFamily="18" charset="0"/>
                </a:rPr>
                <a:t>hàng</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đầu</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của</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Mỹ</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Nhật</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Úc</a:t>
              </a:r>
              <a:r>
                <a:rPr lang="en-US" sz="1800" b="1" kern="100" dirty="0">
                  <a:solidFill>
                    <a:srgbClr val="2F5496"/>
                  </a:solidFill>
                  <a:effectLst/>
                  <a:ea typeface="Times New Roman" panose="02020603050405020304" pitchFamily="18" charset="0"/>
                  <a:cs typeface="Times New Roman" panose="02020603050405020304" pitchFamily="18" charset="0"/>
                </a:rPr>
                <a:t>, New Zealand, </a:t>
              </a:r>
              <a:r>
                <a:rPr lang="en-US" sz="1800" b="1" kern="100" dirty="0" err="1">
                  <a:solidFill>
                    <a:srgbClr val="2F5496"/>
                  </a:solidFill>
                  <a:effectLst/>
                  <a:ea typeface="Times New Roman" panose="02020603050405020304" pitchFamily="18" charset="0"/>
                  <a:cs typeface="Times New Roman" panose="02020603050405020304" pitchFamily="18" charset="0"/>
                </a:rPr>
                <a:t>Thụy</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Sỹ</a:t>
              </a:r>
              <a:r>
                <a:rPr lang="en-US" sz="1800" b="1" kern="100" dirty="0">
                  <a:solidFill>
                    <a:srgbClr val="2F5496"/>
                  </a:solidFill>
                  <a:effectLst/>
                  <a:ea typeface="Times New Roman" panose="02020603050405020304" pitchFamily="18" charset="0"/>
                  <a:cs typeface="Times New Roman" panose="02020603050405020304" pitchFamily="18" charset="0"/>
                </a:rPr>
                <a:t>.</a:t>
              </a:r>
            </a:p>
          </p:txBody>
        </p:sp>
      </p:grpSp>
      <p:sp>
        <p:nvSpPr>
          <p:cNvPr id="4" name="Slide Number Placeholder 3">
            <a:extLst>
              <a:ext uri="{FF2B5EF4-FFF2-40B4-BE49-F238E27FC236}">
                <a16:creationId xmlns:a16="http://schemas.microsoft.com/office/drawing/2014/main" xmlns="" id="{685E9CED-36DF-A44C-FE28-1EBA8278C5A9}"/>
              </a:ext>
            </a:extLst>
          </p:cNvPr>
          <p:cNvSpPr>
            <a:spLocks noGrp="1"/>
          </p:cNvSpPr>
          <p:nvPr>
            <p:ph type="sldNum" idx="12"/>
          </p:nvPr>
        </p:nvSpPr>
        <p:spPr/>
        <p:txBody>
          <a:bodyPr/>
          <a:lstStyle/>
          <a:p>
            <a:fld id="{00000000-1234-1234-1234-123412341234}" type="slidenum">
              <a:rPr lang="en" smtClean="0"/>
              <a:pPr/>
              <a:t>16</a:t>
            </a:fld>
            <a:endParaRPr lang="en" dirty="0"/>
          </a:p>
        </p:txBody>
      </p:sp>
      <p:sp>
        <p:nvSpPr>
          <p:cNvPr id="8" name="Title 1">
            <a:extLst>
              <a:ext uri="{FF2B5EF4-FFF2-40B4-BE49-F238E27FC236}">
                <a16:creationId xmlns:a16="http://schemas.microsoft.com/office/drawing/2014/main" xmlns="" id="{8F786155-ABD4-8218-DCE2-C593E893B5D0}"/>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
        <p:nvSpPr>
          <p:cNvPr id="19" name="Title 1">
            <a:extLst>
              <a:ext uri="{FF2B5EF4-FFF2-40B4-BE49-F238E27FC236}">
                <a16:creationId xmlns:a16="http://schemas.microsoft.com/office/drawing/2014/main" xmlns="" id="{7F939B19-C706-461C-3B26-063E755D62B2}"/>
              </a:ext>
            </a:extLst>
          </p:cNvPr>
          <p:cNvSpPr txBox="1">
            <a:spLocks/>
          </p:cNvSpPr>
          <p:nvPr/>
        </p:nvSpPr>
        <p:spPr>
          <a:xfrm flipH="1">
            <a:off x="5931612" y="-1"/>
            <a:ext cx="6062185" cy="117888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9pPr>
          </a:lstStyle>
          <a:p>
            <a:pPr>
              <a:lnSpc>
                <a:spcPct val="90000"/>
              </a:lnSpc>
              <a:spcBef>
                <a:spcPts val="1600"/>
              </a:spcBef>
            </a:pPr>
            <a:r>
              <a:rPr lang="en-US" sz="2600" b="1" kern="100" dirty="0"/>
              <a:t>5</a:t>
            </a:r>
            <a:r>
              <a:rPr lang="en-US" sz="2600" b="1" kern="100"/>
              <a:t>. Nguồn Giảng viên Quốc </a:t>
            </a:r>
            <a:r>
              <a:rPr lang="en-US" sz="2600" b="1" kern="100" dirty="0" err="1"/>
              <a:t>tế</a:t>
            </a:r>
            <a:r>
              <a:rPr lang="en-US" sz="2600" b="1" kern="100" dirty="0"/>
              <a:t> </a:t>
            </a:r>
            <a:r>
              <a:rPr lang="en-US" sz="2600" b="1" kern="100" dirty="0" err="1"/>
              <a:t>giảng</a:t>
            </a:r>
            <a:r>
              <a:rPr lang="en-US" sz="2600" b="1" kern="100" dirty="0"/>
              <a:t> </a:t>
            </a:r>
            <a:r>
              <a:rPr lang="en-US" sz="2600" b="1" kern="100" dirty="0" err="1"/>
              <a:t>dạy</a:t>
            </a:r>
            <a:endParaRPr lang="en-US" sz="2600" b="1" kern="100" dirty="0"/>
          </a:p>
        </p:txBody>
      </p:sp>
    </p:spTree>
    <p:extLst>
      <p:ext uri="{BB962C8B-B14F-4D97-AF65-F5344CB8AC3E}">
        <p14:creationId xmlns:p14="http://schemas.microsoft.com/office/powerpoint/2010/main" val="404369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47A2FF-EDB7-437E-AE36-F0D18AD7BAF8}"/>
              </a:ext>
            </a:extLst>
          </p:cNvPr>
          <p:cNvSpPr>
            <a:spLocks noGrp="1"/>
          </p:cNvSpPr>
          <p:nvPr>
            <p:ph type="title"/>
          </p:nvPr>
        </p:nvSpPr>
        <p:spPr>
          <a:xfrm>
            <a:off x="4897158" y="2508516"/>
            <a:ext cx="7034647" cy="1012352"/>
          </a:xfrm>
        </p:spPr>
        <p:txBody>
          <a:bodyPr/>
          <a:lstStyle/>
          <a:p>
            <a:pPr algn="r"/>
            <a:r>
              <a:rPr lang="en-US" sz="3200" kern="1200" dirty="0">
                <a:solidFill>
                  <a:schemeClr val="accent1"/>
                </a:solidFill>
              </a:rPr>
              <a:t>IV. </a:t>
            </a:r>
            <a:r>
              <a:rPr lang="en-US" sz="3200" dirty="0">
                <a:solidFill>
                  <a:srgbClr val="E5BF4D"/>
                </a:solidFill>
              </a:rPr>
              <a:t>BÀI HỌC KINH NGHIỆM</a:t>
            </a:r>
            <a:r>
              <a:rPr kumimoji="0" lang="en-US" sz="32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
            </a:r>
            <a:br>
              <a:rPr kumimoji="0" lang="en-US" sz="32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br>
            <a:endParaRPr lang="en-US" sz="3200" kern="1200" dirty="0">
              <a:solidFill>
                <a:schemeClr val="accent1"/>
              </a:solidFill>
            </a:endParaRPr>
          </a:p>
        </p:txBody>
      </p:sp>
      <p:sp>
        <p:nvSpPr>
          <p:cNvPr id="8" name="Google Shape;3186;p82">
            <a:extLst>
              <a:ext uri="{FF2B5EF4-FFF2-40B4-BE49-F238E27FC236}">
                <a16:creationId xmlns:a16="http://schemas.microsoft.com/office/drawing/2014/main" xmlns="" id="{8AA42F42-0665-47EF-B2CB-A7CA3D75B3E7}"/>
              </a:ext>
            </a:extLst>
          </p:cNvPr>
          <p:cNvSpPr/>
          <p:nvPr/>
        </p:nvSpPr>
        <p:spPr>
          <a:xfrm rot="5400000">
            <a:off x="6187732" y="3268794"/>
            <a:ext cx="317085" cy="320413"/>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 descr="A picture containing diagram&#10;&#10;Description automatically generated">
            <a:extLst>
              <a:ext uri="{FF2B5EF4-FFF2-40B4-BE49-F238E27FC236}">
                <a16:creationId xmlns:a16="http://schemas.microsoft.com/office/drawing/2014/main" xmlns="" id="{2C6C4E5A-D124-0E00-A31A-6DB74B9C389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0194" y="1648198"/>
            <a:ext cx="5925873" cy="3147768"/>
          </a:xfrm>
          <a:prstGeom prst="roundRect">
            <a:avLst>
              <a:gd name="adj" fmla="val 10223"/>
            </a:avLst>
          </a:prstGeom>
        </p:spPr>
      </p:pic>
    </p:spTree>
    <p:extLst>
      <p:ext uri="{BB962C8B-B14F-4D97-AF65-F5344CB8AC3E}">
        <p14:creationId xmlns:p14="http://schemas.microsoft.com/office/powerpoint/2010/main" val="172803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47A2FF-EDB7-437E-AE36-F0D18AD7BAF8}"/>
              </a:ext>
            </a:extLst>
          </p:cNvPr>
          <p:cNvSpPr>
            <a:spLocks noGrp="1"/>
          </p:cNvSpPr>
          <p:nvPr>
            <p:ph type="title"/>
          </p:nvPr>
        </p:nvSpPr>
        <p:spPr>
          <a:xfrm>
            <a:off x="220836" y="0"/>
            <a:ext cx="7231350" cy="341978"/>
          </a:xfrm>
        </p:spPr>
        <p:txBody>
          <a:bodyPr/>
          <a:lstStyle/>
          <a:p>
            <a:r>
              <a:rPr lang="en-US" sz="3200" dirty="0">
                <a:solidFill>
                  <a:schemeClr val="accent1"/>
                </a:solidFill>
              </a:rPr>
              <a:t>IV. BÀI HỌC KINH NGHIỆM</a:t>
            </a:r>
          </a:p>
        </p:txBody>
      </p:sp>
      <p:sp>
        <p:nvSpPr>
          <p:cNvPr id="2" name="TextBox 1">
            <a:extLst>
              <a:ext uri="{FF2B5EF4-FFF2-40B4-BE49-F238E27FC236}">
                <a16:creationId xmlns:a16="http://schemas.microsoft.com/office/drawing/2014/main" xmlns="" id="{63F35C7F-5D86-65E8-6465-1735C4D44F1C}"/>
              </a:ext>
            </a:extLst>
          </p:cNvPr>
          <p:cNvSpPr txBox="1"/>
          <p:nvPr/>
        </p:nvSpPr>
        <p:spPr>
          <a:xfrm>
            <a:off x="220836" y="787980"/>
            <a:ext cx="11589706" cy="5240345"/>
          </a:xfrm>
          <a:prstGeom prst="rect">
            <a:avLst/>
          </a:prstGeom>
          <a:noFill/>
        </p:spPr>
        <p:txBody>
          <a:bodyPr wrap="square">
            <a:spAutoFit/>
          </a:bodyPr>
          <a:lstStyle/>
          <a:p>
            <a:pPr marL="91440" lvl="0" indent="-342900" algn="just">
              <a:lnSpc>
                <a:spcPct val="150000"/>
              </a:lnSpc>
              <a:spcBef>
                <a:spcPts val="600"/>
              </a:spcBef>
              <a:buFont typeface="Wingdings" panose="05000000000000000000" pitchFamily="2" charset="2"/>
              <a:buChar char="Ø"/>
            </a:pPr>
            <a:r>
              <a:rPr lang="en-US" sz="2400" b="1" dirty="0" err="1">
                <a:solidFill>
                  <a:schemeClr val="accent1"/>
                </a:solidFill>
              </a:rPr>
              <a:t>Cần</a:t>
            </a:r>
            <a:r>
              <a:rPr lang="en-US" sz="2400" b="1" dirty="0">
                <a:solidFill>
                  <a:schemeClr val="accent1"/>
                </a:solidFill>
              </a:rPr>
              <a:t> </a:t>
            </a:r>
            <a:r>
              <a:rPr lang="en-US" sz="2400" b="1" dirty="0" err="1">
                <a:solidFill>
                  <a:schemeClr val="accent1"/>
                </a:solidFill>
              </a:rPr>
              <a:t>xây</a:t>
            </a:r>
            <a:r>
              <a:rPr lang="en-US" sz="2400" b="1" dirty="0">
                <a:solidFill>
                  <a:schemeClr val="accent1"/>
                </a:solidFill>
              </a:rPr>
              <a:t> </a:t>
            </a:r>
            <a:r>
              <a:rPr lang="en-US" sz="2400" b="1" dirty="0" err="1">
                <a:solidFill>
                  <a:schemeClr val="accent1"/>
                </a:solidFill>
              </a:rPr>
              <a:t>dựng</a:t>
            </a:r>
            <a:r>
              <a:rPr lang="en-US" sz="2400" b="1" dirty="0">
                <a:solidFill>
                  <a:schemeClr val="accent1"/>
                </a:solidFill>
              </a:rPr>
              <a:t> </a:t>
            </a:r>
            <a:r>
              <a:rPr lang="en-US" sz="2400" b="1" dirty="0" err="1">
                <a:solidFill>
                  <a:schemeClr val="accent1"/>
                </a:solidFill>
              </a:rPr>
              <a:t>nhận</a:t>
            </a:r>
            <a:r>
              <a:rPr lang="en-US" sz="2400" b="1" dirty="0">
                <a:solidFill>
                  <a:schemeClr val="accent1"/>
                </a:solidFill>
              </a:rPr>
              <a:t> </a:t>
            </a:r>
            <a:r>
              <a:rPr lang="en-US" sz="2400" b="1" dirty="0" err="1">
                <a:solidFill>
                  <a:schemeClr val="accent1"/>
                </a:solidFill>
              </a:rPr>
              <a:t>thức</a:t>
            </a:r>
            <a:r>
              <a:rPr lang="en-US" sz="2400" b="1" dirty="0">
                <a:solidFill>
                  <a:schemeClr val="accent1"/>
                </a:solidFill>
              </a:rPr>
              <a:t> </a:t>
            </a:r>
            <a:r>
              <a:rPr lang="en-US" sz="2400" b="1" dirty="0" err="1">
                <a:solidFill>
                  <a:schemeClr val="accent1"/>
                </a:solidFill>
              </a:rPr>
              <a:t>về</a:t>
            </a:r>
            <a:r>
              <a:rPr lang="en-US" sz="2400" b="1" dirty="0">
                <a:solidFill>
                  <a:schemeClr val="accent1"/>
                </a:solidFill>
              </a:rPr>
              <a:t> </a:t>
            </a:r>
            <a:r>
              <a:rPr lang="en-US" sz="2400" b="1" dirty="0" err="1">
                <a:solidFill>
                  <a:schemeClr val="accent1"/>
                </a:solidFill>
              </a:rPr>
              <a:t>hội</a:t>
            </a:r>
            <a:r>
              <a:rPr lang="en-US" sz="2400" b="1" dirty="0">
                <a:solidFill>
                  <a:schemeClr val="accent1"/>
                </a:solidFill>
              </a:rPr>
              <a:t> </a:t>
            </a:r>
            <a:r>
              <a:rPr lang="en-US" sz="2400" b="1" dirty="0" err="1">
                <a:solidFill>
                  <a:schemeClr val="accent1"/>
                </a:solidFill>
              </a:rPr>
              <a:t>nhập</a:t>
            </a:r>
            <a:r>
              <a:rPr lang="en-US" sz="2400" b="1" dirty="0">
                <a:solidFill>
                  <a:schemeClr val="accent1"/>
                </a:solidFill>
              </a:rPr>
              <a:t> </a:t>
            </a:r>
            <a:r>
              <a:rPr lang="en-US" sz="2400" b="1" dirty="0" err="1">
                <a:solidFill>
                  <a:schemeClr val="accent1"/>
                </a:solidFill>
              </a:rPr>
              <a:t>quốc</a:t>
            </a:r>
            <a:r>
              <a:rPr lang="en-US" sz="2400" b="1" dirty="0">
                <a:solidFill>
                  <a:schemeClr val="accent1"/>
                </a:solidFill>
              </a:rPr>
              <a:t> </a:t>
            </a:r>
            <a:r>
              <a:rPr lang="en-US" sz="2400" b="1" dirty="0" err="1">
                <a:solidFill>
                  <a:schemeClr val="accent1"/>
                </a:solidFill>
              </a:rPr>
              <a:t>tế</a:t>
            </a:r>
            <a:r>
              <a:rPr lang="en-US" sz="2400" b="1" dirty="0">
                <a:solidFill>
                  <a:schemeClr val="accent1"/>
                </a:solidFill>
              </a:rPr>
              <a:t> </a:t>
            </a:r>
            <a:r>
              <a:rPr lang="en-US" sz="2400" b="1" dirty="0" err="1">
                <a:solidFill>
                  <a:schemeClr val="accent1"/>
                </a:solidFill>
              </a:rPr>
              <a:t>về</a:t>
            </a:r>
            <a:r>
              <a:rPr lang="en-US" sz="2400" b="1" dirty="0">
                <a:solidFill>
                  <a:schemeClr val="accent1"/>
                </a:solidFill>
              </a:rPr>
              <a:t> </a:t>
            </a:r>
            <a:r>
              <a:rPr lang="en-US" sz="2400" b="1" dirty="0" err="1">
                <a:solidFill>
                  <a:schemeClr val="accent1"/>
                </a:solidFill>
              </a:rPr>
              <a:t>đào</a:t>
            </a:r>
            <a:r>
              <a:rPr lang="en-US" sz="2400" b="1" dirty="0">
                <a:solidFill>
                  <a:schemeClr val="accent1"/>
                </a:solidFill>
              </a:rPr>
              <a:t> </a:t>
            </a:r>
            <a:r>
              <a:rPr lang="en-US" sz="2400" b="1" dirty="0" err="1">
                <a:solidFill>
                  <a:schemeClr val="accent1"/>
                </a:solidFill>
              </a:rPr>
              <a:t>tạo</a:t>
            </a:r>
            <a:r>
              <a:rPr lang="en-US" sz="2400" b="1" dirty="0">
                <a:solidFill>
                  <a:schemeClr val="accent1"/>
                </a:solidFill>
              </a:rPr>
              <a:t> </a:t>
            </a:r>
            <a:r>
              <a:rPr lang="en-US" sz="2400" b="1" dirty="0" err="1">
                <a:solidFill>
                  <a:schemeClr val="accent1"/>
                </a:solidFill>
              </a:rPr>
              <a:t>từ</a:t>
            </a:r>
            <a:r>
              <a:rPr lang="en-US" sz="2400" b="1" dirty="0">
                <a:solidFill>
                  <a:schemeClr val="accent1"/>
                </a:solidFill>
              </a:rPr>
              <a:t> </a:t>
            </a:r>
            <a:r>
              <a:rPr lang="en-US" sz="2400" b="1" dirty="0" err="1">
                <a:solidFill>
                  <a:schemeClr val="accent1"/>
                </a:solidFill>
              </a:rPr>
              <a:t>lãnh</a:t>
            </a:r>
            <a:r>
              <a:rPr lang="en-US" sz="2400" b="1" dirty="0">
                <a:solidFill>
                  <a:schemeClr val="accent1"/>
                </a:solidFill>
              </a:rPr>
              <a:t> </a:t>
            </a:r>
            <a:r>
              <a:rPr lang="en-US" sz="2400" b="1" dirty="0" err="1">
                <a:solidFill>
                  <a:schemeClr val="accent1"/>
                </a:solidFill>
              </a:rPr>
              <a:t>đạo</a:t>
            </a:r>
            <a:r>
              <a:rPr lang="en-US" sz="2400" b="1" dirty="0">
                <a:solidFill>
                  <a:schemeClr val="accent1"/>
                </a:solidFill>
              </a:rPr>
              <a:t> </a:t>
            </a:r>
            <a:r>
              <a:rPr lang="en-US" sz="2400" b="1" dirty="0" err="1">
                <a:solidFill>
                  <a:schemeClr val="accent1"/>
                </a:solidFill>
              </a:rPr>
              <a:t>đến</a:t>
            </a:r>
            <a:r>
              <a:rPr lang="en-US" sz="2400" b="1" dirty="0">
                <a:solidFill>
                  <a:schemeClr val="accent1"/>
                </a:solidFill>
              </a:rPr>
              <a:t> </a:t>
            </a:r>
            <a:r>
              <a:rPr lang="en-US" sz="2400" b="1" dirty="0" err="1">
                <a:solidFill>
                  <a:schemeClr val="accent1"/>
                </a:solidFill>
              </a:rPr>
              <a:t>từng</a:t>
            </a:r>
            <a:r>
              <a:rPr lang="en-US" sz="2400" b="1" dirty="0">
                <a:solidFill>
                  <a:schemeClr val="accent1"/>
                </a:solidFill>
              </a:rPr>
              <a:t> </a:t>
            </a:r>
            <a:r>
              <a:rPr lang="en-US" sz="2400" b="1" dirty="0" err="1">
                <a:solidFill>
                  <a:schemeClr val="accent1"/>
                </a:solidFill>
              </a:rPr>
              <a:t>viên</a:t>
            </a:r>
            <a:r>
              <a:rPr lang="en-US" sz="2400" b="1" dirty="0">
                <a:solidFill>
                  <a:schemeClr val="accent1"/>
                </a:solidFill>
              </a:rPr>
              <a:t> </a:t>
            </a:r>
            <a:r>
              <a:rPr lang="en-US" sz="2400" b="1" dirty="0" err="1">
                <a:solidFill>
                  <a:schemeClr val="accent1"/>
                </a:solidFill>
              </a:rPr>
              <a:t>chức</a:t>
            </a:r>
            <a:r>
              <a:rPr lang="en-US" sz="2400" b="1" dirty="0">
                <a:solidFill>
                  <a:schemeClr val="accent1"/>
                </a:solidFill>
              </a:rPr>
              <a:t>, </a:t>
            </a:r>
            <a:r>
              <a:rPr lang="en-US" sz="2400" b="1" dirty="0" err="1">
                <a:solidFill>
                  <a:schemeClr val="accent1"/>
                </a:solidFill>
              </a:rPr>
              <a:t>người</a:t>
            </a:r>
            <a:r>
              <a:rPr lang="en-US" sz="2400" b="1" dirty="0">
                <a:solidFill>
                  <a:schemeClr val="accent1"/>
                </a:solidFill>
              </a:rPr>
              <a:t> </a:t>
            </a:r>
            <a:r>
              <a:rPr lang="en-US" sz="2400" b="1" dirty="0" err="1">
                <a:solidFill>
                  <a:schemeClr val="accent1"/>
                </a:solidFill>
              </a:rPr>
              <a:t>lao</a:t>
            </a:r>
            <a:r>
              <a:rPr lang="en-US" sz="2400" b="1" dirty="0">
                <a:solidFill>
                  <a:schemeClr val="accent1"/>
                </a:solidFill>
              </a:rPr>
              <a:t> </a:t>
            </a:r>
            <a:r>
              <a:rPr lang="en-US" sz="2400" b="1" dirty="0" err="1">
                <a:solidFill>
                  <a:schemeClr val="accent1"/>
                </a:solidFill>
              </a:rPr>
              <a:t>động</a:t>
            </a:r>
            <a:r>
              <a:rPr lang="en-US" sz="2400" b="1" dirty="0">
                <a:solidFill>
                  <a:schemeClr val="accent1"/>
                </a:solidFill>
              </a:rPr>
              <a:t> </a:t>
            </a:r>
            <a:r>
              <a:rPr lang="en-US" sz="2400" b="1" dirty="0" err="1">
                <a:solidFill>
                  <a:schemeClr val="accent1"/>
                </a:solidFill>
              </a:rPr>
              <a:t>và</a:t>
            </a:r>
            <a:r>
              <a:rPr lang="en-US" sz="2400" b="1" dirty="0">
                <a:solidFill>
                  <a:schemeClr val="accent1"/>
                </a:solidFill>
              </a:rPr>
              <a:t> </a:t>
            </a:r>
            <a:r>
              <a:rPr lang="en-US" sz="2400" b="1" dirty="0" err="1">
                <a:solidFill>
                  <a:schemeClr val="accent1"/>
                </a:solidFill>
              </a:rPr>
              <a:t>sinh</a:t>
            </a:r>
            <a:r>
              <a:rPr lang="en-US" sz="2400" b="1" dirty="0">
                <a:solidFill>
                  <a:schemeClr val="accent1"/>
                </a:solidFill>
              </a:rPr>
              <a:t> </a:t>
            </a:r>
            <a:r>
              <a:rPr lang="en-US" sz="2400" b="1" dirty="0" err="1">
                <a:solidFill>
                  <a:schemeClr val="accent1"/>
                </a:solidFill>
              </a:rPr>
              <a:t>viên</a:t>
            </a:r>
            <a:r>
              <a:rPr lang="en-US" sz="2400" b="1" dirty="0">
                <a:solidFill>
                  <a:schemeClr val="bg1"/>
                </a:solidFill>
              </a:rPr>
              <a:t>.</a:t>
            </a:r>
          </a:p>
          <a:p>
            <a:pPr marL="91440" indent="-285750" algn="just">
              <a:lnSpc>
                <a:spcPct val="150000"/>
              </a:lnSpc>
              <a:spcBef>
                <a:spcPts val="600"/>
              </a:spcBef>
              <a:buFont typeface="Wingdings" panose="05000000000000000000" pitchFamily="2" charset="2"/>
              <a:buChar char="Ø"/>
            </a:pPr>
            <a:r>
              <a:rPr lang="en-US" sz="2400" b="1" dirty="0">
                <a:solidFill>
                  <a:schemeClr val="bg1"/>
                </a:solidFill>
              </a:rPr>
              <a:t> </a:t>
            </a:r>
            <a:r>
              <a:rPr lang="en-US" sz="2400" b="1" dirty="0" err="1">
                <a:solidFill>
                  <a:schemeClr val="bg1"/>
                </a:solidFill>
              </a:rPr>
              <a:t>Cần</a:t>
            </a:r>
            <a:r>
              <a:rPr lang="en-US" sz="2400" b="1" dirty="0">
                <a:solidFill>
                  <a:schemeClr val="bg1"/>
                </a:solidFill>
              </a:rPr>
              <a:t> </a:t>
            </a:r>
            <a:r>
              <a:rPr lang="en-US" sz="2400" b="1" dirty="0" err="1">
                <a:solidFill>
                  <a:schemeClr val="bg1"/>
                </a:solidFill>
              </a:rPr>
              <a:t>xây</a:t>
            </a:r>
            <a:r>
              <a:rPr lang="en-US" sz="2400" b="1" dirty="0">
                <a:solidFill>
                  <a:schemeClr val="bg1"/>
                </a:solidFill>
              </a:rPr>
              <a:t> </a:t>
            </a:r>
            <a:r>
              <a:rPr lang="en-US" sz="2400" b="1" dirty="0" err="1">
                <a:solidFill>
                  <a:schemeClr val="bg1"/>
                </a:solidFill>
              </a:rPr>
              <a:t>dựng</a:t>
            </a:r>
            <a:r>
              <a:rPr lang="en-US" sz="2400" b="1" dirty="0">
                <a:solidFill>
                  <a:schemeClr val="bg1"/>
                </a:solidFill>
              </a:rPr>
              <a:t> </a:t>
            </a:r>
            <a:r>
              <a:rPr lang="en-US" sz="2400" b="1" dirty="0" err="1">
                <a:solidFill>
                  <a:schemeClr val="bg1"/>
                </a:solidFill>
              </a:rPr>
              <a:t>một</a:t>
            </a:r>
            <a:r>
              <a:rPr lang="en-US" sz="2400" b="1" dirty="0">
                <a:solidFill>
                  <a:schemeClr val="bg1"/>
                </a:solidFill>
              </a:rPr>
              <a:t> </a:t>
            </a:r>
            <a:r>
              <a:rPr lang="en-US" sz="2400" b="1" dirty="0" err="1">
                <a:solidFill>
                  <a:schemeClr val="bg1"/>
                </a:solidFill>
              </a:rPr>
              <a:t>kế</a:t>
            </a:r>
            <a:r>
              <a:rPr lang="en-US" sz="2400" b="1" dirty="0">
                <a:solidFill>
                  <a:schemeClr val="bg1"/>
                </a:solidFill>
              </a:rPr>
              <a:t> </a:t>
            </a:r>
            <a:r>
              <a:rPr lang="en-US" sz="2400" b="1" dirty="0" err="1">
                <a:solidFill>
                  <a:schemeClr val="bg1"/>
                </a:solidFill>
              </a:rPr>
              <a:t>hoạch</a:t>
            </a:r>
            <a:r>
              <a:rPr lang="en-US" sz="2400" b="1" dirty="0">
                <a:solidFill>
                  <a:schemeClr val="bg1"/>
                </a:solidFill>
              </a:rPr>
              <a:t> </a:t>
            </a:r>
            <a:r>
              <a:rPr lang="en-US" sz="2400" b="1" dirty="0" err="1">
                <a:solidFill>
                  <a:schemeClr val="bg1"/>
                </a:solidFill>
              </a:rPr>
              <a:t>chiến</a:t>
            </a:r>
            <a:r>
              <a:rPr lang="en-US" sz="2400" b="1" dirty="0">
                <a:solidFill>
                  <a:schemeClr val="bg1"/>
                </a:solidFill>
              </a:rPr>
              <a:t> </a:t>
            </a:r>
            <a:r>
              <a:rPr lang="en-US" sz="2400" b="1" dirty="0" err="1">
                <a:solidFill>
                  <a:schemeClr val="bg1"/>
                </a:solidFill>
              </a:rPr>
              <a:t>lược</a:t>
            </a:r>
            <a:r>
              <a:rPr lang="en-US" sz="2400" b="1" dirty="0">
                <a:solidFill>
                  <a:schemeClr val="bg1"/>
                </a:solidFill>
              </a:rPr>
              <a:t> </a:t>
            </a:r>
            <a:r>
              <a:rPr lang="en-US" sz="2400" b="1" dirty="0" err="1">
                <a:solidFill>
                  <a:schemeClr val="bg1"/>
                </a:solidFill>
              </a:rPr>
              <a:t>thống</a:t>
            </a:r>
            <a:r>
              <a:rPr lang="en-US" sz="2400" b="1" dirty="0">
                <a:solidFill>
                  <a:schemeClr val="bg1"/>
                </a:solidFill>
              </a:rPr>
              <a:t> </a:t>
            </a:r>
            <a:r>
              <a:rPr lang="en-US" sz="2400" b="1" dirty="0" err="1">
                <a:solidFill>
                  <a:schemeClr val="bg1"/>
                </a:solidFill>
              </a:rPr>
              <a:t>nhất</a:t>
            </a:r>
            <a:r>
              <a:rPr lang="en-US" sz="2400" b="1" dirty="0">
                <a:solidFill>
                  <a:schemeClr val="bg1"/>
                </a:solidFill>
              </a:rPr>
              <a:t>, </a:t>
            </a:r>
            <a:r>
              <a:rPr lang="en-US" sz="2400" b="1" dirty="0" err="1">
                <a:solidFill>
                  <a:schemeClr val="bg1"/>
                </a:solidFill>
              </a:rPr>
              <a:t>toàn</a:t>
            </a:r>
            <a:r>
              <a:rPr lang="en-US" sz="2400" b="1" dirty="0">
                <a:solidFill>
                  <a:schemeClr val="bg1"/>
                </a:solidFill>
              </a:rPr>
              <a:t> </a:t>
            </a:r>
            <a:r>
              <a:rPr lang="en-US" sz="2400" b="1" dirty="0" err="1">
                <a:solidFill>
                  <a:schemeClr val="bg1"/>
                </a:solidFill>
              </a:rPr>
              <a:t>diện</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lâu</a:t>
            </a:r>
            <a:r>
              <a:rPr lang="en-US" sz="2400" b="1" dirty="0">
                <a:solidFill>
                  <a:schemeClr val="bg1"/>
                </a:solidFill>
              </a:rPr>
              <a:t> </a:t>
            </a:r>
            <a:r>
              <a:rPr lang="en-US" sz="2400" b="1" dirty="0" err="1">
                <a:solidFill>
                  <a:schemeClr val="bg1"/>
                </a:solidFill>
              </a:rPr>
              <a:t>dài</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kế</a:t>
            </a:r>
            <a:r>
              <a:rPr lang="en-US" sz="2400" b="1" dirty="0">
                <a:solidFill>
                  <a:schemeClr val="bg1"/>
                </a:solidFill>
              </a:rPr>
              <a:t> </a:t>
            </a:r>
            <a:r>
              <a:rPr lang="en-US" sz="2400" b="1" dirty="0" err="1">
                <a:solidFill>
                  <a:schemeClr val="bg1"/>
                </a:solidFill>
              </a:rPr>
              <a:t>hoạch</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lộ</a:t>
            </a:r>
            <a:r>
              <a:rPr lang="en-US" sz="2400" b="1" dirty="0">
                <a:solidFill>
                  <a:schemeClr val="bg1"/>
                </a:solidFill>
              </a:rPr>
              <a:t> </a:t>
            </a:r>
            <a:r>
              <a:rPr lang="en-US" sz="2400" b="1" dirty="0" err="1">
                <a:solidFill>
                  <a:schemeClr val="bg1"/>
                </a:solidFill>
              </a:rPr>
              <a:t>trình</a:t>
            </a:r>
            <a:r>
              <a:rPr lang="en-US" sz="2400" b="1" dirty="0">
                <a:solidFill>
                  <a:schemeClr val="bg1"/>
                </a:solidFill>
              </a:rPr>
              <a:t> </a:t>
            </a:r>
            <a:r>
              <a:rPr lang="en-US" sz="2400" b="1" dirty="0" err="1">
                <a:solidFill>
                  <a:schemeClr val="bg1"/>
                </a:solidFill>
              </a:rPr>
              <a:t>thực</a:t>
            </a:r>
            <a:r>
              <a:rPr lang="en-US" sz="2400" b="1" dirty="0">
                <a:solidFill>
                  <a:schemeClr val="bg1"/>
                </a:solidFill>
              </a:rPr>
              <a:t> </a:t>
            </a:r>
            <a:r>
              <a:rPr lang="en-US" sz="2400" b="1" dirty="0" err="1">
                <a:solidFill>
                  <a:schemeClr val="bg1"/>
                </a:solidFill>
              </a:rPr>
              <a:t>hiện</a:t>
            </a:r>
            <a:r>
              <a:rPr lang="en-US" sz="2400" b="1" dirty="0">
                <a:solidFill>
                  <a:schemeClr val="bg1"/>
                </a:solidFill>
              </a:rPr>
              <a:t> </a:t>
            </a:r>
            <a:r>
              <a:rPr lang="en-US" sz="2400" b="1" dirty="0" err="1">
                <a:solidFill>
                  <a:schemeClr val="bg1"/>
                </a:solidFill>
              </a:rPr>
              <a:t>cụ</a:t>
            </a:r>
            <a:r>
              <a:rPr lang="en-US" sz="2400" b="1" dirty="0">
                <a:solidFill>
                  <a:schemeClr val="bg1"/>
                </a:solidFill>
              </a:rPr>
              <a:t> </a:t>
            </a:r>
            <a:r>
              <a:rPr lang="en-US" sz="2400" b="1" dirty="0" err="1">
                <a:solidFill>
                  <a:schemeClr val="bg1"/>
                </a:solidFill>
              </a:rPr>
              <a:t>thể</a:t>
            </a:r>
            <a:r>
              <a:rPr lang="en-US" sz="2400" b="1" dirty="0">
                <a:solidFill>
                  <a:schemeClr val="bg1"/>
                </a:solidFill>
              </a:rPr>
              <a:t>.</a:t>
            </a:r>
          </a:p>
          <a:p>
            <a:pPr marL="91440" indent="-342900" algn="just">
              <a:lnSpc>
                <a:spcPct val="150000"/>
              </a:lnSpc>
              <a:spcBef>
                <a:spcPts val="600"/>
              </a:spcBef>
              <a:buFont typeface="Wingdings" panose="05000000000000000000" pitchFamily="2" charset="2"/>
              <a:buChar char="Ø"/>
            </a:pPr>
            <a:r>
              <a:rPr lang="en-US" sz="2400" b="1" dirty="0" err="1">
                <a:solidFill>
                  <a:schemeClr val="accent1"/>
                </a:solidFill>
              </a:rPr>
              <a:t>Các</a:t>
            </a:r>
            <a:r>
              <a:rPr lang="en-US" sz="2400" b="1" dirty="0">
                <a:solidFill>
                  <a:schemeClr val="accent1"/>
                </a:solidFill>
              </a:rPr>
              <a:t> </a:t>
            </a:r>
            <a:r>
              <a:rPr lang="en-US" sz="2400" b="1" dirty="0" err="1">
                <a:solidFill>
                  <a:schemeClr val="accent1"/>
                </a:solidFill>
              </a:rPr>
              <a:t>nội</a:t>
            </a:r>
            <a:r>
              <a:rPr lang="en-US" sz="2400" b="1" dirty="0">
                <a:solidFill>
                  <a:schemeClr val="accent1"/>
                </a:solidFill>
              </a:rPr>
              <a:t> dung </a:t>
            </a:r>
            <a:r>
              <a:rPr lang="en-US" sz="2400" b="1" dirty="0" err="1">
                <a:solidFill>
                  <a:schemeClr val="accent1"/>
                </a:solidFill>
              </a:rPr>
              <a:t>tiếp</a:t>
            </a:r>
            <a:r>
              <a:rPr lang="en-US" sz="2400" b="1" dirty="0">
                <a:solidFill>
                  <a:schemeClr val="accent1"/>
                </a:solidFill>
              </a:rPr>
              <a:t> </a:t>
            </a:r>
            <a:r>
              <a:rPr lang="en-US" sz="2400" b="1" dirty="0" err="1">
                <a:solidFill>
                  <a:schemeClr val="accent1"/>
                </a:solidFill>
              </a:rPr>
              <a:t>thu</a:t>
            </a:r>
            <a:r>
              <a:rPr lang="en-US" sz="2400" b="1" dirty="0">
                <a:solidFill>
                  <a:schemeClr val="accent1"/>
                </a:solidFill>
              </a:rPr>
              <a:t> </a:t>
            </a:r>
            <a:r>
              <a:rPr lang="en-US" sz="2400" b="1" dirty="0" err="1">
                <a:solidFill>
                  <a:schemeClr val="accent1"/>
                </a:solidFill>
              </a:rPr>
              <a:t>từ</a:t>
            </a:r>
            <a:r>
              <a:rPr lang="en-US" sz="2400" b="1" dirty="0">
                <a:solidFill>
                  <a:schemeClr val="accent1"/>
                </a:solidFill>
              </a:rPr>
              <a:t> </a:t>
            </a:r>
            <a:r>
              <a:rPr lang="en-US" sz="2400" b="1" dirty="0" err="1">
                <a:solidFill>
                  <a:schemeClr val="accent1"/>
                </a:solidFill>
              </a:rPr>
              <a:t>các</a:t>
            </a:r>
            <a:r>
              <a:rPr lang="en-US" sz="2400" b="1" dirty="0">
                <a:solidFill>
                  <a:schemeClr val="accent1"/>
                </a:solidFill>
              </a:rPr>
              <a:t> </a:t>
            </a:r>
            <a:r>
              <a:rPr lang="en-US" sz="2400" b="1" dirty="0" err="1">
                <a:solidFill>
                  <a:schemeClr val="accent1"/>
                </a:solidFill>
              </a:rPr>
              <a:t>nền</a:t>
            </a:r>
            <a:r>
              <a:rPr lang="en-US" sz="2400" b="1" dirty="0">
                <a:solidFill>
                  <a:schemeClr val="accent1"/>
                </a:solidFill>
              </a:rPr>
              <a:t> </a:t>
            </a:r>
            <a:r>
              <a:rPr lang="en-US" sz="2400" b="1" dirty="0" err="1">
                <a:solidFill>
                  <a:schemeClr val="accent1"/>
                </a:solidFill>
              </a:rPr>
              <a:t>giáo</a:t>
            </a:r>
            <a:r>
              <a:rPr lang="en-US" sz="2400" b="1" dirty="0">
                <a:solidFill>
                  <a:schemeClr val="accent1"/>
                </a:solidFill>
              </a:rPr>
              <a:t> </a:t>
            </a:r>
            <a:r>
              <a:rPr lang="en-US" sz="2400" b="1" dirty="0" err="1">
                <a:solidFill>
                  <a:schemeClr val="accent1"/>
                </a:solidFill>
              </a:rPr>
              <a:t>dục</a:t>
            </a:r>
            <a:r>
              <a:rPr lang="en-US" sz="2400" b="1" dirty="0">
                <a:solidFill>
                  <a:schemeClr val="accent1"/>
                </a:solidFill>
              </a:rPr>
              <a:t> </a:t>
            </a:r>
            <a:r>
              <a:rPr lang="en-US" sz="2400" b="1" dirty="0" err="1">
                <a:solidFill>
                  <a:schemeClr val="accent1"/>
                </a:solidFill>
              </a:rPr>
              <a:t>phát</a:t>
            </a:r>
            <a:r>
              <a:rPr lang="en-US" sz="2400" b="1" dirty="0">
                <a:solidFill>
                  <a:schemeClr val="accent1"/>
                </a:solidFill>
              </a:rPr>
              <a:t> </a:t>
            </a:r>
            <a:r>
              <a:rPr lang="en-US" sz="2400" b="1" dirty="0" err="1">
                <a:solidFill>
                  <a:schemeClr val="accent1"/>
                </a:solidFill>
              </a:rPr>
              <a:t>triển</a:t>
            </a:r>
            <a:r>
              <a:rPr lang="en-US" sz="2400" b="1" dirty="0">
                <a:solidFill>
                  <a:schemeClr val="accent1"/>
                </a:solidFill>
              </a:rPr>
              <a:t> </a:t>
            </a:r>
            <a:r>
              <a:rPr lang="en-US" sz="2400" b="1" dirty="0" err="1">
                <a:solidFill>
                  <a:schemeClr val="accent1"/>
                </a:solidFill>
              </a:rPr>
              <a:t>cần</a:t>
            </a:r>
            <a:r>
              <a:rPr lang="en-US" sz="2400" b="1" dirty="0">
                <a:solidFill>
                  <a:schemeClr val="accent1"/>
                </a:solidFill>
              </a:rPr>
              <a:t> </a:t>
            </a:r>
            <a:r>
              <a:rPr lang="en-US" sz="2400" b="1" dirty="0" err="1">
                <a:solidFill>
                  <a:schemeClr val="accent1"/>
                </a:solidFill>
              </a:rPr>
              <a:t>phải</a:t>
            </a:r>
            <a:r>
              <a:rPr lang="en-US" sz="2400" b="1" dirty="0">
                <a:solidFill>
                  <a:schemeClr val="accent1"/>
                </a:solidFill>
              </a:rPr>
              <a:t> </a:t>
            </a:r>
            <a:r>
              <a:rPr lang="en-US" sz="2400" b="1" dirty="0" err="1">
                <a:solidFill>
                  <a:schemeClr val="accent1"/>
                </a:solidFill>
              </a:rPr>
              <a:t>được</a:t>
            </a:r>
            <a:r>
              <a:rPr lang="en-US" sz="2400" b="1" dirty="0">
                <a:solidFill>
                  <a:schemeClr val="accent1"/>
                </a:solidFill>
              </a:rPr>
              <a:t> </a:t>
            </a:r>
            <a:r>
              <a:rPr lang="en-US" sz="2400" b="1" dirty="0" err="1">
                <a:solidFill>
                  <a:schemeClr val="accent1"/>
                </a:solidFill>
              </a:rPr>
              <a:t>chọn</a:t>
            </a:r>
            <a:r>
              <a:rPr lang="en-US" sz="2400" b="1" dirty="0">
                <a:solidFill>
                  <a:schemeClr val="accent1"/>
                </a:solidFill>
              </a:rPr>
              <a:t> </a:t>
            </a:r>
            <a:r>
              <a:rPr lang="en-US" sz="2400" b="1" dirty="0" err="1">
                <a:solidFill>
                  <a:schemeClr val="accent1"/>
                </a:solidFill>
              </a:rPr>
              <a:t>lọc</a:t>
            </a:r>
            <a:r>
              <a:rPr lang="en-US" sz="2400" b="1" dirty="0">
                <a:solidFill>
                  <a:schemeClr val="accent1"/>
                </a:solidFill>
              </a:rPr>
              <a:t>, </a:t>
            </a:r>
            <a:r>
              <a:rPr lang="en-US" sz="2400" b="1" dirty="0" err="1">
                <a:solidFill>
                  <a:schemeClr val="accent1"/>
                </a:solidFill>
              </a:rPr>
              <a:t>điều</a:t>
            </a:r>
            <a:r>
              <a:rPr lang="en-US" sz="2400" b="1" dirty="0">
                <a:solidFill>
                  <a:schemeClr val="accent1"/>
                </a:solidFill>
              </a:rPr>
              <a:t> </a:t>
            </a:r>
            <a:r>
              <a:rPr lang="en-US" sz="2400" b="1" dirty="0" err="1">
                <a:solidFill>
                  <a:schemeClr val="accent1"/>
                </a:solidFill>
              </a:rPr>
              <a:t>chỉnh</a:t>
            </a:r>
            <a:r>
              <a:rPr lang="en-US" sz="2400" b="1" dirty="0">
                <a:solidFill>
                  <a:schemeClr val="accent1"/>
                </a:solidFill>
              </a:rPr>
              <a:t> </a:t>
            </a:r>
            <a:r>
              <a:rPr lang="en-US" sz="2400" b="1" dirty="0" err="1">
                <a:solidFill>
                  <a:schemeClr val="accent1"/>
                </a:solidFill>
              </a:rPr>
              <a:t>để</a:t>
            </a:r>
            <a:r>
              <a:rPr lang="en-US" sz="2400" b="1" dirty="0">
                <a:solidFill>
                  <a:schemeClr val="accent1"/>
                </a:solidFill>
              </a:rPr>
              <a:t> </a:t>
            </a:r>
            <a:r>
              <a:rPr lang="en-US" sz="2400" b="1" dirty="0" err="1">
                <a:solidFill>
                  <a:schemeClr val="accent1"/>
                </a:solidFill>
              </a:rPr>
              <a:t>phù</a:t>
            </a:r>
            <a:r>
              <a:rPr lang="en-US" sz="2400" b="1" dirty="0">
                <a:solidFill>
                  <a:schemeClr val="accent1"/>
                </a:solidFill>
              </a:rPr>
              <a:t> </a:t>
            </a:r>
            <a:r>
              <a:rPr lang="en-US" sz="2400" b="1" dirty="0" err="1">
                <a:solidFill>
                  <a:schemeClr val="accent1"/>
                </a:solidFill>
              </a:rPr>
              <a:t>hợp</a:t>
            </a:r>
            <a:r>
              <a:rPr lang="en-US" sz="2400" b="1" dirty="0">
                <a:solidFill>
                  <a:schemeClr val="accent1"/>
                </a:solidFill>
              </a:rPr>
              <a:t> </a:t>
            </a:r>
            <a:r>
              <a:rPr lang="en-US" sz="2400" b="1" dirty="0" err="1">
                <a:solidFill>
                  <a:schemeClr val="accent1"/>
                </a:solidFill>
              </a:rPr>
              <a:t>điều</a:t>
            </a:r>
            <a:r>
              <a:rPr lang="en-US" sz="2400" b="1" dirty="0">
                <a:solidFill>
                  <a:schemeClr val="accent1"/>
                </a:solidFill>
              </a:rPr>
              <a:t> </a:t>
            </a:r>
            <a:r>
              <a:rPr lang="en-US" sz="2400" b="1" dirty="0" err="1">
                <a:solidFill>
                  <a:schemeClr val="accent1"/>
                </a:solidFill>
              </a:rPr>
              <a:t>kiện</a:t>
            </a:r>
            <a:r>
              <a:rPr lang="en-US" sz="2400" b="1" dirty="0">
                <a:solidFill>
                  <a:schemeClr val="accent1"/>
                </a:solidFill>
              </a:rPr>
              <a:t> </a:t>
            </a:r>
            <a:r>
              <a:rPr lang="en-US" sz="2400" b="1" dirty="0" err="1">
                <a:solidFill>
                  <a:schemeClr val="accent1"/>
                </a:solidFill>
              </a:rPr>
              <a:t>Việt</a:t>
            </a:r>
            <a:r>
              <a:rPr lang="en-US" sz="2400" b="1" dirty="0">
                <a:solidFill>
                  <a:schemeClr val="accent1"/>
                </a:solidFill>
              </a:rPr>
              <a:t> Nam.</a:t>
            </a:r>
          </a:p>
          <a:p>
            <a:pPr marL="91440" indent="-285750" algn="just">
              <a:lnSpc>
                <a:spcPct val="150000"/>
              </a:lnSpc>
              <a:spcBef>
                <a:spcPts val="600"/>
              </a:spcBef>
              <a:buFont typeface="Wingdings" panose="05000000000000000000" pitchFamily="2" charset="2"/>
              <a:buChar char="Ø"/>
            </a:pPr>
            <a:r>
              <a:rPr lang="vi-VN" sz="2400" b="1" dirty="0">
                <a:solidFill>
                  <a:schemeClr val="bg1"/>
                </a:solidFill>
              </a:rPr>
              <a:t>Vận dụng tốt các mối quan hệ giữa trường và các đối tác trong việc trao đổi giảng viên, sinh viên; có thêm nguồn học bổng, hỗ trợ người học trong thu hút người học đến học lấy bằng tại trường.</a:t>
            </a:r>
            <a:endParaRPr lang="en-US" sz="2400" b="1" dirty="0">
              <a:solidFill>
                <a:schemeClr val="bg1"/>
              </a:solidFill>
            </a:endParaRPr>
          </a:p>
        </p:txBody>
      </p:sp>
    </p:spTree>
    <p:extLst>
      <p:ext uri="{BB962C8B-B14F-4D97-AF65-F5344CB8AC3E}">
        <p14:creationId xmlns:p14="http://schemas.microsoft.com/office/powerpoint/2010/main" val="77009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47A2FF-EDB7-437E-AE36-F0D18AD7BAF8}"/>
              </a:ext>
            </a:extLst>
          </p:cNvPr>
          <p:cNvSpPr>
            <a:spLocks noGrp="1"/>
          </p:cNvSpPr>
          <p:nvPr>
            <p:ph type="title"/>
          </p:nvPr>
        </p:nvSpPr>
        <p:spPr>
          <a:xfrm>
            <a:off x="4897159" y="2508516"/>
            <a:ext cx="4450042" cy="1012352"/>
          </a:xfrm>
        </p:spPr>
        <p:txBody>
          <a:bodyPr/>
          <a:lstStyle/>
          <a:p>
            <a:pPr algn="r"/>
            <a:r>
              <a:rPr lang="en-US" sz="3200" kern="1200" dirty="0">
                <a:solidFill>
                  <a:schemeClr val="accent1"/>
                </a:solidFill>
              </a:rPr>
              <a:t>V. </a:t>
            </a:r>
            <a:r>
              <a:rPr lang="en-US" sz="3200" dirty="0">
                <a:solidFill>
                  <a:srgbClr val="E5BF4D"/>
                </a:solidFill>
              </a:rPr>
              <a:t>ĐỀ XUẤT</a:t>
            </a:r>
            <a:r>
              <a:rPr kumimoji="0" lang="en-US" sz="32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
            </a:r>
            <a:br>
              <a:rPr kumimoji="0" lang="en-US" sz="32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br>
            <a:endParaRPr lang="en-US" sz="3200" kern="1200" dirty="0">
              <a:solidFill>
                <a:schemeClr val="accent1"/>
              </a:solidFill>
            </a:endParaRPr>
          </a:p>
        </p:txBody>
      </p:sp>
      <p:sp>
        <p:nvSpPr>
          <p:cNvPr id="8" name="Google Shape;3186;p82">
            <a:extLst>
              <a:ext uri="{FF2B5EF4-FFF2-40B4-BE49-F238E27FC236}">
                <a16:creationId xmlns:a16="http://schemas.microsoft.com/office/drawing/2014/main" xmlns="" id="{8AA42F42-0665-47EF-B2CB-A7CA3D75B3E7}"/>
              </a:ext>
            </a:extLst>
          </p:cNvPr>
          <p:cNvSpPr/>
          <p:nvPr/>
        </p:nvSpPr>
        <p:spPr>
          <a:xfrm rot="5400000">
            <a:off x="6187732" y="3268794"/>
            <a:ext cx="317085" cy="320413"/>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 descr="A picture containing diagram&#10;&#10;Description automatically generated">
            <a:extLst>
              <a:ext uri="{FF2B5EF4-FFF2-40B4-BE49-F238E27FC236}">
                <a16:creationId xmlns:a16="http://schemas.microsoft.com/office/drawing/2014/main" xmlns="" id="{2C6C4E5A-D124-0E00-A31A-6DB74B9C389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0194" y="1648198"/>
            <a:ext cx="5925873" cy="3147768"/>
          </a:xfrm>
          <a:prstGeom prst="roundRect">
            <a:avLst>
              <a:gd name="adj" fmla="val 10223"/>
            </a:avLst>
          </a:prstGeom>
        </p:spPr>
      </p:pic>
    </p:spTree>
    <p:extLst>
      <p:ext uri="{BB962C8B-B14F-4D97-AF65-F5344CB8AC3E}">
        <p14:creationId xmlns:p14="http://schemas.microsoft.com/office/powerpoint/2010/main" val="380324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5">
            <a:extLst>
              <a:ext uri="{FF2B5EF4-FFF2-40B4-BE49-F238E27FC236}">
                <a16:creationId xmlns:a16="http://schemas.microsoft.com/office/drawing/2014/main" xmlns="" id="{3C3BC9FC-CB1B-44A1-81DD-CA5C1AE210CC}"/>
              </a:ext>
            </a:extLst>
          </p:cNvPr>
          <p:cNvSpPr txBox="1">
            <a:spLocks/>
          </p:cNvSpPr>
          <p:nvPr/>
        </p:nvSpPr>
        <p:spPr>
          <a:xfrm>
            <a:off x="1726387" y="6203289"/>
            <a:ext cx="8739227" cy="50913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Segoe UI" panose="020B0502040204020203" pitchFamily="34" charset="0"/>
                <a:ea typeface="Roboto"/>
                <a:cs typeface="Segoe UI" panose="020B0502040204020203" pitchFamily="34" charset="0"/>
                <a:sym typeface="Roboto"/>
              </a:defRPr>
            </a:lvl1pPr>
            <a:lvl2pPr marL="914400" marR="0" lvl="1"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9pPr>
          </a:lstStyle>
          <a:p>
            <a:pPr marL="609585" marR="0" lvl="0" indent="-457189" algn="ctr" defTabSz="1219170" rtl="0" eaLnBrk="1" fontAlgn="auto" latinLnBrk="0" hangingPunct="1">
              <a:lnSpc>
                <a:spcPct val="100000"/>
              </a:lnSpc>
              <a:spcBef>
                <a:spcPts val="0"/>
              </a:spcBef>
              <a:spcAft>
                <a:spcPts val="0"/>
              </a:spcAft>
              <a:buClr>
                <a:srgbClr val="FFFFFF"/>
              </a:buClr>
              <a:buSzPts val="1100"/>
              <a:buFont typeface="Roboto"/>
              <a:buNone/>
              <a:tabLst/>
              <a:defRPr/>
            </a:pPr>
            <a:r>
              <a:rPr kumimoji="0" lang="en-US" sz="2400" b="0" i="0" u="none" strike="noStrike" kern="0" cap="none" spc="0" normalizeH="0" baseline="0" noProof="0" dirty="0">
                <a:ln>
                  <a:noFill/>
                </a:ln>
                <a:solidFill>
                  <a:srgbClr val="FFFFFF"/>
                </a:solidFill>
                <a:effectLst/>
                <a:uLnTx/>
                <a:uFillTx/>
                <a:latin typeface="Segoe UI" panose="020B0502040204020203" pitchFamily="34" charset="0"/>
                <a:ea typeface="Roboto"/>
                <a:cs typeface="Segoe UI" panose="020B0502040204020203" pitchFamily="34" charset="0"/>
                <a:sym typeface="Roboto"/>
              </a:rPr>
              <a:t>TP.HCM, 02/2024</a:t>
            </a:r>
          </a:p>
        </p:txBody>
      </p:sp>
      <p:sp>
        <p:nvSpPr>
          <p:cNvPr id="2" name="Title 3">
            <a:extLst>
              <a:ext uri="{FF2B5EF4-FFF2-40B4-BE49-F238E27FC236}">
                <a16:creationId xmlns:a16="http://schemas.microsoft.com/office/drawing/2014/main" xmlns="" id="{9BD85A2F-5A19-22BF-6BA3-B6FE6A0DBC2D}"/>
              </a:ext>
            </a:extLst>
          </p:cNvPr>
          <p:cNvSpPr txBox="1">
            <a:spLocks/>
          </p:cNvSpPr>
          <p:nvPr/>
        </p:nvSpPr>
        <p:spPr>
          <a:xfrm>
            <a:off x="240631" y="1145206"/>
            <a:ext cx="11710737" cy="778265"/>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Bree Serif"/>
              <a:buNone/>
              <a:defRPr sz="4267"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9pPr>
          </a:lstStyle>
          <a:p>
            <a:pPr marL="0" marR="0" lvl="0" indent="0" algn="ctr" defTabSz="914400" rtl="0" eaLnBrk="1" fontAlgn="auto" latinLnBrk="0" hangingPunct="1">
              <a:lnSpc>
                <a:spcPct val="100000"/>
              </a:lnSpc>
              <a:spcBef>
                <a:spcPts val="0"/>
              </a:spcBef>
              <a:spcAft>
                <a:spcPts val="0"/>
              </a:spcAft>
              <a:buClr>
                <a:srgbClr val="E5BF4D"/>
              </a:buClr>
              <a:buSzPts val="1800"/>
              <a:buFont typeface="Bree Serif"/>
              <a:buNone/>
              <a:tabLst/>
              <a:defRPr/>
            </a:pPr>
            <a:r>
              <a:rPr lang="en-US" sz="4000" dirty="0">
                <a:solidFill>
                  <a:srgbClr val="FFFFFF"/>
                </a:solidFill>
              </a:rPr>
              <a:t>NỘI DUNG TRÌNH BÀY</a:t>
            </a:r>
            <a:endParaRPr kumimoji="0" lang="fr-FR" sz="40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sym typeface="Bree Serif"/>
            </a:endParaRPr>
          </a:p>
        </p:txBody>
      </p:sp>
      <p:sp>
        <p:nvSpPr>
          <p:cNvPr id="9" name="Title 3">
            <a:extLst>
              <a:ext uri="{FF2B5EF4-FFF2-40B4-BE49-F238E27FC236}">
                <a16:creationId xmlns:a16="http://schemas.microsoft.com/office/drawing/2014/main" xmlns="" id="{453DBF1B-B429-F420-845E-E3A0FA7202CA}"/>
              </a:ext>
            </a:extLst>
          </p:cNvPr>
          <p:cNvSpPr txBox="1">
            <a:spLocks/>
          </p:cNvSpPr>
          <p:nvPr/>
        </p:nvSpPr>
        <p:spPr>
          <a:xfrm>
            <a:off x="308007" y="2006989"/>
            <a:ext cx="11575983" cy="34928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Bree Serif"/>
              <a:buNone/>
              <a:defRPr sz="4267"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9pPr>
          </a:lstStyle>
          <a:p>
            <a:pPr marR="0" lvl="0" algn="l" defTabSz="914400" rtl="0" eaLnBrk="1" fontAlgn="auto" latinLnBrk="0" hangingPunct="1">
              <a:lnSpc>
                <a:spcPct val="150000"/>
              </a:lnSpc>
              <a:buClr>
                <a:srgbClr val="E5BF4D"/>
              </a:buClr>
              <a:buSzPts val="1800"/>
              <a:buFont typeface="Bree Serif"/>
              <a:buNone/>
              <a:tabLst/>
              <a:defRPr/>
            </a:pP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1. BỐI CẢNH</a:t>
            </a:r>
            <a:b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br>
            <a:r>
              <a:rPr lang="en-US" sz="2500" dirty="0">
                <a:solidFill>
                  <a:srgbClr val="E5BF4D"/>
                </a:solidFill>
              </a:rPr>
              <a:t>2</a:t>
            </a: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 GIẢI PHÁP TRIỂN KHAI TẠI </a:t>
            </a:r>
            <a:r>
              <a:rPr kumimoji="0" lang="en-US" sz="2500" b="0" i="0" u="none" strike="noStrike" kern="1200" cap="none" spc="0" normalizeH="0" baseline="0" noProof="0">
                <a:ln>
                  <a:noFill/>
                </a:ln>
                <a:solidFill>
                  <a:srgbClr val="E5BF4D"/>
                </a:solidFill>
                <a:effectLst/>
                <a:uLnTx/>
                <a:uFillTx/>
                <a:latin typeface="Segoe UI Black" panose="020B0A02040204020203" pitchFamily="34" charset="0"/>
                <a:ea typeface="Segoe UI Black" panose="020B0A02040204020203" pitchFamily="34" charset="0"/>
                <a:sym typeface="Bree Serif"/>
              </a:rPr>
              <a:t>TRƯỜNG ĐH BÁCH </a:t>
            </a: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KHOA – ĐHQG-HCM</a:t>
            </a:r>
          </a:p>
          <a:p>
            <a:pPr marL="0" marR="0" lvl="0" indent="0" algn="l" defTabSz="914400" rtl="0" eaLnBrk="1" fontAlgn="auto" latinLnBrk="0" hangingPunct="1">
              <a:lnSpc>
                <a:spcPct val="150000"/>
              </a:lnSpc>
              <a:buClr>
                <a:srgbClr val="E5BF4D"/>
              </a:buClr>
              <a:buSzPts val="1800"/>
              <a:buFont typeface="Bree Serif"/>
              <a:buNone/>
              <a:tabLst/>
              <a:defRPr/>
            </a:pP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3. </a:t>
            </a:r>
            <a:r>
              <a:rPr lang="en-US" sz="2500" dirty="0">
                <a:solidFill>
                  <a:srgbClr val="E5BF4D"/>
                </a:solidFill>
              </a:rPr>
              <a:t>KẾT QUẢ TIÊU BIỂU ĐẠT ĐƯỢC </a:t>
            </a:r>
          </a:p>
          <a:p>
            <a:pPr marL="0" marR="0" lvl="0" indent="0" algn="l" defTabSz="914400" rtl="0" eaLnBrk="1" fontAlgn="auto" latinLnBrk="0" hangingPunct="1">
              <a:lnSpc>
                <a:spcPct val="150000"/>
              </a:lnSpc>
              <a:buClr>
                <a:srgbClr val="E5BF4D"/>
              </a:buClr>
              <a:buSzPts val="1800"/>
              <a:buFont typeface="Bree Serif"/>
              <a:buNone/>
              <a:tabLst/>
              <a:defRPr/>
            </a:pPr>
            <a:r>
              <a:rPr lang="en-US" sz="2500" dirty="0">
                <a:solidFill>
                  <a:srgbClr val="E5BF4D"/>
                </a:solidFill>
              </a:rPr>
              <a:t>4. BÀI HỌC KINH NGHIỆM</a:t>
            </a:r>
          </a:p>
          <a:p>
            <a:pPr marL="0" marR="0" lvl="0" indent="0" algn="l" defTabSz="914400" rtl="0" eaLnBrk="1" fontAlgn="auto" latinLnBrk="0" hangingPunct="1">
              <a:lnSpc>
                <a:spcPct val="150000"/>
              </a:lnSpc>
              <a:buClr>
                <a:srgbClr val="E5BF4D"/>
              </a:buClr>
              <a:buSzPts val="1800"/>
              <a:buFont typeface="Bree Serif"/>
              <a:buNone/>
              <a:tabLst/>
              <a:defRPr/>
            </a:pPr>
            <a:r>
              <a:rPr lang="en-US" sz="2500" dirty="0">
                <a:solidFill>
                  <a:srgbClr val="E5BF4D"/>
                </a:solidFill>
              </a:rPr>
              <a:t>5</a:t>
            </a: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 </a:t>
            </a:r>
            <a:r>
              <a:rPr lang="en-US" sz="2500" dirty="0">
                <a:solidFill>
                  <a:srgbClr val="E5BF4D"/>
                </a:solidFill>
              </a:rPr>
              <a:t>ĐỀ XUẤT</a:t>
            </a:r>
            <a:endPar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endParaRPr>
          </a:p>
        </p:txBody>
      </p:sp>
      <p:grpSp>
        <p:nvGrpSpPr>
          <p:cNvPr id="5" name="Group 4">
            <a:extLst>
              <a:ext uri="{FF2B5EF4-FFF2-40B4-BE49-F238E27FC236}">
                <a16:creationId xmlns:a16="http://schemas.microsoft.com/office/drawing/2014/main" xmlns="" id="{1526E10D-DAB2-CCB3-45A9-58C29B665CD8}"/>
              </a:ext>
            </a:extLst>
          </p:cNvPr>
          <p:cNvGrpSpPr/>
          <p:nvPr/>
        </p:nvGrpSpPr>
        <p:grpSpPr>
          <a:xfrm>
            <a:off x="4540566" y="145572"/>
            <a:ext cx="2969012" cy="778265"/>
            <a:chOff x="4656069" y="604436"/>
            <a:chExt cx="2969012" cy="778265"/>
          </a:xfrm>
        </p:grpSpPr>
        <p:sp>
          <p:nvSpPr>
            <p:cNvPr id="6" name="Rectangle: Rounded Corners 5">
              <a:extLst>
                <a:ext uri="{FF2B5EF4-FFF2-40B4-BE49-F238E27FC236}">
                  <a16:creationId xmlns:a16="http://schemas.microsoft.com/office/drawing/2014/main" xmlns="" id="{C1253E6E-88E8-D509-8ABF-C1A8F23C86B8}"/>
                </a:ext>
              </a:extLst>
            </p:cNvPr>
            <p:cNvSpPr/>
            <p:nvPr/>
          </p:nvSpPr>
          <p:spPr>
            <a:xfrm>
              <a:off x="4656069" y="604436"/>
              <a:ext cx="2969012" cy="778265"/>
            </a:xfrm>
            <a:prstGeom prst="roundRect">
              <a:avLst>
                <a:gd name="adj" fmla="val 8399"/>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Segoe UI"/>
                <a:ea typeface="+mn-ea"/>
                <a:cs typeface="+mn-cs"/>
                <a:sym typeface="Arial"/>
              </a:endParaRPr>
            </a:p>
          </p:txBody>
        </p:sp>
        <p:pic>
          <p:nvPicPr>
            <p:cNvPr id="7" name="Picture 6" descr="Logo&#10;&#10;Description automatically generated">
              <a:extLst>
                <a:ext uri="{FF2B5EF4-FFF2-40B4-BE49-F238E27FC236}">
                  <a16:creationId xmlns:a16="http://schemas.microsoft.com/office/drawing/2014/main" xmlns="" id="{FDAF5661-BBD2-AF20-486C-4C5506F89A2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86719" y="717657"/>
              <a:ext cx="1667238" cy="605203"/>
            </a:xfrm>
            <a:prstGeom prst="rect">
              <a:avLst/>
            </a:prstGeom>
          </p:spPr>
        </p:pic>
        <p:pic>
          <p:nvPicPr>
            <p:cNvPr id="10" name="Picture 9" descr="Logo, company name&#10;&#10;Description automatically generated">
              <a:extLst>
                <a:ext uri="{FF2B5EF4-FFF2-40B4-BE49-F238E27FC236}">
                  <a16:creationId xmlns:a16="http://schemas.microsoft.com/office/drawing/2014/main" xmlns="" id="{160FDE68-349D-8E6F-F666-EBB410E42A8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693064" y="624514"/>
              <a:ext cx="692910" cy="702688"/>
            </a:xfrm>
            <a:prstGeom prst="rect">
              <a:avLst/>
            </a:prstGeom>
          </p:spPr>
        </p:pic>
      </p:grpSp>
    </p:spTree>
    <p:extLst>
      <p:ext uri="{BB962C8B-B14F-4D97-AF65-F5344CB8AC3E}">
        <p14:creationId xmlns:p14="http://schemas.microsoft.com/office/powerpoint/2010/main" val="1660428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47A2FF-EDB7-437E-AE36-F0D18AD7BAF8}"/>
              </a:ext>
            </a:extLst>
          </p:cNvPr>
          <p:cNvSpPr>
            <a:spLocks noGrp="1"/>
          </p:cNvSpPr>
          <p:nvPr>
            <p:ph type="title"/>
          </p:nvPr>
        </p:nvSpPr>
        <p:spPr>
          <a:xfrm>
            <a:off x="220836" y="0"/>
            <a:ext cx="7231350" cy="341978"/>
          </a:xfrm>
        </p:spPr>
        <p:txBody>
          <a:bodyPr/>
          <a:lstStyle/>
          <a:p>
            <a:r>
              <a:rPr lang="en-US" sz="3200" dirty="0">
                <a:solidFill>
                  <a:schemeClr val="accent1"/>
                </a:solidFill>
              </a:rPr>
              <a:t>V. ĐỀ XUẤT</a:t>
            </a:r>
          </a:p>
        </p:txBody>
      </p:sp>
      <p:sp>
        <p:nvSpPr>
          <p:cNvPr id="2" name="TextBox 1">
            <a:extLst>
              <a:ext uri="{FF2B5EF4-FFF2-40B4-BE49-F238E27FC236}">
                <a16:creationId xmlns:a16="http://schemas.microsoft.com/office/drawing/2014/main" xmlns="" id="{63F35C7F-5D86-65E8-6465-1735C4D44F1C}"/>
              </a:ext>
            </a:extLst>
          </p:cNvPr>
          <p:cNvSpPr txBox="1"/>
          <p:nvPr/>
        </p:nvSpPr>
        <p:spPr>
          <a:xfrm>
            <a:off x="220836" y="787980"/>
            <a:ext cx="11589706" cy="5932843"/>
          </a:xfrm>
          <a:prstGeom prst="rect">
            <a:avLst/>
          </a:prstGeom>
          <a:noFill/>
        </p:spPr>
        <p:txBody>
          <a:bodyPr wrap="square">
            <a:spAutoFit/>
          </a:bodyPr>
          <a:lstStyle/>
          <a:p>
            <a:pPr algn="just">
              <a:lnSpc>
                <a:spcPct val="150000"/>
              </a:lnSpc>
              <a:spcBef>
                <a:spcPts val="600"/>
              </a:spcBef>
              <a:spcAft>
                <a:spcPts val="600"/>
              </a:spcAft>
            </a:pPr>
            <a:r>
              <a:rPr lang="vi-VN" sz="2400" b="1" dirty="0">
                <a:solidFill>
                  <a:schemeClr val="bg1"/>
                </a:solidFill>
              </a:rPr>
              <a:t>(1) Cần xây dựng ý thức trách nhiệm</a:t>
            </a:r>
          </a:p>
          <a:p>
            <a:pPr algn="just">
              <a:lnSpc>
                <a:spcPct val="150000"/>
              </a:lnSpc>
              <a:spcBef>
                <a:spcPts val="600"/>
              </a:spcBef>
              <a:spcAft>
                <a:spcPts val="600"/>
              </a:spcAft>
            </a:pPr>
            <a:r>
              <a:rPr lang="vi-VN" sz="2400" b="1" dirty="0">
                <a:solidFill>
                  <a:schemeClr val="accent1"/>
                </a:solidFill>
              </a:rPr>
              <a:t>(2) Cải tiến chương trình đào tạo theo hướng quốc tế hoá mang bản </a:t>
            </a:r>
            <a:r>
              <a:rPr lang="vi-VN" sz="2400" b="1">
                <a:solidFill>
                  <a:schemeClr val="accent1"/>
                </a:solidFill>
              </a:rPr>
              <a:t>sắc TP</a:t>
            </a:r>
            <a:r>
              <a:rPr lang="en-US" sz="2400" b="1">
                <a:solidFill>
                  <a:schemeClr val="accent1"/>
                </a:solidFill>
              </a:rPr>
              <a:t>.</a:t>
            </a:r>
            <a:r>
              <a:rPr lang="vi-VN" sz="2400" b="1">
                <a:solidFill>
                  <a:schemeClr val="accent1"/>
                </a:solidFill>
              </a:rPr>
              <a:t>HCM</a:t>
            </a:r>
            <a:endParaRPr lang="vi-VN" sz="2400" b="1" dirty="0">
              <a:solidFill>
                <a:schemeClr val="accent1"/>
              </a:solidFill>
            </a:endParaRPr>
          </a:p>
          <a:p>
            <a:pPr algn="just">
              <a:lnSpc>
                <a:spcPct val="150000"/>
              </a:lnSpc>
              <a:spcBef>
                <a:spcPts val="600"/>
              </a:spcBef>
              <a:spcAft>
                <a:spcPts val="600"/>
              </a:spcAft>
            </a:pPr>
            <a:r>
              <a:rPr lang="vi-VN" sz="2400" b="1" dirty="0">
                <a:solidFill>
                  <a:schemeClr val="bg1"/>
                </a:solidFill>
              </a:rPr>
              <a:t>(3) Nâng cao chất lượng và quốc tế hoá đội ngũ GV và cán bộ làm công tác quản lý giáo dục đại học, tuyển dụng và chia sẽ GV quốc tế</a:t>
            </a:r>
          </a:p>
          <a:p>
            <a:pPr algn="just">
              <a:lnSpc>
                <a:spcPct val="150000"/>
              </a:lnSpc>
              <a:spcBef>
                <a:spcPts val="600"/>
              </a:spcBef>
              <a:spcAft>
                <a:spcPts val="600"/>
              </a:spcAft>
            </a:pPr>
            <a:r>
              <a:rPr lang="vi-VN" sz="2400" b="1" dirty="0">
                <a:solidFill>
                  <a:schemeClr val="accent1"/>
                </a:solidFill>
              </a:rPr>
              <a:t>(4) Đầu tư mạnh mẽ hơn nữa cho các trường ĐH</a:t>
            </a:r>
          </a:p>
          <a:p>
            <a:pPr algn="just">
              <a:lnSpc>
                <a:spcPct val="150000"/>
              </a:lnSpc>
              <a:spcBef>
                <a:spcPts val="600"/>
              </a:spcBef>
              <a:spcAft>
                <a:spcPts val="600"/>
              </a:spcAft>
            </a:pPr>
            <a:r>
              <a:rPr lang="vi-VN" sz="2400" b="1" dirty="0">
                <a:solidFill>
                  <a:schemeClr val="bg1"/>
                </a:solidFill>
              </a:rPr>
              <a:t>(5) Tuyển sinh/thu hút SV quốc tế</a:t>
            </a:r>
          </a:p>
          <a:p>
            <a:pPr algn="just">
              <a:lnSpc>
                <a:spcPct val="150000"/>
              </a:lnSpc>
              <a:spcBef>
                <a:spcPts val="600"/>
              </a:spcBef>
              <a:spcAft>
                <a:spcPts val="600"/>
              </a:spcAft>
            </a:pPr>
            <a:r>
              <a:rPr lang="vi-VN" sz="2400" b="1" dirty="0">
                <a:solidFill>
                  <a:schemeClr val="accent1"/>
                </a:solidFill>
              </a:rPr>
              <a:t>(6) Truyền thông và hỗ trợ SV quốc tế:</a:t>
            </a:r>
          </a:p>
          <a:p>
            <a:pPr algn="just">
              <a:lnSpc>
                <a:spcPct val="150000"/>
              </a:lnSpc>
              <a:spcBef>
                <a:spcPts val="600"/>
              </a:spcBef>
              <a:spcAft>
                <a:spcPts val="600"/>
              </a:spcAft>
            </a:pPr>
            <a:endParaRPr lang="x-none" sz="2400" b="1" dirty="0">
              <a:solidFill>
                <a:schemeClr val="accent1"/>
              </a:solidFill>
            </a:endParaRPr>
          </a:p>
        </p:txBody>
      </p:sp>
    </p:spTree>
    <p:extLst>
      <p:ext uri="{BB962C8B-B14F-4D97-AF65-F5344CB8AC3E}">
        <p14:creationId xmlns:p14="http://schemas.microsoft.com/office/powerpoint/2010/main" val="401340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7E5544-EFE9-7579-1BB3-BA7BCD63C1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AAAB96F8-3910-6456-DD78-73DFE7C0CA18}"/>
              </a:ext>
            </a:extLst>
          </p:cNvPr>
          <p:cNvSpPr>
            <a:spLocks noGrp="1"/>
          </p:cNvSpPr>
          <p:nvPr>
            <p:ph type="title"/>
          </p:nvPr>
        </p:nvSpPr>
        <p:spPr>
          <a:xfrm>
            <a:off x="220836" y="0"/>
            <a:ext cx="7231350" cy="341978"/>
          </a:xfrm>
        </p:spPr>
        <p:txBody>
          <a:bodyPr/>
          <a:lstStyle/>
          <a:p>
            <a:r>
              <a:rPr lang="en-US" sz="3200" dirty="0">
                <a:solidFill>
                  <a:schemeClr val="accent1"/>
                </a:solidFill>
              </a:rPr>
              <a:t>V. ĐỀ XUẤT</a:t>
            </a:r>
          </a:p>
        </p:txBody>
      </p:sp>
      <p:sp>
        <p:nvSpPr>
          <p:cNvPr id="2" name="TextBox 1">
            <a:extLst>
              <a:ext uri="{FF2B5EF4-FFF2-40B4-BE49-F238E27FC236}">
                <a16:creationId xmlns:a16="http://schemas.microsoft.com/office/drawing/2014/main" xmlns="" id="{FADAAC42-1E78-0139-B7BF-97355E524D8E}"/>
              </a:ext>
            </a:extLst>
          </p:cNvPr>
          <p:cNvSpPr txBox="1"/>
          <p:nvPr/>
        </p:nvSpPr>
        <p:spPr>
          <a:xfrm>
            <a:off x="220836" y="787980"/>
            <a:ext cx="11589706" cy="2547300"/>
          </a:xfrm>
          <a:prstGeom prst="rect">
            <a:avLst/>
          </a:prstGeom>
          <a:noFill/>
        </p:spPr>
        <p:txBody>
          <a:bodyPr wrap="square">
            <a:spAutoFit/>
          </a:bodyPr>
          <a:lstStyle/>
          <a:p>
            <a:pPr algn="just">
              <a:lnSpc>
                <a:spcPct val="150000"/>
              </a:lnSpc>
              <a:spcBef>
                <a:spcPts val="600"/>
              </a:spcBef>
              <a:spcAft>
                <a:spcPts val="600"/>
              </a:spcAft>
            </a:pPr>
            <a:r>
              <a:rPr lang="vi-VN" sz="2400" b="1" dirty="0">
                <a:solidFill>
                  <a:schemeClr val="bg1"/>
                </a:solidFill>
              </a:rPr>
              <a:t>(1) Cần xây dựng ý thức trách nhiệm về chủ trương của TP.HCM trở thành trung tâm quốc tế về giáo dục, thu hút sinh viên quốc tế đến học tập</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Từ lãnh đạo đến các cấp quản lý, cán bộ viên chức, giảng viên và sinh viên</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Các đơn vị cần xây dựng kế hoạch cụ thể hoá chủ trương</a:t>
            </a:r>
            <a:endParaRPr lang="x-none" sz="2400" b="1" dirty="0">
              <a:solidFill>
                <a:schemeClr val="bg1"/>
              </a:solidFill>
            </a:endParaRPr>
          </a:p>
        </p:txBody>
      </p:sp>
    </p:spTree>
    <p:extLst>
      <p:ext uri="{BB962C8B-B14F-4D97-AF65-F5344CB8AC3E}">
        <p14:creationId xmlns:p14="http://schemas.microsoft.com/office/powerpoint/2010/main" val="107308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475519-5A3D-9722-7175-4BDED7FBFB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74898849-4DEE-6AAF-AA20-544D2593C5A7}"/>
              </a:ext>
            </a:extLst>
          </p:cNvPr>
          <p:cNvSpPr>
            <a:spLocks noGrp="1"/>
          </p:cNvSpPr>
          <p:nvPr>
            <p:ph type="title"/>
          </p:nvPr>
        </p:nvSpPr>
        <p:spPr>
          <a:xfrm>
            <a:off x="220836" y="0"/>
            <a:ext cx="7231350" cy="341978"/>
          </a:xfrm>
        </p:spPr>
        <p:txBody>
          <a:bodyPr/>
          <a:lstStyle/>
          <a:p>
            <a:r>
              <a:rPr lang="en-US" sz="3200" dirty="0">
                <a:solidFill>
                  <a:schemeClr val="accent1"/>
                </a:solidFill>
              </a:rPr>
              <a:t>V. ĐỀ XUẤT</a:t>
            </a:r>
          </a:p>
        </p:txBody>
      </p:sp>
      <p:sp>
        <p:nvSpPr>
          <p:cNvPr id="2" name="TextBox 1">
            <a:extLst>
              <a:ext uri="{FF2B5EF4-FFF2-40B4-BE49-F238E27FC236}">
                <a16:creationId xmlns:a16="http://schemas.microsoft.com/office/drawing/2014/main" xmlns="" id="{EB6D568C-9CBF-9217-579C-2A15FF065AD9}"/>
              </a:ext>
            </a:extLst>
          </p:cNvPr>
          <p:cNvSpPr txBox="1"/>
          <p:nvPr/>
        </p:nvSpPr>
        <p:spPr>
          <a:xfrm>
            <a:off x="220836" y="626614"/>
            <a:ext cx="11589706" cy="6025176"/>
          </a:xfrm>
          <a:prstGeom prst="rect">
            <a:avLst/>
          </a:prstGeom>
          <a:noFill/>
        </p:spPr>
        <p:txBody>
          <a:bodyPr wrap="square">
            <a:spAutoFit/>
          </a:bodyPr>
          <a:lstStyle/>
          <a:p>
            <a:pPr algn="just">
              <a:lnSpc>
                <a:spcPct val="150000"/>
              </a:lnSpc>
              <a:spcBef>
                <a:spcPts val="600"/>
              </a:spcBef>
              <a:spcAft>
                <a:spcPts val="600"/>
              </a:spcAft>
            </a:pPr>
            <a:r>
              <a:rPr lang="vi-VN" sz="2400" b="1" dirty="0">
                <a:solidFill>
                  <a:schemeClr val="accent1"/>
                </a:solidFill>
              </a:rPr>
              <a:t>(2) Cải tiến chương trình đào tạo theo hướng quốc tế hoá mang bản </a:t>
            </a:r>
            <a:r>
              <a:rPr lang="vi-VN" sz="2400" b="1">
                <a:solidFill>
                  <a:schemeClr val="accent1"/>
                </a:solidFill>
              </a:rPr>
              <a:t>sắc TP</a:t>
            </a:r>
            <a:r>
              <a:rPr lang="en-US" sz="2400" b="1">
                <a:solidFill>
                  <a:schemeClr val="accent1"/>
                </a:solidFill>
              </a:rPr>
              <a:t>.</a:t>
            </a:r>
            <a:r>
              <a:rPr lang="vi-VN" sz="2400" b="1">
                <a:solidFill>
                  <a:schemeClr val="accent1"/>
                </a:solidFill>
              </a:rPr>
              <a:t>HCM</a:t>
            </a:r>
            <a:endParaRPr lang="vi-VN" sz="2400" b="1" dirty="0">
              <a:solidFill>
                <a:schemeClr val="accent1"/>
              </a:solidFill>
            </a:endParaRP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Cải tiến và vận hành các chương trình đào tạo theo hướng quốc tế hoá, tiệm cận với các nền giáo dục đại học tiên tiến trên thế giới; </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Xác định và thể hiện các đặc trưng mang bản sắc riêng của Việt Nam nói chung, TPHCM nói riêng, bộ nhận diện văn </a:t>
            </a:r>
            <a:r>
              <a:rPr lang="vi-VN" sz="2400" b="1">
                <a:solidFill>
                  <a:schemeClr val="accent1"/>
                </a:solidFill>
              </a:rPr>
              <a:t>hoá TP</a:t>
            </a:r>
            <a:r>
              <a:rPr lang="en-US" sz="2400" b="1">
                <a:solidFill>
                  <a:schemeClr val="accent1"/>
                </a:solidFill>
              </a:rPr>
              <a:t>.</a:t>
            </a:r>
            <a:r>
              <a:rPr lang="vi-VN" sz="2400" b="1">
                <a:solidFill>
                  <a:schemeClr val="accent1"/>
                </a:solidFill>
              </a:rPr>
              <a:t>HCM </a:t>
            </a:r>
            <a:r>
              <a:rPr lang="vi-VN" sz="2400" b="1" dirty="0">
                <a:solidFill>
                  <a:schemeClr val="accent1"/>
                </a:solidFill>
              </a:rPr>
              <a:t>và văn hoá đặc trưng Nam bộ bổ sung thành các hoạt động trải nghiệm ngoại khoá nhằm nâng cao mức độ hấp dẫn của các chương trình đào tạo; </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Linh hoạt các hình thức đào tạo để phù hợp với nhu cầu học tập và rèn luyện năng lực đa dạng của các sinh viên quốc tế</a:t>
            </a:r>
            <a:endParaRPr lang="x-none" sz="2400" b="1" dirty="0">
              <a:solidFill>
                <a:schemeClr val="accent1"/>
              </a:solidFill>
            </a:endParaRPr>
          </a:p>
        </p:txBody>
      </p:sp>
    </p:spTree>
    <p:extLst>
      <p:ext uri="{BB962C8B-B14F-4D97-AF65-F5344CB8AC3E}">
        <p14:creationId xmlns:p14="http://schemas.microsoft.com/office/powerpoint/2010/main" val="198987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023AA-199E-BF6A-D96F-D547E5EC39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794C1DAC-30DE-E5DA-734A-88CE18481603}"/>
              </a:ext>
            </a:extLst>
          </p:cNvPr>
          <p:cNvSpPr>
            <a:spLocks noGrp="1"/>
          </p:cNvSpPr>
          <p:nvPr>
            <p:ph type="title"/>
          </p:nvPr>
        </p:nvSpPr>
        <p:spPr>
          <a:xfrm>
            <a:off x="220836" y="0"/>
            <a:ext cx="7231350" cy="341978"/>
          </a:xfrm>
        </p:spPr>
        <p:txBody>
          <a:bodyPr/>
          <a:lstStyle/>
          <a:p>
            <a:r>
              <a:rPr lang="en-US" sz="3200" dirty="0">
                <a:solidFill>
                  <a:schemeClr val="accent1"/>
                </a:solidFill>
              </a:rPr>
              <a:t>V. ĐỀ XUẤT</a:t>
            </a:r>
          </a:p>
        </p:txBody>
      </p:sp>
      <p:sp>
        <p:nvSpPr>
          <p:cNvPr id="2" name="TextBox 1">
            <a:extLst>
              <a:ext uri="{FF2B5EF4-FFF2-40B4-BE49-F238E27FC236}">
                <a16:creationId xmlns:a16="http://schemas.microsoft.com/office/drawing/2014/main" xmlns="" id="{AA20C62E-3246-5DCC-FCE3-0A61D67A4EFE}"/>
              </a:ext>
            </a:extLst>
          </p:cNvPr>
          <p:cNvSpPr txBox="1"/>
          <p:nvPr/>
        </p:nvSpPr>
        <p:spPr>
          <a:xfrm>
            <a:off x="220836" y="787980"/>
            <a:ext cx="11589706" cy="4363182"/>
          </a:xfrm>
          <a:prstGeom prst="rect">
            <a:avLst/>
          </a:prstGeom>
          <a:noFill/>
        </p:spPr>
        <p:txBody>
          <a:bodyPr wrap="square">
            <a:spAutoFit/>
          </a:bodyPr>
          <a:lstStyle/>
          <a:p>
            <a:pPr algn="just">
              <a:lnSpc>
                <a:spcPct val="150000"/>
              </a:lnSpc>
              <a:spcBef>
                <a:spcPts val="600"/>
              </a:spcBef>
              <a:spcAft>
                <a:spcPts val="600"/>
              </a:spcAft>
            </a:pPr>
            <a:r>
              <a:rPr lang="vi-VN" sz="2400" b="1" dirty="0">
                <a:solidFill>
                  <a:schemeClr val="bg1"/>
                </a:solidFill>
              </a:rPr>
              <a:t>(3) Nâng cao chất lượng và quốc tế hoá đội ngũ GV và cán bộ làm công tác quản lý giáo dục đại học </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GV và CBQL về chuyên môn nghiệp vụ lẫn năng lực ngoại ngữ, </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Các chính sách thu hút, tạo điều kiện để GV nước ngoài đến làm việc toàn thời gian, bán thời gian tại TP.HCM, chia sẻ nguồn lực GV quốc tế</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Tạo các cơ chế đột phá trong thủ tục tuyển dụng GV quốc tế, trong tổ chức các sự kiện học thuật có yếu tố nước ngoài</a:t>
            </a:r>
            <a:endParaRPr lang="x-none" sz="2400" b="1" dirty="0">
              <a:solidFill>
                <a:schemeClr val="bg1"/>
              </a:solidFill>
            </a:endParaRPr>
          </a:p>
        </p:txBody>
      </p:sp>
    </p:spTree>
    <p:extLst>
      <p:ext uri="{BB962C8B-B14F-4D97-AF65-F5344CB8AC3E}">
        <p14:creationId xmlns:p14="http://schemas.microsoft.com/office/powerpoint/2010/main" val="44069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8B2432-E835-527E-C2CD-996646B6C5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D3A6402F-9BB7-351C-9BB7-C1987C7B9CE2}"/>
              </a:ext>
            </a:extLst>
          </p:cNvPr>
          <p:cNvSpPr>
            <a:spLocks noGrp="1"/>
          </p:cNvSpPr>
          <p:nvPr>
            <p:ph type="title"/>
          </p:nvPr>
        </p:nvSpPr>
        <p:spPr>
          <a:xfrm>
            <a:off x="220836" y="0"/>
            <a:ext cx="7231350" cy="341978"/>
          </a:xfrm>
        </p:spPr>
        <p:txBody>
          <a:bodyPr/>
          <a:lstStyle/>
          <a:p>
            <a:r>
              <a:rPr lang="en-US" sz="3200" dirty="0">
                <a:solidFill>
                  <a:schemeClr val="accent1"/>
                </a:solidFill>
              </a:rPr>
              <a:t>V. ĐỀ XUẤT</a:t>
            </a:r>
          </a:p>
        </p:txBody>
      </p:sp>
      <p:sp>
        <p:nvSpPr>
          <p:cNvPr id="2" name="TextBox 1">
            <a:extLst>
              <a:ext uri="{FF2B5EF4-FFF2-40B4-BE49-F238E27FC236}">
                <a16:creationId xmlns:a16="http://schemas.microsoft.com/office/drawing/2014/main" xmlns="" id="{1D4859BF-9E73-9C75-E81E-402515C8C5BF}"/>
              </a:ext>
            </a:extLst>
          </p:cNvPr>
          <p:cNvSpPr txBox="1"/>
          <p:nvPr/>
        </p:nvSpPr>
        <p:spPr>
          <a:xfrm>
            <a:off x="220836" y="787980"/>
            <a:ext cx="11589706" cy="2547300"/>
          </a:xfrm>
          <a:prstGeom prst="rect">
            <a:avLst/>
          </a:prstGeom>
          <a:noFill/>
        </p:spPr>
        <p:txBody>
          <a:bodyPr wrap="square">
            <a:spAutoFit/>
          </a:bodyPr>
          <a:lstStyle/>
          <a:p>
            <a:pPr algn="just">
              <a:lnSpc>
                <a:spcPct val="150000"/>
              </a:lnSpc>
              <a:spcBef>
                <a:spcPts val="600"/>
              </a:spcBef>
              <a:spcAft>
                <a:spcPts val="600"/>
              </a:spcAft>
            </a:pPr>
            <a:r>
              <a:rPr lang="vi-VN" sz="2400" b="1" dirty="0">
                <a:solidFill>
                  <a:schemeClr val="accent1"/>
                </a:solidFill>
              </a:rPr>
              <a:t>(4) Đầu tư mạnh mẽ hơn nữa cho các trường ĐH</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Nâng cao chất lượng cơ sở vật chất theo các chuẩn mực quốc tế</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Tăng cường công tác quốc tế hóa giáo dục, xây dựng môi trường học tập, nghiên cứu tiêu chuẩn quốc tế.</a:t>
            </a:r>
            <a:endParaRPr lang="x-none" sz="2400" b="1" dirty="0">
              <a:solidFill>
                <a:schemeClr val="accent1"/>
              </a:solidFill>
            </a:endParaRPr>
          </a:p>
        </p:txBody>
      </p:sp>
    </p:spTree>
    <p:extLst>
      <p:ext uri="{BB962C8B-B14F-4D97-AF65-F5344CB8AC3E}">
        <p14:creationId xmlns:p14="http://schemas.microsoft.com/office/powerpoint/2010/main" val="1187477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6F6FA8-A85D-4C89-AD1F-554DC2C86B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6253714E-5853-AA54-461F-E7463127ABD5}"/>
              </a:ext>
            </a:extLst>
          </p:cNvPr>
          <p:cNvSpPr>
            <a:spLocks noGrp="1"/>
          </p:cNvSpPr>
          <p:nvPr>
            <p:ph type="title"/>
          </p:nvPr>
        </p:nvSpPr>
        <p:spPr>
          <a:xfrm>
            <a:off x="220836" y="0"/>
            <a:ext cx="7231350" cy="341978"/>
          </a:xfrm>
        </p:spPr>
        <p:txBody>
          <a:bodyPr/>
          <a:lstStyle/>
          <a:p>
            <a:r>
              <a:rPr lang="en-US" sz="3200" dirty="0">
                <a:solidFill>
                  <a:schemeClr val="accent1"/>
                </a:solidFill>
              </a:rPr>
              <a:t>V. ĐỀ XUẤT</a:t>
            </a:r>
          </a:p>
        </p:txBody>
      </p:sp>
      <p:sp>
        <p:nvSpPr>
          <p:cNvPr id="2" name="TextBox 1">
            <a:extLst>
              <a:ext uri="{FF2B5EF4-FFF2-40B4-BE49-F238E27FC236}">
                <a16:creationId xmlns:a16="http://schemas.microsoft.com/office/drawing/2014/main" xmlns="" id="{15DCEF76-958B-5216-6DA4-17D86EB0244F}"/>
              </a:ext>
            </a:extLst>
          </p:cNvPr>
          <p:cNvSpPr txBox="1"/>
          <p:nvPr/>
        </p:nvSpPr>
        <p:spPr>
          <a:xfrm>
            <a:off x="220836" y="583584"/>
            <a:ext cx="11589706" cy="6179064"/>
          </a:xfrm>
          <a:prstGeom prst="rect">
            <a:avLst/>
          </a:prstGeom>
          <a:noFill/>
        </p:spPr>
        <p:txBody>
          <a:bodyPr wrap="square">
            <a:spAutoFit/>
          </a:bodyPr>
          <a:lstStyle/>
          <a:p>
            <a:pPr algn="just">
              <a:lnSpc>
                <a:spcPct val="150000"/>
              </a:lnSpc>
              <a:spcBef>
                <a:spcPts val="600"/>
              </a:spcBef>
              <a:spcAft>
                <a:spcPts val="600"/>
              </a:spcAft>
            </a:pPr>
            <a:r>
              <a:rPr lang="vi-VN" sz="2400" b="1" dirty="0">
                <a:solidFill>
                  <a:schemeClr val="bg1"/>
                </a:solidFill>
              </a:rPr>
              <a:t>(5) Tuyển sinh/thu hút SV quốc tế</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Phân tích đánh giá đặc trưng của các nguồn sinh viên quốc tế theo khu vực, quốc gia, theo ngành nghề đào tạo, … </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Vận dụng các mối quan hệ hợp tác </a:t>
            </a:r>
            <a:r>
              <a:rPr lang="vi-VN" sz="2400" b="1">
                <a:solidFill>
                  <a:schemeClr val="bg1"/>
                </a:solidFill>
              </a:rPr>
              <a:t>của TP</a:t>
            </a:r>
            <a:r>
              <a:rPr lang="en-US" sz="2400" b="1">
                <a:solidFill>
                  <a:schemeClr val="bg1"/>
                </a:solidFill>
              </a:rPr>
              <a:t>.</a:t>
            </a:r>
            <a:r>
              <a:rPr lang="vi-VN" sz="2400" b="1">
                <a:solidFill>
                  <a:schemeClr val="bg1"/>
                </a:solidFill>
              </a:rPr>
              <a:t>HCM </a:t>
            </a:r>
            <a:r>
              <a:rPr lang="vi-VN" sz="2400" b="1" dirty="0">
                <a:solidFill>
                  <a:schemeClr val="bg1"/>
                </a:solidFill>
              </a:rPr>
              <a:t>với các khu vực, quốc gia, tổ chức quốc tế để có chính sách truyền thông tốt, thu hút sự quan tâm của sinh viên quốc tế; </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Xây dựng các cơ chế hỗ trợ sinh viên quốc tế trong đời sống sinh viên như học bổng, chỗ ở, việc làm thêm, trải nghiệm … </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bg1"/>
                </a:solidFill>
              </a:rPr>
              <a:t>Hình thành Quỹ học </a:t>
            </a:r>
            <a:r>
              <a:rPr lang="vi-VN" sz="2400" b="1">
                <a:solidFill>
                  <a:schemeClr val="bg1"/>
                </a:solidFill>
              </a:rPr>
              <a:t>bổng TP</a:t>
            </a:r>
            <a:r>
              <a:rPr lang="en-US" sz="2400" b="1">
                <a:solidFill>
                  <a:schemeClr val="bg1"/>
                </a:solidFill>
              </a:rPr>
              <a:t>.</a:t>
            </a:r>
            <a:r>
              <a:rPr lang="vi-VN" sz="2400" b="1">
                <a:solidFill>
                  <a:schemeClr val="bg1"/>
                </a:solidFill>
              </a:rPr>
              <a:t>HCM </a:t>
            </a:r>
            <a:r>
              <a:rPr lang="vi-VN" sz="2400" b="1" dirty="0">
                <a:solidFill>
                  <a:schemeClr val="bg1"/>
                </a:solidFill>
              </a:rPr>
              <a:t>cấp cho sinh viên quốc tế để tạo ấn tượng về chính sách thu hút sinh viên quốc tế đến học. </a:t>
            </a:r>
            <a:endParaRPr lang="x-none" sz="2400" b="1" dirty="0">
              <a:solidFill>
                <a:schemeClr val="bg1"/>
              </a:solidFill>
            </a:endParaRPr>
          </a:p>
        </p:txBody>
      </p:sp>
    </p:spTree>
    <p:extLst>
      <p:ext uri="{BB962C8B-B14F-4D97-AF65-F5344CB8AC3E}">
        <p14:creationId xmlns:p14="http://schemas.microsoft.com/office/powerpoint/2010/main" val="127602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A71B4D-1B1E-B791-CF0A-19CA4878DF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xmlns="" id="{0EE2E150-63E2-BD04-BCFB-9080864BAF11}"/>
              </a:ext>
            </a:extLst>
          </p:cNvPr>
          <p:cNvSpPr>
            <a:spLocks noGrp="1"/>
          </p:cNvSpPr>
          <p:nvPr>
            <p:ph type="title"/>
          </p:nvPr>
        </p:nvSpPr>
        <p:spPr>
          <a:xfrm>
            <a:off x="220836" y="0"/>
            <a:ext cx="7231350" cy="341978"/>
          </a:xfrm>
        </p:spPr>
        <p:txBody>
          <a:bodyPr/>
          <a:lstStyle/>
          <a:p>
            <a:r>
              <a:rPr lang="en-US" sz="3200" dirty="0">
                <a:solidFill>
                  <a:schemeClr val="accent1"/>
                </a:solidFill>
              </a:rPr>
              <a:t>V. ĐỀ XUẤT</a:t>
            </a:r>
          </a:p>
        </p:txBody>
      </p:sp>
      <p:sp>
        <p:nvSpPr>
          <p:cNvPr id="2" name="TextBox 1">
            <a:extLst>
              <a:ext uri="{FF2B5EF4-FFF2-40B4-BE49-F238E27FC236}">
                <a16:creationId xmlns:a16="http://schemas.microsoft.com/office/drawing/2014/main" xmlns="" id="{52A9313C-471A-CB3A-6015-A32E2290164B}"/>
              </a:ext>
            </a:extLst>
          </p:cNvPr>
          <p:cNvSpPr txBox="1"/>
          <p:nvPr/>
        </p:nvSpPr>
        <p:spPr>
          <a:xfrm>
            <a:off x="220836" y="787980"/>
            <a:ext cx="11589706" cy="5625066"/>
          </a:xfrm>
          <a:prstGeom prst="rect">
            <a:avLst/>
          </a:prstGeom>
          <a:noFill/>
        </p:spPr>
        <p:txBody>
          <a:bodyPr wrap="square">
            <a:spAutoFit/>
          </a:bodyPr>
          <a:lstStyle/>
          <a:p>
            <a:pPr algn="just">
              <a:lnSpc>
                <a:spcPct val="150000"/>
              </a:lnSpc>
              <a:spcBef>
                <a:spcPts val="600"/>
              </a:spcBef>
              <a:spcAft>
                <a:spcPts val="600"/>
              </a:spcAft>
            </a:pPr>
            <a:r>
              <a:rPr lang="vi-VN" sz="2400" b="1" dirty="0">
                <a:solidFill>
                  <a:schemeClr val="accent1"/>
                </a:solidFill>
              </a:rPr>
              <a:t>(6) Truyền thông và hỗ trợ SV quốc tế:</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Nền tảng dùng chung cho các Trường đại học trong quảng bá các chương trình trao đổi, tiếp nhận sinh viên quốc tế;</a:t>
            </a: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Các hệ thống sổ tay thông tin hữu ích để sinh viên quốc tế dễ dàng tiếp cận và cập nhật thông tin cần thiết để SV quốc tế chuẩn bị tốt hành trang cho mình trước khi quyết định sang TPHCM học tập.</a:t>
            </a:r>
            <a:endParaRPr lang="x-none" sz="2400" b="1" dirty="0">
              <a:solidFill>
                <a:schemeClr val="accent1"/>
              </a:solidFill>
            </a:endParaRPr>
          </a:p>
          <a:p>
            <a:pPr marL="800100" lvl="1"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Thẻ sinh viên quốc </a:t>
            </a:r>
            <a:r>
              <a:rPr lang="vi-VN" sz="2400" b="1">
                <a:solidFill>
                  <a:schemeClr val="accent1"/>
                </a:solidFill>
              </a:rPr>
              <a:t>tế TP</a:t>
            </a:r>
            <a:r>
              <a:rPr lang="en-US" sz="2400" b="1">
                <a:solidFill>
                  <a:schemeClr val="accent1"/>
                </a:solidFill>
              </a:rPr>
              <a:t>.</a:t>
            </a:r>
            <a:r>
              <a:rPr lang="vi-VN" sz="2400" b="1">
                <a:solidFill>
                  <a:schemeClr val="accent1"/>
                </a:solidFill>
              </a:rPr>
              <a:t>HCM </a:t>
            </a:r>
            <a:r>
              <a:rPr lang="vi-VN" sz="2400" b="1" dirty="0">
                <a:solidFill>
                  <a:schemeClr val="accent1"/>
                </a:solidFill>
              </a:rPr>
              <a:t>(HCMC International Student Card) với các dịch vụ tiện ích kèm theo: giao thông, du lịch, ẩm thực, việc làm thêm…</a:t>
            </a:r>
          </a:p>
          <a:p>
            <a:pPr marL="1257300" lvl="2" indent="-342900" algn="just">
              <a:lnSpc>
                <a:spcPct val="150000"/>
              </a:lnSpc>
              <a:spcBef>
                <a:spcPts val="600"/>
              </a:spcBef>
              <a:spcAft>
                <a:spcPts val="600"/>
              </a:spcAft>
              <a:buFont typeface="Arial" panose="020B0604020202020204" pitchFamily="34" charset="0"/>
              <a:buChar char="•"/>
            </a:pPr>
            <a:r>
              <a:rPr lang="vi-VN" sz="2400" b="1" dirty="0">
                <a:solidFill>
                  <a:schemeClr val="accent1"/>
                </a:solidFill>
              </a:rPr>
              <a:t>dễ dàng quản lý và hỗ trợ sinh viên quốc tế khi cần thiết.</a:t>
            </a:r>
            <a:endParaRPr lang="x-none" sz="2400" b="1" dirty="0">
              <a:solidFill>
                <a:schemeClr val="accent1"/>
              </a:solidFill>
            </a:endParaRPr>
          </a:p>
        </p:txBody>
      </p:sp>
    </p:spTree>
    <p:extLst>
      <p:ext uri="{BB962C8B-B14F-4D97-AF65-F5344CB8AC3E}">
        <p14:creationId xmlns:p14="http://schemas.microsoft.com/office/powerpoint/2010/main" val="3639978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8" name="Picture 7">
            <a:extLst>
              <a:ext uri="{FF2B5EF4-FFF2-40B4-BE49-F238E27FC236}">
                <a16:creationId xmlns:a16="http://schemas.microsoft.com/office/drawing/2014/main" xmlns="" id="{085018C4-6C48-4466-9A85-A4DEDF4B132E}"/>
              </a:ext>
            </a:extLst>
          </p:cNvPr>
          <p:cNvPicPr>
            <a:picLocks noChangeAspect="1"/>
          </p:cNvPicPr>
          <p:nvPr/>
        </p:nvPicPr>
        <p:blipFill>
          <a:blip r:embed="rId4"/>
          <a:stretch>
            <a:fillRect/>
          </a:stretch>
        </p:blipFill>
        <p:spPr>
          <a:xfrm>
            <a:off x="6306676" y="1879047"/>
            <a:ext cx="313200" cy="317523"/>
          </a:xfrm>
          <a:prstGeom prst="rect">
            <a:avLst/>
          </a:prstGeom>
        </p:spPr>
      </p:pic>
      <p:sp>
        <p:nvSpPr>
          <p:cNvPr id="2" name="TextBox 1">
            <a:extLst>
              <a:ext uri="{FF2B5EF4-FFF2-40B4-BE49-F238E27FC236}">
                <a16:creationId xmlns:a16="http://schemas.microsoft.com/office/drawing/2014/main" xmlns="" id="{AE4F0022-6895-1E1B-A8A9-61C6A9A80C86}"/>
              </a:ext>
            </a:extLst>
          </p:cNvPr>
          <p:cNvSpPr txBox="1"/>
          <p:nvPr/>
        </p:nvSpPr>
        <p:spPr>
          <a:xfrm>
            <a:off x="0" y="78554"/>
            <a:ext cx="3127513" cy="4303742"/>
          </a:xfrm>
          <a:prstGeom prst="rect">
            <a:avLst/>
          </a:prstGeom>
        </p:spPr>
        <p:txBody>
          <a:bodyPr wrap="square" lIns="90000" rtlCol="0">
            <a:spAutoFit/>
          </a:bodyPr>
          <a:lstStyle/>
          <a:p>
            <a:pPr algn="ctr">
              <a:spcBef>
                <a:spcPts val="600"/>
              </a:spcBef>
              <a:spcAft>
                <a:spcPts val="600"/>
              </a:spcAft>
            </a:pPr>
            <a:r>
              <a:rPr lang="x-none" sz="2000" b="1" dirty="0">
                <a:solidFill>
                  <a:srgbClr val="C00000"/>
                </a:solidFill>
              </a:rPr>
              <a:t>THÔNG TIN THÊM</a:t>
            </a:r>
          </a:p>
          <a:p>
            <a:pPr algn="ctr">
              <a:spcBef>
                <a:spcPts val="200"/>
              </a:spcBef>
              <a:spcAft>
                <a:spcPts val="200"/>
              </a:spcAft>
            </a:pPr>
            <a:r>
              <a:rPr lang="x-none" b="1" dirty="0"/>
              <a:t>Nhóm tác giả:</a:t>
            </a:r>
          </a:p>
          <a:p>
            <a:pPr algn="ctr"/>
            <a:r>
              <a:rPr lang="en-US" dirty="0">
                <a:solidFill>
                  <a:srgbClr val="00B050"/>
                </a:solidFill>
              </a:rPr>
              <a:t>PGS.TS. Mai Thanh </a:t>
            </a:r>
            <a:r>
              <a:rPr lang="en-US" dirty="0" err="1">
                <a:solidFill>
                  <a:srgbClr val="00B050"/>
                </a:solidFill>
              </a:rPr>
              <a:t>Phong</a:t>
            </a:r>
            <a:r>
              <a:rPr lang="en-US" dirty="0">
                <a:solidFill>
                  <a:srgbClr val="00B050"/>
                </a:solidFill>
              </a:rPr>
              <a:t>,</a:t>
            </a:r>
          </a:p>
          <a:p>
            <a:pPr algn="ctr"/>
            <a:r>
              <a:rPr lang="en-US" dirty="0">
                <a:solidFill>
                  <a:srgbClr val="00B050"/>
                </a:solidFill>
              </a:rPr>
              <a:t>PGS.TS. </a:t>
            </a:r>
            <a:r>
              <a:rPr lang="en-US" dirty="0" err="1">
                <a:solidFill>
                  <a:srgbClr val="00B050"/>
                </a:solidFill>
              </a:rPr>
              <a:t>Bùi</a:t>
            </a:r>
            <a:r>
              <a:rPr lang="en-US" dirty="0">
                <a:solidFill>
                  <a:srgbClr val="00B050"/>
                </a:solidFill>
              </a:rPr>
              <a:t> </a:t>
            </a:r>
            <a:r>
              <a:rPr lang="en-US" dirty="0" err="1">
                <a:solidFill>
                  <a:srgbClr val="00B050"/>
                </a:solidFill>
              </a:rPr>
              <a:t>Hoài</a:t>
            </a:r>
            <a:r>
              <a:rPr lang="en-US" dirty="0">
                <a:solidFill>
                  <a:srgbClr val="00B050"/>
                </a:solidFill>
              </a:rPr>
              <a:t> </a:t>
            </a:r>
            <a:r>
              <a:rPr lang="en-US" dirty="0" err="1">
                <a:solidFill>
                  <a:srgbClr val="00B050"/>
                </a:solidFill>
              </a:rPr>
              <a:t>Thắng</a:t>
            </a:r>
            <a:r>
              <a:rPr lang="en-US" dirty="0">
                <a:solidFill>
                  <a:srgbClr val="00B050"/>
                </a:solidFill>
              </a:rPr>
              <a:t>, </a:t>
            </a:r>
          </a:p>
          <a:p>
            <a:pPr algn="ctr"/>
            <a:r>
              <a:rPr lang="en-US" dirty="0">
                <a:solidFill>
                  <a:srgbClr val="00B050"/>
                </a:solidFill>
              </a:rPr>
              <a:t>PGS.TS. Lai </a:t>
            </a:r>
            <a:r>
              <a:rPr lang="en-US" err="1">
                <a:solidFill>
                  <a:srgbClr val="00B050"/>
                </a:solidFill>
              </a:rPr>
              <a:t>Quốc</a:t>
            </a:r>
            <a:r>
              <a:rPr lang="en-US">
                <a:solidFill>
                  <a:srgbClr val="00B050"/>
                </a:solidFill>
              </a:rPr>
              <a:t> Đạt,</a:t>
            </a:r>
            <a:endParaRPr lang="en-US" dirty="0">
              <a:solidFill>
                <a:srgbClr val="00B050"/>
              </a:solidFill>
            </a:endParaRPr>
          </a:p>
          <a:p>
            <a:pPr algn="ctr"/>
            <a:r>
              <a:rPr lang="en-US" dirty="0">
                <a:solidFill>
                  <a:srgbClr val="00B050"/>
                </a:solidFill>
              </a:rPr>
              <a:t>PGS.TS. </a:t>
            </a:r>
            <a:r>
              <a:rPr lang="en-US" dirty="0" err="1">
                <a:solidFill>
                  <a:srgbClr val="00B050"/>
                </a:solidFill>
              </a:rPr>
              <a:t>Đặng</a:t>
            </a:r>
            <a:r>
              <a:rPr lang="en-US" dirty="0">
                <a:solidFill>
                  <a:srgbClr val="00B050"/>
                </a:solidFill>
              </a:rPr>
              <a:t> </a:t>
            </a:r>
            <a:r>
              <a:rPr lang="en-US" err="1">
                <a:solidFill>
                  <a:srgbClr val="00B050"/>
                </a:solidFill>
              </a:rPr>
              <a:t>Đăng</a:t>
            </a:r>
            <a:r>
              <a:rPr lang="en-US">
                <a:solidFill>
                  <a:srgbClr val="00B050"/>
                </a:solidFill>
              </a:rPr>
              <a:t> Tùng. </a:t>
            </a:r>
            <a:endParaRPr lang="en-US" dirty="0">
              <a:solidFill>
                <a:srgbClr val="00B050"/>
              </a:solidFill>
            </a:endParaRPr>
          </a:p>
          <a:p>
            <a:pPr algn="ctr"/>
            <a:endParaRPr lang="en-US" dirty="0">
              <a:solidFill>
                <a:srgbClr val="00B050"/>
              </a:solidFill>
            </a:endParaRPr>
          </a:p>
          <a:p>
            <a:pPr algn="ctr">
              <a:spcBef>
                <a:spcPts val="1200"/>
              </a:spcBef>
              <a:spcAft>
                <a:spcPts val="200"/>
              </a:spcAft>
            </a:pPr>
            <a:r>
              <a:rPr lang="x-none" b="1" dirty="0"/>
              <a:t>Liên hệ:</a:t>
            </a:r>
          </a:p>
          <a:p>
            <a:pPr algn="ctr"/>
            <a:r>
              <a:rPr lang="x-none" dirty="0">
                <a:solidFill>
                  <a:schemeClr val="accent6">
                    <a:lumMod val="50000"/>
                  </a:schemeClr>
                </a:solidFill>
              </a:rPr>
              <a:t>bhthang@hcmut.edu.vn</a:t>
            </a:r>
          </a:p>
          <a:p>
            <a:pPr algn="ctr">
              <a:spcBef>
                <a:spcPts val="1200"/>
              </a:spcBef>
              <a:spcAft>
                <a:spcPts val="200"/>
              </a:spcAft>
            </a:pPr>
            <a:r>
              <a:rPr lang="x-none" b="1" dirty="0"/>
              <a:t>Nguồn mẫu bài trình bày:</a:t>
            </a:r>
          </a:p>
          <a:p>
            <a:pPr algn="ctr"/>
            <a:r>
              <a:rPr lang="x-none" dirty="0">
                <a:solidFill>
                  <a:schemeClr val="accent5">
                    <a:lumMod val="75000"/>
                  </a:schemeClr>
                </a:solidFill>
              </a:rPr>
              <a:t>PGS.TS. Lại Quốc Đạt</a:t>
            </a:r>
            <a:r>
              <a:rPr lang="x-none" dirty="0"/>
              <a:t> </a:t>
            </a:r>
          </a:p>
          <a:p>
            <a:pPr algn="ctr"/>
            <a:r>
              <a:rPr lang="x-none" sz="1400" dirty="0">
                <a:solidFill>
                  <a:srgbClr val="7030A0"/>
                </a:solidFill>
              </a:rPr>
              <a:t>Trưởng Phòng Quan hệ Đối ngoại</a:t>
            </a:r>
          </a:p>
          <a:p>
            <a:pPr algn="ctr"/>
            <a:r>
              <a:rPr lang="x-none" sz="1400">
                <a:solidFill>
                  <a:srgbClr val="7030A0"/>
                </a:solidFill>
              </a:rPr>
              <a:t>Trường Đ</a:t>
            </a:r>
            <a:r>
              <a:rPr lang="en-US" sz="1400">
                <a:solidFill>
                  <a:srgbClr val="7030A0"/>
                </a:solidFill>
              </a:rPr>
              <a:t>ại học Bách khoa</a:t>
            </a:r>
            <a:r>
              <a:rPr lang="x-none" sz="1400">
                <a:solidFill>
                  <a:srgbClr val="7030A0"/>
                </a:solidFill>
              </a:rPr>
              <a:t> </a:t>
            </a:r>
            <a:r>
              <a:rPr lang="x-none" sz="1400" dirty="0">
                <a:solidFill>
                  <a:srgbClr val="7030A0"/>
                </a:solidFill>
              </a:rPr>
              <a:t>– ĐHQG-HCM</a:t>
            </a:r>
          </a:p>
        </p:txBody>
      </p:sp>
      <p:sp>
        <p:nvSpPr>
          <p:cNvPr id="4" name="Slide Number Placeholder 3">
            <a:extLst>
              <a:ext uri="{FF2B5EF4-FFF2-40B4-BE49-F238E27FC236}">
                <a16:creationId xmlns:a16="http://schemas.microsoft.com/office/drawing/2014/main" xmlns="" id="{AD5E12A8-341A-4F41-1C2D-E234F1B56C4E}"/>
              </a:ext>
            </a:extLst>
          </p:cNvPr>
          <p:cNvSpPr>
            <a:spLocks noGrp="1"/>
          </p:cNvSpPr>
          <p:nvPr>
            <p:ph type="sldNum" idx="12"/>
          </p:nvPr>
        </p:nvSpPr>
        <p:spPr/>
        <p:txBody>
          <a:bodyPr/>
          <a:lstStyle/>
          <a:p>
            <a:fld id="{00000000-1234-1234-1234-123412341234}" type="slidenum">
              <a:rPr lang="en" smtClean="0"/>
              <a:pPr/>
              <a:t>27</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47A2FF-EDB7-437E-AE36-F0D18AD7BAF8}"/>
              </a:ext>
            </a:extLst>
          </p:cNvPr>
          <p:cNvSpPr>
            <a:spLocks noGrp="1"/>
          </p:cNvSpPr>
          <p:nvPr>
            <p:ph type="title"/>
          </p:nvPr>
        </p:nvSpPr>
        <p:spPr>
          <a:xfrm>
            <a:off x="4897158" y="2508516"/>
            <a:ext cx="6589247" cy="1012352"/>
          </a:xfrm>
        </p:spPr>
        <p:txBody>
          <a:bodyPr/>
          <a:lstStyle/>
          <a:p>
            <a:pPr algn="ctr"/>
            <a:r>
              <a:rPr lang="en-US" sz="3200" kern="1200" dirty="0">
                <a:solidFill>
                  <a:schemeClr val="accent1"/>
                </a:solidFill>
              </a:rPr>
              <a:t>I. BỐI CẢNH</a:t>
            </a:r>
          </a:p>
        </p:txBody>
      </p:sp>
      <p:pic>
        <p:nvPicPr>
          <p:cNvPr id="3" name="Picture 2" descr="Diagram&#10;&#10;Description automatically generated">
            <a:extLst>
              <a:ext uri="{FF2B5EF4-FFF2-40B4-BE49-F238E27FC236}">
                <a16:creationId xmlns:a16="http://schemas.microsoft.com/office/drawing/2014/main" xmlns="" id="{BB476163-1404-458C-8C44-838933731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5595" y="857832"/>
            <a:ext cx="5283237" cy="5142336"/>
          </a:xfrm>
          <a:prstGeom prst="roundRect">
            <a:avLst>
              <a:gd name="adj" fmla="val 11191"/>
            </a:avLst>
          </a:prstGeom>
        </p:spPr>
      </p:pic>
      <p:sp>
        <p:nvSpPr>
          <p:cNvPr id="8" name="Google Shape;3186;p82">
            <a:extLst>
              <a:ext uri="{FF2B5EF4-FFF2-40B4-BE49-F238E27FC236}">
                <a16:creationId xmlns:a16="http://schemas.microsoft.com/office/drawing/2014/main" xmlns="" id="{8AA42F42-0665-47EF-B2CB-A7CA3D75B3E7}"/>
              </a:ext>
            </a:extLst>
          </p:cNvPr>
          <p:cNvSpPr/>
          <p:nvPr/>
        </p:nvSpPr>
        <p:spPr>
          <a:xfrm rot="5400000">
            <a:off x="6187732" y="3268794"/>
            <a:ext cx="317085" cy="320413"/>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558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9B0ED846-02FE-474A-9E35-6DFD7AF2AE6B}"/>
              </a:ext>
            </a:extLst>
          </p:cNvPr>
          <p:cNvGraphicFramePr/>
          <p:nvPr>
            <p:extLst>
              <p:ext uri="{D42A27DB-BD31-4B8C-83A1-F6EECF244321}">
                <p14:modId xmlns:p14="http://schemas.microsoft.com/office/powerpoint/2010/main" val="1998782896"/>
              </p:ext>
            </p:extLst>
          </p:nvPr>
        </p:nvGraphicFramePr>
        <p:xfrm>
          <a:off x="0" y="300146"/>
          <a:ext cx="11702562" cy="6557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4">
            <a:extLst>
              <a:ext uri="{FF2B5EF4-FFF2-40B4-BE49-F238E27FC236}">
                <a16:creationId xmlns:a16="http://schemas.microsoft.com/office/drawing/2014/main" xmlns="" id="{0BC08D8F-0C04-68E4-9108-4F6F08539D09}"/>
              </a:ext>
            </a:extLst>
          </p:cNvPr>
          <p:cNvSpPr txBox="1">
            <a:spLocks/>
          </p:cNvSpPr>
          <p:nvPr/>
        </p:nvSpPr>
        <p:spPr>
          <a:xfrm>
            <a:off x="-1538741" y="-132840"/>
            <a:ext cx="6589247" cy="10123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pPr algn="ctr"/>
            <a:r>
              <a:rPr lang="en-US" sz="2800" kern="1200" dirty="0"/>
              <a:t>I. </a:t>
            </a:r>
            <a:r>
              <a:rPr lang="en-US" sz="2800" dirty="0"/>
              <a:t>BỐI CẢNH</a:t>
            </a:r>
            <a:endParaRPr lang="en-US" sz="2800" kern="1200" dirty="0"/>
          </a:p>
        </p:txBody>
      </p:sp>
      <p:pic>
        <p:nvPicPr>
          <p:cNvPr id="8" name="Graphic 7" descr="Badge New with solid fill">
            <a:extLst>
              <a:ext uri="{FF2B5EF4-FFF2-40B4-BE49-F238E27FC236}">
                <a16:creationId xmlns:a16="http://schemas.microsoft.com/office/drawing/2014/main" xmlns="" id="{62C87015-BE77-5247-C326-16EB00A845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34460" y="732205"/>
            <a:ext cx="750277" cy="750277"/>
          </a:xfrm>
          <a:prstGeom prst="rect">
            <a:avLst/>
          </a:prstGeom>
        </p:spPr>
      </p:pic>
      <p:pic>
        <p:nvPicPr>
          <p:cNvPr id="10" name="Graphic 9" descr="Blog with solid fill">
            <a:extLst>
              <a:ext uri="{FF2B5EF4-FFF2-40B4-BE49-F238E27FC236}">
                <a16:creationId xmlns:a16="http://schemas.microsoft.com/office/drawing/2014/main" xmlns="" id="{DD156536-0289-FBA9-D919-DCF8DCEF340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56138" y="1976087"/>
            <a:ext cx="753208" cy="753208"/>
          </a:xfrm>
          <a:prstGeom prst="rect">
            <a:avLst/>
          </a:prstGeom>
        </p:spPr>
      </p:pic>
      <p:pic>
        <p:nvPicPr>
          <p:cNvPr id="12" name="Graphic 11" descr="Bullseye with solid fill">
            <a:extLst>
              <a:ext uri="{FF2B5EF4-FFF2-40B4-BE49-F238E27FC236}">
                <a16:creationId xmlns:a16="http://schemas.microsoft.com/office/drawing/2014/main" xmlns="" id="{E9A7731E-5405-F9B3-3181-9EE1F83CB9F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46992" y="4403855"/>
            <a:ext cx="779585" cy="779585"/>
          </a:xfrm>
          <a:prstGeom prst="rect">
            <a:avLst/>
          </a:prstGeom>
        </p:spPr>
      </p:pic>
      <p:pic>
        <p:nvPicPr>
          <p:cNvPr id="14" name="Graphic 13" descr="Atom outline">
            <a:extLst>
              <a:ext uri="{FF2B5EF4-FFF2-40B4-BE49-F238E27FC236}">
                <a16:creationId xmlns:a16="http://schemas.microsoft.com/office/drawing/2014/main" xmlns="" id="{F9D27DB8-AEF2-8299-DB2E-38CC8BE66EA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08538" y="3109375"/>
            <a:ext cx="914400" cy="914400"/>
          </a:xfrm>
          <a:prstGeom prst="rect">
            <a:avLst/>
          </a:prstGeom>
        </p:spPr>
      </p:pic>
      <p:pic>
        <p:nvPicPr>
          <p:cNvPr id="16" name="Graphic 15" descr="Bar graph with upward trend outline">
            <a:extLst>
              <a:ext uri="{FF2B5EF4-FFF2-40B4-BE49-F238E27FC236}">
                <a16:creationId xmlns:a16="http://schemas.microsoft.com/office/drawing/2014/main" xmlns="" id="{B1400077-A9CB-C2FD-EFED-54670252D86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205152" y="5709598"/>
            <a:ext cx="750277" cy="750277"/>
          </a:xfrm>
          <a:prstGeom prst="rect">
            <a:avLst/>
          </a:prstGeom>
        </p:spPr>
      </p:pic>
    </p:spTree>
    <p:extLst>
      <p:ext uri="{BB962C8B-B14F-4D97-AF65-F5344CB8AC3E}">
        <p14:creationId xmlns:p14="http://schemas.microsoft.com/office/powerpoint/2010/main" val="21832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9B0ED846-02FE-474A-9E35-6DFD7AF2AE6B}"/>
              </a:ext>
            </a:extLst>
          </p:cNvPr>
          <p:cNvGraphicFramePr/>
          <p:nvPr>
            <p:extLst>
              <p:ext uri="{D42A27DB-BD31-4B8C-83A1-F6EECF244321}">
                <p14:modId xmlns:p14="http://schemas.microsoft.com/office/powerpoint/2010/main" val="3120162841"/>
              </p:ext>
            </p:extLst>
          </p:nvPr>
        </p:nvGraphicFramePr>
        <p:xfrm>
          <a:off x="489438" y="1443038"/>
          <a:ext cx="11169162"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4">
            <a:extLst>
              <a:ext uri="{FF2B5EF4-FFF2-40B4-BE49-F238E27FC236}">
                <a16:creationId xmlns:a16="http://schemas.microsoft.com/office/drawing/2014/main" xmlns="" id="{0BC08D8F-0C04-68E4-9108-4F6F08539D09}"/>
              </a:ext>
            </a:extLst>
          </p:cNvPr>
          <p:cNvSpPr txBox="1">
            <a:spLocks/>
          </p:cNvSpPr>
          <p:nvPr/>
        </p:nvSpPr>
        <p:spPr>
          <a:xfrm>
            <a:off x="489438" y="-132840"/>
            <a:ext cx="11354900" cy="10123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pPr algn="l"/>
            <a:r>
              <a:rPr lang="en-US" sz="2800" kern="1200" dirty="0"/>
              <a:t>I. </a:t>
            </a:r>
            <a:r>
              <a:rPr lang="en-US" sz="2800" dirty="0"/>
              <a:t>BỐI CẢNH </a:t>
            </a:r>
            <a:r>
              <a:rPr lang="vi-VN" sz="2800" dirty="0"/>
              <a:t>– </a:t>
            </a:r>
            <a:r>
              <a:rPr lang="vi-VN" sz="2800"/>
              <a:t>TRƯỜNG Đ</a:t>
            </a:r>
            <a:r>
              <a:rPr lang="en-US" sz="2800"/>
              <a:t>ẠI HỌC </a:t>
            </a:r>
            <a:r>
              <a:rPr lang="vi-VN" sz="2800"/>
              <a:t>BÁCH </a:t>
            </a:r>
            <a:r>
              <a:rPr lang="vi-VN" sz="2800" dirty="0"/>
              <a:t>KHOA – ĐHQG-HCM</a:t>
            </a:r>
            <a:endParaRPr lang="en-US" sz="2800" kern="1200" dirty="0"/>
          </a:p>
        </p:txBody>
      </p:sp>
    </p:spTree>
    <p:extLst>
      <p:ext uri="{BB962C8B-B14F-4D97-AF65-F5344CB8AC3E}">
        <p14:creationId xmlns:p14="http://schemas.microsoft.com/office/powerpoint/2010/main" val="296038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47A2FF-EDB7-437E-AE36-F0D18AD7BAF8}"/>
              </a:ext>
            </a:extLst>
          </p:cNvPr>
          <p:cNvSpPr>
            <a:spLocks noGrp="1"/>
          </p:cNvSpPr>
          <p:nvPr>
            <p:ph type="title"/>
          </p:nvPr>
        </p:nvSpPr>
        <p:spPr>
          <a:xfrm>
            <a:off x="6186068" y="2570922"/>
            <a:ext cx="6005931" cy="949946"/>
          </a:xfrm>
        </p:spPr>
        <p:txBody>
          <a:bodyPr/>
          <a:lstStyle/>
          <a:p>
            <a:r>
              <a:rPr lang="en-US" sz="3200" kern="1200" dirty="0">
                <a:solidFill>
                  <a:schemeClr val="accent1"/>
                </a:solidFill>
              </a:rPr>
              <a:t>II. </a:t>
            </a:r>
            <a:r>
              <a:rPr kumimoji="0" lang="vi-VN" sz="32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GIẢI PHÁP TRIỂN KHAI</a:t>
            </a:r>
            <a:endParaRPr lang="en-US" sz="3200" kern="1200" dirty="0">
              <a:solidFill>
                <a:schemeClr val="accent1"/>
              </a:solidFill>
            </a:endParaRPr>
          </a:p>
        </p:txBody>
      </p:sp>
      <p:pic>
        <p:nvPicPr>
          <p:cNvPr id="3" name="Picture 2" descr="Diagram&#10;&#10;Description automatically generated">
            <a:extLst>
              <a:ext uri="{FF2B5EF4-FFF2-40B4-BE49-F238E27FC236}">
                <a16:creationId xmlns:a16="http://schemas.microsoft.com/office/drawing/2014/main" xmlns="" id="{BB476163-1404-458C-8C44-838933731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5595" y="857832"/>
            <a:ext cx="5283237" cy="5142336"/>
          </a:xfrm>
          <a:prstGeom prst="roundRect">
            <a:avLst>
              <a:gd name="adj" fmla="val 11191"/>
            </a:avLst>
          </a:prstGeom>
        </p:spPr>
      </p:pic>
      <p:sp>
        <p:nvSpPr>
          <p:cNvPr id="8" name="Google Shape;3186;p82">
            <a:extLst>
              <a:ext uri="{FF2B5EF4-FFF2-40B4-BE49-F238E27FC236}">
                <a16:creationId xmlns:a16="http://schemas.microsoft.com/office/drawing/2014/main" xmlns="" id="{8AA42F42-0665-47EF-B2CB-A7CA3D75B3E7}"/>
              </a:ext>
            </a:extLst>
          </p:cNvPr>
          <p:cNvSpPr/>
          <p:nvPr/>
        </p:nvSpPr>
        <p:spPr>
          <a:xfrm rot="5400000">
            <a:off x="6187732" y="3268794"/>
            <a:ext cx="317085" cy="320413"/>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9009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 y="57217"/>
            <a:ext cx="11983862" cy="763600"/>
          </a:xfrm>
        </p:spPr>
        <p:txBody>
          <a:bodyPr/>
          <a:lstStyle/>
          <a:p>
            <a:pPr>
              <a:lnSpc>
                <a:spcPct val="107000"/>
              </a:lnSpc>
              <a:spcBef>
                <a:spcPts val="1600"/>
              </a:spcBef>
            </a:pPr>
            <a:r>
              <a:rPr lang="en-US" sz="2530" b="1" kern="100" dirty="0">
                <a:solidFill>
                  <a:srgbClr val="2F5496"/>
                </a:solidFill>
                <a:ea typeface="Times New Roman" panose="02020603050405020304" pitchFamily="18" charset="0"/>
              </a:rPr>
              <a:t>II</a:t>
            </a:r>
            <a:r>
              <a:rPr lang="vi-VN" sz="2530" b="1" kern="100" dirty="0">
                <a:solidFill>
                  <a:srgbClr val="2F5496"/>
                </a:solidFill>
                <a:ea typeface="Times New Roman" panose="02020603050405020304" pitchFamily="18" charset="0"/>
              </a:rPr>
              <a:t>. GIẢI PHÁP TRIỂN KHAI TẠI </a:t>
            </a:r>
            <a:r>
              <a:rPr lang="vi-VN" sz="2530" b="1" kern="100">
                <a:solidFill>
                  <a:srgbClr val="2F5496"/>
                </a:solidFill>
                <a:ea typeface="Times New Roman" panose="02020603050405020304" pitchFamily="18" charset="0"/>
              </a:rPr>
              <a:t>TRƯỜNG Đ</a:t>
            </a:r>
            <a:r>
              <a:rPr lang="en-US" sz="2530" b="1" kern="100">
                <a:solidFill>
                  <a:srgbClr val="2F5496"/>
                </a:solidFill>
                <a:ea typeface="Times New Roman" panose="02020603050405020304" pitchFamily="18" charset="0"/>
              </a:rPr>
              <a:t>ẠI HỌC </a:t>
            </a:r>
            <a:r>
              <a:rPr lang="vi-VN" sz="2530" b="1" kern="100">
                <a:solidFill>
                  <a:srgbClr val="2F5496"/>
                </a:solidFill>
                <a:ea typeface="Times New Roman" panose="02020603050405020304" pitchFamily="18" charset="0"/>
              </a:rPr>
              <a:t>BÁCH KHOA</a:t>
            </a:r>
            <a:r>
              <a:rPr lang="en-US" sz="2530" b="1" kern="100">
                <a:solidFill>
                  <a:srgbClr val="2F5496"/>
                </a:solidFill>
                <a:ea typeface="Times New Roman" panose="02020603050405020304" pitchFamily="18" charset="0"/>
              </a:rPr>
              <a:t> </a:t>
            </a:r>
            <a:r>
              <a:rPr lang="vi-VN" sz="2530" b="1" kern="100">
                <a:solidFill>
                  <a:srgbClr val="2F5496"/>
                </a:solidFill>
                <a:ea typeface="Times New Roman" panose="02020603050405020304" pitchFamily="18" charset="0"/>
              </a:rPr>
              <a:t>–</a:t>
            </a:r>
            <a:r>
              <a:rPr lang="en-US" sz="2530" b="1" kern="100">
                <a:solidFill>
                  <a:srgbClr val="2F5496"/>
                </a:solidFill>
                <a:ea typeface="Times New Roman" panose="02020603050405020304" pitchFamily="18" charset="0"/>
              </a:rPr>
              <a:t> ĐHQG-HCM</a:t>
            </a:r>
            <a:endParaRPr lang="vi-VN" sz="2530" b="1" kern="100" dirty="0">
              <a:solidFill>
                <a:srgbClr val="2F5496"/>
              </a:solidFill>
              <a:ea typeface="Times New Roman" panose="02020603050405020304" pitchFamily="18" charset="0"/>
            </a:endParaRPr>
          </a:p>
        </p:txBody>
      </p:sp>
      <p:sp>
        <p:nvSpPr>
          <p:cNvPr id="3" name="TextBox 2"/>
          <p:cNvSpPr txBox="1">
            <a:spLocks/>
          </p:cNvSpPr>
          <p:nvPr/>
        </p:nvSpPr>
        <p:spPr>
          <a:xfrm>
            <a:off x="544126" y="3697042"/>
            <a:ext cx="7749789" cy="458459"/>
          </a:xfrm>
          <a:prstGeom prst="rect">
            <a:avLst/>
          </a:prstGeom>
          <a:noFill/>
        </p:spPr>
        <p:txBody>
          <a:bodyPr wrap="square" rtlCol="0">
            <a:spAutoFit/>
          </a:bodyPr>
          <a:lstStyle/>
          <a:p>
            <a:pPr marL="0" marR="0" lvl="0" indent="0" algn="l" defTabSz="1219170" rtl="0" eaLnBrk="1" fontAlgn="auto" latinLnBrk="0" hangingPunct="1">
              <a:lnSpc>
                <a:spcPct val="107000"/>
              </a:lnSpc>
              <a:spcBef>
                <a:spcPts val="1600"/>
              </a:spcBef>
              <a:spcAft>
                <a:spcPts val="0"/>
              </a:spcAft>
              <a:buClr>
                <a:srgbClr val="000000"/>
              </a:buClr>
              <a:buSzTx/>
              <a:buFontTx/>
              <a:buNone/>
              <a:tabLst/>
              <a:defRPr/>
            </a:pPr>
            <a:r>
              <a:rPr kumimoji="0" lang="vi-VN" sz="2400" b="1" i="0" u="none" strike="noStrike" kern="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sym typeface="Arial"/>
              </a:rPr>
              <a:t>ĐỔI MỚI TUYỂN SINH</a:t>
            </a:r>
          </a:p>
        </p:txBody>
      </p:sp>
      <p:pic>
        <p:nvPicPr>
          <p:cNvPr id="7" name="Graphic 6"/>
          <p:cNvPicPr>
            <a:picLocks noChangeAspect="1"/>
          </p:cNvPicPr>
          <p:nvPr/>
        </p:nvPicPr>
        <p:blipFill>
          <a:blip r:embed="rId3"/>
          <a:stretch>
            <a:fillRect/>
          </a:stretch>
        </p:blipFill>
        <p:spPr>
          <a:xfrm>
            <a:off x="4572624" y="4137683"/>
            <a:ext cx="936720" cy="994281"/>
          </a:xfrm>
          <a:prstGeom prst="rect">
            <a:avLst/>
          </a:prstGeom>
        </p:spPr>
      </p:pic>
      <p:sp>
        <p:nvSpPr>
          <p:cNvPr id="8" name="Rectangle 7"/>
          <p:cNvSpPr>
            <a:spLocks/>
          </p:cNvSpPr>
          <p:nvPr/>
        </p:nvSpPr>
        <p:spPr>
          <a:xfrm>
            <a:off x="225420" y="2365195"/>
            <a:ext cx="290252" cy="4247361"/>
          </a:xfrm>
          <a:prstGeom prst="rect">
            <a:avLst/>
          </a:prstGeom>
          <a:solidFill>
            <a:srgbClr val="28C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sym typeface="Arial"/>
            </a:endParaRPr>
          </a:p>
        </p:txBody>
      </p:sp>
      <p:graphicFrame>
        <p:nvGraphicFramePr>
          <p:cNvPr id="12" name="Diagram 11">
            <a:extLst>
              <a:ext uri="{FF2B5EF4-FFF2-40B4-BE49-F238E27FC236}">
                <a16:creationId xmlns:a16="http://schemas.microsoft.com/office/drawing/2014/main" xmlns="" id="{6EBD0B85-037C-406A-81C9-5C022C1493CD}"/>
              </a:ext>
            </a:extLst>
          </p:cNvPr>
          <p:cNvGraphicFramePr/>
          <p:nvPr/>
        </p:nvGraphicFramePr>
        <p:xfrm>
          <a:off x="5789219" y="2730067"/>
          <a:ext cx="6226058" cy="53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Left Brace 3">
            <a:extLst>
              <a:ext uri="{FF2B5EF4-FFF2-40B4-BE49-F238E27FC236}">
                <a16:creationId xmlns:a16="http://schemas.microsoft.com/office/drawing/2014/main" xmlns="" id="{335E41BB-AED4-40BD-B89C-A755381190B6}"/>
              </a:ext>
            </a:extLst>
          </p:cNvPr>
          <p:cNvSpPr/>
          <p:nvPr/>
        </p:nvSpPr>
        <p:spPr>
          <a:xfrm rot="10800000">
            <a:off x="4106217" y="3861304"/>
            <a:ext cx="388229" cy="1547040"/>
          </a:xfrm>
          <a:prstGeom prst="leftBrace">
            <a:avLst/>
          </a:prstGeom>
        </p:spPr>
        <p:style>
          <a:lnRef idx="1">
            <a:schemeClr val="accent1"/>
          </a:lnRef>
          <a:fillRef idx="0">
            <a:schemeClr val="accent1"/>
          </a:fillRef>
          <a:effectRef idx="1">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sym typeface="Arial"/>
            </a:endParaRPr>
          </a:p>
        </p:txBody>
      </p:sp>
      <p:sp>
        <p:nvSpPr>
          <p:cNvPr id="9" name="Rectangle 8">
            <a:extLst>
              <a:ext uri="{FF2B5EF4-FFF2-40B4-BE49-F238E27FC236}">
                <a16:creationId xmlns:a16="http://schemas.microsoft.com/office/drawing/2014/main" xmlns="" id="{03578798-B0FD-426E-9BE8-1CB1A94598F4}"/>
              </a:ext>
            </a:extLst>
          </p:cNvPr>
          <p:cNvSpPr/>
          <p:nvPr/>
        </p:nvSpPr>
        <p:spPr>
          <a:xfrm>
            <a:off x="370546" y="775013"/>
            <a:ext cx="11731650" cy="1323361"/>
          </a:xfrm>
          <a:prstGeom prst="rect">
            <a:avLst/>
          </a:prstGeom>
          <a:no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marL="0" marR="0" lvl="0" indent="0" algn="just" defTabSz="1219170" rtl="0" eaLnBrk="1" fontAlgn="auto" latinLnBrk="0" hangingPunct="1">
              <a:lnSpc>
                <a:spcPct val="114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0</a:t>
            </a:r>
            <a:r>
              <a:rPr kumimoji="0" lang="en-US"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4</a:t>
            </a:r>
            <a:r>
              <a:rPr kumimoji="0" lang="vi-VN"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 giải pháp </a:t>
            </a:r>
            <a:r>
              <a:rPr kumimoji="0" lang="en-US" sz="3200" b="0" i="0" u="none" strike="noStrike" kern="0" cap="none" spc="0" normalizeH="0" baseline="0" noProof="0" dirty="0" err="1">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liên</a:t>
            </a:r>
            <a:r>
              <a:rPr kumimoji="0" lang="en-US"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 </a:t>
            </a:r>
            <a:r>
              <a:rPr kumimoji="0" lang="en-US" sz="3200" b="0" i="0" u="none" strike="noStrike" kern="0" cap="none" spc="0" normalizeH="0" baseline="0" noProof="0" dirty="0" err="1">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quan</a:t>
            </a:r>
            <a:r>
              <a:rPr kumimoji="0" lang="en-US"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 </a:t>
            </a:r>
            <a:r>
              <a:rPr kumimoji="0" lang="en-US" sz="3200" b="0" i="0" u="none" strike="noStrike" kern="0" cap="none" spc="0" normalizeH="0" baseline="0" noProof="0" dirty="0" err="1">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hội</a:t>
            </a:r>
            <a:r>
              <a:rPr kumimoji="0" lang="en-US"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 </a:t>
            </a:r>
            <a:r>
              <a:rPr kumimoji="0" lang="en-US" sz="3200" b="0" i="0" u="none" strike="noStrike" kern="0" cap="none" spc="0" normalizeH="0" baseline="0" noProof="0" dirty="0" err="1">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nhập</a:t>
            </a:r>
            <a:r>
              <a:rPr kumimoji="0" lang="en-US"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 </a:t>
            </a:r>
            <a:r>
              <a:rPr kumimoji="0" lang="en-US" sz="3200" b="0" i="0" u="none" strike="noStrike" kern="0" cap="none" spc="0" normalizeH="0" baseline="0" noProof="0" dirty="0" err="1">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quốc</a:t>
            </a:r>
            <a:r>
              <a:rPr kumimoji="0" lang="en-US"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 </a:t>
            </a:r>
            <a:r>
              <a:rPr kumimoji="0" lang="en-US" sz="3200" b="0" i="0" u="none" strike="noStrike" kern="0" cap="none" spc="0" normalizeH="0" baseline="0" noProof="0" dirty="0" err="1">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tế</a:t>
            </a:r>
            <a:r>
              <a:rPr kumimoji="0" lang="en-US"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 </a:t>
            </a:r>
            <a:r>
              <a:rPr kumimoji="0" lang="vi-VN" sz="3200" b="0" i="0" u="none" strike="noStrike" kern="0" cap="none" spc="0" normalizeH="0" baseline="0" noProof="0" dirty="0">
                <a:ln>
                  <a:noFill/>
                </a:ln>
                <a:solidFill>
                  <a:srgbClr val="0376EA"/>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để nâng cao chất lượng đào tạo </a:t>
            </a:r>
            <a:r>
              <a:rPr kumimoji="0" lang="vi-VN" sz="3200" b="0" i="0" u="none" strike="noStrike" kern="0" cap="none" spc="0" normalizeH="0" baseline="0" noProof="0" dirty="0">
                <a:ln>
                  <a:noFill/>
                </a:ln>
                <a:solidFill>
                  <a:srgbClr val="0376EA"/>
                </a:solidFill>
                <a:effectLst/>
                <a:uLnTx/>
                <a:uFillTx/>
                <a:latin typeface="Segoe UI" panose="020B0502040204020203" pitchFamily="34" charset="0"/>
                <a:ea typeface="+mn-ea"/>
                <a:cs typeface="Segoe UI" panose="020B0502040204020203" pitchFamily="34" charset="0"/>
              </a:rPr>
              <a:t>tại Trường Đại học </a:t>
            </a:r>
            <a:r>
              <a:rPr kumimoji="0" lang="vi-VN" sz="3200" b="0" i="0" u="none" strike="noStrike" kern="0" cap="none" spc="0" normalizeH="0" baseline="0" noProof="0">
                <a:ln>
                  <a:noFill/>
                </a:ln>
                <a:solidFill>
                  <a:srgbClr val="0376EA"/>
                </a:solidFill>
                <a:effectLst/>
                <a:uLnTx/>
                <a:uFillTx/>
                <a:latin typeface="Segoe UI" panose="020B0502040204020203" pitchFamily="34" charset="0"/>
                <a:ea typeface="+mn-ea"/>
                <a:cs typeface="Segoe UI" panose="020B0502040204020203" pitchFamily="34" charset="0"/>
              </a:rPr>
              <a:t>Bách </a:t>
            </a:r>
            <a:r>
              <a:rPr kumimoji="0" lang="en-US" sz="3200" b="0" i="0" u="none" strike="noStrike" kern="0" cap="none" spc="0" normalizeH="0" baseline="0" noProof="0">
                <a:ln>
                  <a:noFill/>
                </a:ln>
                <a:solidFill>
                  <a:srgbClr val="0376EA"/>
                </a:solidFill>
                <a:effectLst/>
                <a:uLnTx/>
                <a:uFillTx/>
                <a:latin typeface="Segoe UI" panose="020B0502040204020203" pitchFamily="34" charset="0"/>
                <a:ea typeface="+mn-ea"/>
                <a:cs typeface="Segoe UI" panose="020B0502040204020203" pitchFamily="34" charset="0"/>
              </a:rPr>
              <a:t>k</a:t>
            </a:r>
            <a:r>
              <a:rPr kumimoji="0" lang="vi-VN" sz="3200" b="0" i="0" u="none" strike="noStrike" kern="0" cap="none" spc="0" normalizeH="0" baseline="0" noProof="0">
                <a:ln>
                  <a:noFill/>
                </a:ln>
                <a:solidFill>
                  <a:srgbClr val="0376EA"/>
                </a:solidFill>
                <a:effectLst/>
                <a:uLnTx/>
                <a:uFillTx/>
                <a:latin typeface="Segoe UI" panose="020B0502040204020203" pitchFamily="34" charset="0"/>
                <a:ea typeface="+mn-ea"/>
                <a:cs typeface="Segoe UI" panose="020B0502040204020203" pitchFamily="34" charset="0"/>
              </a:rPr>
              <a:t>hoa </a:t>
            </a:r>
            <a:r>
              <a:rPr kumimoji="0" lang="vi-VN" sz="3200" b="0" i="0" u="none" strike="noStrike" kern="0" cap="none" spc="0" normalizeH="0" baseline="0" noProof="0" dirty="0">
                <a:ln>
                  <a:noFill/>
                </a:ln>
                <a:solidFill>
                  <a:srgbClr val="0376EA"/>
                </a:solidFill>
                <a:effectLst/>
                <a:uLnTx/>
                <a:uFillTx/>
                <a:latin typeface="Segoe UI" panose="020B0502040204020203" pitchFamily="34" charset="0"/>
                <a:ea typeface="+mn-ea"/>
                <a:cs typeface="Segoe UI" panose="020B0502040204020203" pitchFamily="34" charset="0"/>
              </a:rPr>
              <a:t>– ĐHQG-HCM</a:t>
            </a:r>
            <a:endParaRPr kumimoji="0" lang="vi-VN" sz="3200" b="0" i="0" u="none" strike="noStrike" kern="0" cap="none" spc="0" normalizeH="0" baseline="0" noProof="0" dirty="0">
              <a:ln>
                <a:noFill/>
              </a:ln>
              <a:solidFill>
                <a:srgbClr val="0376EA"/>
              </a:solidFill>
              <a:effectLst/>
              <a:uLnTx/>
              <a:uFillTx/>
              <a:latin typeface="Segoe UI" panose="020B0502040204020203" pitchFamily="34" charset="0"/>
              <a:ea typeface="+mn-ea"/>
              <a:cs typeface="Segoe UI" panose="020B0502040204020203" pitchFamily="34" charset="0"/>
              <a:sym typeface="Arial"/>
            </a:endParaRPr>
          </a:p>
        </p:txBody>
      </p:sp>
      <p:sp>
        <p:nvSpPr>
          <p:cNvPr id="5" name="TextBox 4">
            <a:extLst>
              <a:ext uri="{FF2B5EF4-FFF2-40B4-BE49-F238E27FC236}">
                <a16:creationId xmlns:a16="http://schemas.microsoft.com/office/drawing/2014/main" xmlns="" id="{D3FE9AF4-3F8D-1C1B-E19F-9307212CD9AA}"/>
              </a:ext>
            </a:extLst>
          </p:cNvPr>
          <p:cNvSpPr txBox="1">
            <a:spLocks/>
          </p:cNvSpPr>
          <p:nvPr/>
        </p:nvSpPr>
        <p:spPr>
          <a:xfrm>
            <a:off x="618579" y="6035026"/>
            <a:ext cx="3610812" cy="577530"/>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sym typeface="Arial"/>
              </a:rPr>
              <a:t>QUỐC TẾ HÓA GDĐH</a:t>
            </a:r>
          </a:p>
        </p:txBody>
      </p:sp>
      <p:sp>
        <p:nvSpPr>
          <p:cNvPr id="6" name="TextBox 5">
            <a:extLst>
              <a:ext uri="{FF2B5EF4-FFF2-40B4-BE49-F238E27FC236}">
                <a16:creationId xmlns:a16="http://schemas.microsoft.com/office/drawing/2014/main" xmlns="" id="{0C46A64F-A274-89D9-FEA2-3D04EFFEAA2A}"/>
              </a:ext>
            </a:extLst>
          </p:cNvPr>
          <p:cNvSpPr txBox="1">
            <a:spLocks/>
          </p:cNvSpPr>
          <p:nvPr/>
        </p:nvSpPr>
        <p:spPr>
          <a:xfrm>
            <a:off x="544163" y="4805578"/>
            <a:ext cx="4230158" cy="892104"/>
          </a:xfrm>
          <a:prstGeom prst="rect">
            <a:avLst/>
          </a:prstGeom>
          <a:noFill/>
        </p:spPr>
        <p:txBody>
          <a:bodyPr wrap="square" rtlCol="0">
            <a:spAutoFit/>
          </a:bodyPr>
          <a:lstStyle/>
          <a:p>
            <a:pPr marL="0" marR="0" lvl="0" indent="0" algn="just" defTabSz="1219170" rtl="0" eaLnBrk="1" fontAlgn="auto" latinLnBrk="0" hangingPunct="1">
              <a:lnSpc>
                <a:spcPct val="107000"/>
              </a:lnSpc>
              <a:spcBef>
                <a:spcPts val="267"/>
              </a:spcBef>
              <a:spcAft>
                <a:spcPts val="0"/>
              </a:spcAft>
              <a:buClr>
                <a:srgbClr val="000000"/>
              </a:buClr>
              <a:buSzTx/>
              <a:buFontTx/>
              <a:buNone/>
              <a:tabLst/>
              <a:defRPr/>
            </a:pPr>
            <a:r>
              <a:rPr kumimoji="0" lang="vi-VN" sz="2400" b="1" i="0" u="none" strike="noStrike" kern="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sym typeface="Arial"/>
              </a:rPr>
              <a:t>XÂY DỰNG HỆ THỐNG </a:t>
            </a:r>
          </a:p>
          <a:p>
            <a:pPr marL="0" marR="0" lvl="0" indent="0" algn="just" defTabSz="1219170" rtl="0" eaLnBrk="1" fontAlgn="auto" latinLnBrk="0" hangingPunct="1">
              <a:lnSpc>
                <a:spcPct val="107000"/>
              </a:lnSpc>
              <a:spcBef>
                <a:spcPts val="267"/>
              </a:spcBef>
              <a:spcAft>
                <a:spcPts val="0"/>
              </a:spcAft>
              <a:buClr>
                <a:srgbClr val="000000"/>
              </a:buClr>
              <a:buSzTx/>
              <a:buFontTx/>
              <a:buNone/>
              <a:tabLst/>
              <a:defRPr/>
            </a:pPr>
            <a:r>
              <a:rPr kumimoji="0" lang="vi-VN" sz="2400" b="1" i="0" u="none" strike="noStrike" kern="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sym typeface="Arial"/>
              </a:rPr>
              <a:t>BĐCL TOÀN DIỆN</a:t>
            </a:r>
          </a:p>
        </p:txBody>
      </p:sp>
      <p:pic>
        <p:nvPicPr>
          <p:cNvPr id="14" name="Graphic 6">
            <a:extLst>
              <a:ext uri="{FF2B5EF4-FFF2-40B4-BE49-F238E27FC236}">
                <a16:creationId xmlns:a16="http://schemas.microsoft.com/office/drawing/2014/main" xmlns="" id="{BC780421-ED0B-5E6A-CCD7-A2352A3E36A7}"/>
              </a:ext>
            </a:extLst>
          </p:cNvPr>
          <p:cNvPicPr>
            <a:picLocks noChangeAspect="1"/>
          </p:cNvPicPr>
          <p:nvPr/>
        </p:nvPicPr>
        <p:blipFill>
          <a:blip r:embed="rId3"/>
          <a:stretch>
            <a:fillRect/>
          </a:stretch>
        </p:blipFill>
        <p:spPr>
          <a:xfrm>
            <a:off x="4774321" y="5662047"/>
            <a:ext cx="936720" cy="994281"/>
          </a:xfrm>
          <a:prstGeom prst="rect">
            <a:avLst/>
          </a:prstGeom>
        </p:spPr>
      </p:pic>
      <p:sp>
        <p:nvSpPr>
          <p:cNvPr id="10" name="TextBox 9">
            <a:extLst>
              <a:ext uri="{FF2B5EF4-FFF2-40B4-BE49-F238E27FC236}">
                <a16:creationId xmlns:a16="http://schemas.microsoft.com/office/drawing/2014/main" xmlns="" id="{DA567490-753E-A0DD-7D7D-016B52CE00D1}"/>
              </a:ext>
            </a:extLst>
          </p:cNvPr>
          <p:cNvSpPr txBox="1">
            <a:spLocks/>
          </p:cNvSpPr>
          <p:nvPr/>
        </p:nvSpPr>
        <p:spPr>
          <a:xfrm>
            <a:off x="525971" y="2382015"/>
            <a:ext cx="3774361" cy="853632"/>
          </a:xfrm>
          <a:prstGeom prst="rect">
            <a:avLst/>
          </a:prstGeom>
          <a:noFill/>
        </p:spPr>
        <p:txBody>
          <a:bodyPr wrap="square" rtlCol="0">
            <a:spAutoFit/>
          </a:bodyPr>
          <a:lstStyle/>
          <a:p>
            <a:pPr marL="0" marR="0" lvl="0" indent="0" algn="l" defTabSz="1219170" rtl="0" eaLnBrk="1" fontAlgn="auto" latinLnBrk="0" hangingPunct="1">
              <a:lnSpc>
                <a:spcPct val="107000"/>
              </a:lnSpc>
              <a:spcBef>
                <a:spcPts val="1600"/>
              </a:spcBef>
              <a:spcAft>
                <a:spcPts val="0"/>
              </a:spcAft>
              <a:buClr>
                <a:srgbClr val="000000"/>
              </a:buClr>
              <a:buSzTx/>
              <a:buFontTx/>
              <a:buNone/>
              <a:tabLst/>
              <a:defRPr/>
            </a:pPr>
            <a:r>
              <a:rPr kumimoji="0" lang="en-US" sz="2400" b="1" i="0" u="none" strike="noStrike" kern="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sym typeface="Arial"/>
              </a:rPr>
              <a:t>NÂNG CAO NĂNG LỰC ĐỘI NGŨ NHÀ GIÁO</a:t>
            </a:r>
            <a:endParaRPr kumimoji="0" lang="vi-VN" sz="2400" b="1" i="0" u="none" strike="noStrike" kern="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sym typeface="Arial"/>
            </a:endParaRPr>
          </a:p>
        </p:txBody>
      </p:sp>
      <p:grpSp>
        <p:nvGrpSpPr>
          <p:cNvPr id="11" name="Group 10">
            <a:extLst>
              <a:ext uri="{FF2B5EF4-FFF2-40B4-BE49-F238E27FC236}">
                <a16:creationId xmlns:a16="http://schemas.microsoft.com/office/drawing/2014/main" xmlns="" id="{DACA2A2F-80F9-2161-916F-410F9C6B2206}"/>
              </a:ext>
            </a:extLst>
          </p:cNvPr>
          <p:cNvGrpSpPr/>
          <p:nvPr/>
        </p:nvGrpSpPr>
        <p:grpSpPr>
          <a:xfrm>
            <a:off x="5760765" y="2440907"/>
            <a:ext cx="6226058" cy="536484"/>
            <a:chOff x="0" y="2983914"/>
            <a:chExt cx="6226058" cy="609502"/>
          </a:xfrm>
        </p:grpSpPr>
        <p:sp>
          <p:nvSpPr>
            <p:cNvPr id="17" name="Rectangle: Rounded Corners 16">
              <a:extLst>
                <a:ext uri="{FF2B5EF4-FFF2-40B4-BE49-F238E27FC236}">
                  <a16:creationId xmlns:a16="http://schemas.microsoft.com/office/drawing/2014/main" xmlns="" id="{FE8A27CA-9C5B-A336-6C92-276B70AC165E}"/>
                </a:ext>
              </a:extLst>
            </p:cNvPr>
            <p:cNvSpPr/>
            <p:nvPr/>
          </p:nvSpPr>
          <p:spPr>
            <a:xfrm>
              <a:off x="0" y="2983914"/>
              <a:ext cx="6226058" cy="6095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Rounded Corners 4">
              <a:extLst>
                <a:ext uri="{FF2B5EF4-FFF2-40B4-BE49-F238E27FC236}">
                  <a16:creationId xmlns:a16="http://schemas.microsoft.com/office/drawing/2014/main" xmlns="" id="{B309A652-C46F-43EE-A285-3D1639613949}"/>
                </a:ext>
              </a:extLst>
            </p:cNvPr>
            <p:cNvSpPr txBox="1"/>
            <p:nvPr/>
          </p:nvSpPr>
          <p:spPr>
            <a:xfrm>
              <a:off x="29753" y="3013667"/>
              <a:ext cx="6166552" cy="549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vi-VN" sz="1800" b="0" i="0" u="none" strike="noStrike" kern="1200" cap="none" spc="0" normalizeH="0" baseline="0" noProof="1">
                  <a:ln>
                    <a:noFill/>
                  </a:ln>
                  <a:solidFill>
                    <a:srgbClr val="FFFFFF"/>
                  </a:solidFill>
                  <a:effectLst/>
                  <a:uLnTx/>
                  <a:uFillTx/>
                  <a:latin typeface="Arial"/>
                  <a:ea typeface="+mn-ea"/>
                  <a:cs typeface="+mn-cs"/>
                </a:rPr>
                <a:t>Giải pháp số </a:t>
              </a:r>
              <a:r>
                <a:rPr kumimoji="0" lang="en-US" sz="1800" b="0" i="0" u="none" strike="noStrike" kern="1200" cap="none" spc="0" normalizeH="0" baseline="0" noProof="1">
                  <a:ln>
                    <a:noFill/>
                  </a:ln>
                  <a:solidFill>
                    <a:srgbClr val="FFFFFF"/>
                  </a:solidFill>
                  <a:effectLst/>
                  <a:uLnTx/>
                  <a:uFillTx/>
                  <a:latin typeface="Arial"/>
                  <a:ea typeface="+mn-ea"/>
                  <a:cs typeface="+mn-cs"/>
                </a:rPr>
                <a:t>6 - </a:t>
              </a:r>
              <a:r>
                <a:rPr kumimoji="0" lang="vi-VN" sz="1800" b="0" i="0" u="none" strike="noStrike" kern="1200" cap="none" spc="0" normalizeH="0" baseline="0" noProof="1">
                  <a:ln>
                    <a:noFill/>
                  </a:ln>
                  <a:solidFill>
                    <a:srgbClr val="FFFFFF"/>
                  </a:solidFill>
                  <a:effectLst/>
                  <a:uLnTx/>
                  <a:uFillTx/>
                  <a:latin typeface="Arial"/>
                  <a:ea typeface="+mn-ea"/>
                  <a:cs typeface="+mn-cs"/>
                </a:rPr>
                <a:t>29-NQ/TW</a:t>
              </a:r>
              <a:r>
                <a:rPr kumimoji="0" lang="en-US" sz="1800" b="0" i="0" u="none" strike="noStrike" kern="1200" cap="none" spc="0" normalizeH="0" baseline="0" noProof="1">
                  <a:ln>
                    <a:noFill/>
                  </a:ln>
                  <a:solidFill>
                    <a:srgbClr val="FFFFFF"/>
                  </a:solidFill>
                  <a:effectLst/>
                  <a:uLnTx/>
                  <a:uFillTx/>
                  <a:latin typeface="Arial"/>
                  <a:ea typeface="+mn-ea"/>
                  <a:cs typeface="+mn-cs"/>
                </a:rPr>
                <a:t>, </a:t>
              </a:r>
              <a:r>
                <a:rPr kumimoji="0" lang="en-US" sz="1800" b="0" i="0" u="none" strike="noStrike" kern="1200" cap="none" spc="0" normalizeH="0" baseline="0" noProof="1">
                  <a:ln>
                    <a:noFill/>
                  </a:ln>
                  <a:solidFill>
                    <a:srgbClr val="FF0000"/>
                  </a:solidFill>
                  <a:effectLst/>
                  <a:uLnTx/>
                  <a:uFillTx/>
                  <a:latin typeface="Arial"/>
                  <a:ea typeface="+mn-ea"/>
                  <a:cs typeface="+mn-cs"/>
                </a:rPr>
                <a:t>số 5 – 46- CTrHĐ /TU</a:t>
              </a:r>
              <a:endParaRPr kumimoji="0" lang="vi-VN" sz="1800" b="0" i="0" u="none" strike="noStrike" kern="1200" cap="none" spc="0" normalizeH="0" baseline="0" noProof="1">
                <a:ln>
                  <a:noFill/>
                </a:ln>
                <a:solidFill>
                  <a:srgbClr val="FF0000"/>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xmlns="" id="{64317BCD-0800-AC41-CBB1-77B17ABADA20}"/>
              </a:ext>
            </a:extLst>
          </p:cNvPr>
          <p:cNvGrpSpPr/>
          <p:nvPr/>
        </p:nvGrpSpPr>
        <p:grpSpPr>
          <a:xfrm>
            <a:off x="5735631" y="2899126"/>
            <a:ext cx="6226058" cy="782211"/>
            <a:chOff x="0" y="3614368"/>
            <a:chExt cx="6226058" cy="782211"/>
          </a:xfrm>
        </p:grpSpPr>
        <p:sp>
          <p:nvSpPr>
            <p:cNvPr id="15" name="Rectangle 14">
              <a:extLst>
                <a:ext uri="{FF2B5EF4-FFF2-40B4-BE49-F238E27FC236}">
                  <a16:creationId xmlns:a16="http://schemas.microsoft.com/office/drawing/2014/main" xmlns="" id="{F4A01594-EC1F-B9BC-83BB-87B8B245984F}"/>
                </a:ext>
              </a:extLst>
            </p:cNvPr>
            <p:cNvSpPr/>
            <p:nvPr/>
          </p:nvSpPr>
          <p:spPr>
            <a:xfrm>
              <a:off x="0" y="3614368"/>
              <a:ext cx="6226058" cy="7039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16" name="TextBox 15">
              <a:extLst>
                <a:ext uri="{FF2B5EF4-FFF2-40B4-BE49-F238E27FC236}">
                  <a16:creationId xmlns:a16="http://schemas.microsoft.com/office/drawing/2014/main" xmlns="" id="{061D28C7-D42C-A580-4405-A4F3EC9AB66B}"/>
                </a:ext>
              </a:extLst>
            </p:cNvPr>
            <p:cNvSpPr txBox="1"/>
            <p:nvPr/>
          </p:nvSpPr>
          <p:spPr>
            <a:xfrm>
              <a:off x="0" y="3692633"/>
              <a:ext cx="6226058" cy="7039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7677" tIns="20320" rIns="113792" bIns="20320" numCol="1" spcCol="1270" anchor="t" anchorCtr="0">
              <a:noAutofit/>
            </a:bodyPr>
            <a:lstStyle/>
            <a:p>
              <a:pPr marL="171450" marR="0" lvl="1" indent="-171450" algn="l" defTabSz="711200" rtl="0" eaLnBrk="1" fontAlgn="auto" latinLnBrk="0" hangingPunct="1">
                <a:lnSpc>
                  <a:spcPct val="114000"/>
                </a:lnSpc>
                <a:spcBef>
                  <a:spcPct val="0"/>
                </a:spcBef>
                <a:spcAft>
                  <a:spcPct val="20000"/>
                </a:spcAft>
                <a:buClrTx/>
                <a:buSzTx/>
                <a:buFontTx/>
                <a:buChar char="•"/>
                <a:tabLst/>
                <a:defRPr/>
              </a:pPr>
              <a:r>
                <a:rPr kumimoji="0" lang="vi-VN"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a:t>
              </a:r>
              <a:r>
                <a:rPr kumimoji="0" lang="vi-VN" sz="1600" b="0" i="1"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Khuyến khích đội ngũ nhà giáo và cán bộ quản lý nâng cao trình độ chuyên môn nghiệp vụ”.</a:t>
              </a:r>
              <a:endParaRPr kumimoji="0" lang="vi-VN" sz="1600" b="0" i="0" u="none" strike="noStrike" kern="1200" cap="none" spc="0" normalizeH="0" baseline="0" noProof="0" dirty="0">
                <a:ln>
                  <a:noFill/>
                </a:ln>
                <a:solidFill>
                  <a:srgbClr val="000000">
                    <a:hueOff val="0"/>
                    <a:satOff val="0"/>
                    <a:lumOff val="0"/>
                    <a:alphaOff val="0"/>
                  </a:srgbClr>
                </a:solidFill>
                <a:effectLst/>
                <a:uLnTx/>
                <a:uFillTx/>
                <a:latin typeface="Segoe UI" panose="020B0502040204020203" pitchFamily="34" charset="0"/>
                <a:ea typeface="+mn-ea"/>
                <a:cs typeface="Segoe UI" panose="020B0502040204020203" pitchFamily="34" charset="0"/>
              </a:endParaRPr>
            </a:p>
            <a:p>
              <a:pPr marL="171450" marR="0" lvl="1" indent="-171450" algn="l" defTabSz="711200" rtl="0" eaLnBrk="1" fontAlgn="auto" latinLnBrk="0" hangingPunct="1">
                <a:lnSpc>
                  <a:spcPct val="114000"/>
                </a:lnSpc>
                <a:spcBef>
                  <a:spcPct val="0"/>
                </a:spcBef>
                <a:spcAft>
                  <a:spcPct val="20000"/>
                </a:spcAft>
                <a:buClrTx/>
                <a:buSzTx/>
                <a:buFontTx/>
                <a:buChar char="•"/>
                <a:tabLst/>
                <a:defRPr/>
              </a:pP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Segoe UI" panose="020B0502040204020203" pitchFamily="34" charset="0"/>
                <a:ea typeface="+mn-ea"/>
                <a:cs typeface="Segoe UI" panose="020B0502040204020203" pitchFamily="34" charset="0"/>
              </a:endParaRPr>
            </a:p>
          </p:txBody>
        </p:sp>
      </p:grpSp>
      <p:pic>
        <p:nvPicPr>
          <p:cNvPr id="19" name="Graphic 6">
            <a:extLst>
              <a:ext uri="{FF2B5EF4-FFF2-40B4-BE49-F238E27FC236}">
                <a16:creationId xmlns:a16="http://schemas.microsoft.com/office/drawing/2014/main" xmlns="" id="{FC9C89C2-6489-66BA-EB3D-083964AA3321}"/>
              </a:ext>
            </a:extLst>
          </p:cNvPr>
          <p:cNvPicPr>
            <a:picLocks noChangeAspect="1"/>
          </p:cNvPicPr>
          <p:nvPr/>
        </p:nvPicPr>
        <p:blipFill>
          <a:blip r:embed="rId3"/>
          <a:stretch>
            <a:fillRect/>
          </a:stretch>
        </p:blipFill>
        <p:spPr>
          <a:xfrm>
            <a:off x="4580207" y="2269772"/>
            <a:ext cx="936720" cy="994281"/>
          </a:xfrm>
          <a:prstGeom prst="rect">
            <a:avLst/>
          </a:prstGeom>
        </p:spPr>
      </p:pic>
    </p:spTree>
    <p:extLst>
      <p:ext uri="{BB962C8B-B14F-4D97-AF65-F5344CB8AC3E}">
        <p14:creationId xmlns:p14="http://schemas.microsoft.com/office/powerpoint/2010/main" val="11222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48" y="57217"/>
            <a:ext cx="11430924" cy="763600"/>
          </a:xfrm>
        </p:spPr>
        <p:txBody>
          <a:bodyPr/>
          <a:lstStyle/>
          <a:p>
            <a:pPr>
              <a:lnSpc>
                <a:spcPct val="107000"/>
              </a:lnSpc>
              <a:spcBef>
                <a:spcPts val="1600"/>
              </a:spcBef>
            </a:pPr>
            <a:r>
              <a:rPr lang="en-US" sz="2667" b="1" kern="100" dirty="0">
                <a:solidFill>
                  <a:srgbClr val="2F5496"/>
                </a:solidFill>
                <a:ea typeface="Times New Roman" panose="02020603050405020304" pitchFamily="18" charset="0"/>
              </a:rPr>
              <a:t>II</a:t>
            </a:r>
            <a:r>
              <a:rPr lang="vi-VN" sz="2667" b="1" kern="100" dirty="0">
                <a:solidFill>
                  <a:srgbClr val="2F5496"/>
                </a:solidFill>
                <a:ea typeface="Times New Roman" panose="02020603050405020304" pitchFamily="18" charset="0"/>
              </a:rPr>
              <a:t>. GIẢI PHÁP TRIỂN KHAI:</a:t>
            </a:r>
            <a:br>
              <a:rPr lang="vi-VN" sz="2667" b="1" kern="100" dirty="0">
                <a:solidFill>
                  <a:srgbClr val="2F5496"/>
                </a:solidFill>
                <a:ea typeface="Times New Roman" panose="02020603050405020304" pitchFamily="18" charset="0"/>
              </a:rPr>
            </a:br>
            <a:r>
              <a:rPr lang="vi-VN" sz="2667" b="1" kern="100" dirty="0">
                <a:solidFill>
                  <a:srgbClr val="2F5496"/>
                </a:solidFill>
                <a:ea typeface="Times New Roman" panose="02020603050405020304" pitchFamily="18" charset="0"/>
              </a:rPr>
              <a:t>Quốc tế hóa các hoạt động giáo dục đại học và chính sách thu hút sinh viên quốc tế.</a:t>
            </a:r>
          </a:p>
        </p:txBody>
      </p:sp>
      <p:sp>
        <p:nvSpPr>
          <p:cNvPr id="6" name="Slide Number Placeholder 5">
            <a:extLst>
              <a:ext uri="{FF2B5EF4-FFF2-40B4-BE49-F238E27FC236}">
                <a16:creationId xmlns:a16="http://schemas.microsoft.com/office/drawing/2014/main" xmlns="" id="{377ED9B1-93FA-4A71-CB5D-D3B9757A0DEE}"/>
              </a:ext>
            </a:extLst>
          </p:cNvPr>
          <p:cNvSpPr>
            <a:spLocks noGrp="1"/>
          </p:cNvSpPr>
          <p:nvPr>
            <p:ph type="sldNum" idx="12"/>
          </p:nvPr>
        </p:nvSpPr>
        <p:spPr/>
        <p:txBody>
          <a:bodyPr/>
          <a:lstStyle/>
          <a:p>
            <a:fld id="{00000000-1234-1234-1234-123412341234}" type="slidenum">
              <a:rPr lang="en" smtClean="0"/>
              <a:pPr/>
              <a:t>8</a:t>
            </a:fld>
            <a:endParaRPr lang="en" dirty="0"/>
          </a:p>
        </p:txBody>
      </p:sp>
      <p:sp>
        <p:nvSpPr>
          <p:cNvPr id="7" name="TextBox 6">
            <a:extLst>
              <a:ext uri="{FF2B5EF4-FFF2-40B4-BE49-F238E27FC236}">
                <a16:creationId xmlns:a16="http://schemas.microsoft.com/office/drawing/2014/main" xmlns="" id="{1C1A1858-2286-DFCA-6F44-5E249DBCEC39}"/>
              </a:ext>
            </a:extLst>
          </p:cNvPr>
          <p:cNvSpPr txBox="1"/>
          <p:nvPr/>
        </p:nvSpPr>
        <p:spPr>
          <a:xfrm>
            <a:off x="942535" y="2236764"/>
            <a:ext cx="10719876" cy="4151778"/>
          </a:xfrm>
          <a:prstGeom prst="rect">
            <a:avLst/>
          </a:prstGeom>
          <a:noFill/>
        </p:spPr>
        <p:txBody>
          <a:bodyPr wrap="square">
            <a:spAutoFit/>
          </a:bodyPr>
          <a:lstStyle/>
          <a:p>
            <a:pPr marL="457200" lvl="0" indent="-457200" algn="just">
              <a:lnSpc>
                <a:spcPct val="120000"/>
              </a:lnSpc>
              <a:spcBef>
                <a:spcPts val="600"/>
              </a:spcBef>
              <a:spcAft>
                <a:spcPts val="600"/>
              </a:spcAft>
              <a:buClr>
                <a:srgbClr val="000000"/>
              </a:buClr>
              <a:buFont typeface="+mj-lt"/>
              <a:buAutoNum type="arabicPeriod"/>
            </a:pPr>
            <a:r>
              <a:rPr lang="es-ES" sz="2000" i="1" dirty="0" err="1">
                <a:effectLst/>
                <a:ea typeface="Times New Roman" panose="02020603050405020304" pitchFamily="18" charset="0"/>
              </a:rPr>
              <a:t>Mở</a:t>
            </a:r>
            <a:r>
              <a:rPr lang="es-ES" sz="2000" i="1" dirty="0">
                <a:effectLst/>
                <a:ea typeface="Times New Roman" panose="02020603050405020304" pitchFamily="18" charset="0"/>
              </a:rPr>
              <a:t> </a:t>
            </a:r>
            <a:r>
              <a:rPr lang="es-ES" sz="2000" i="1" dirty="0" err="1">
                <a:effectLst/>
                <a:ea typeface="Times New Roman" panose="02020603050405020304" pitchFamily="18" charset="0"/>
              </a:rPr>
              <a:t>rộng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quy</a:t>
            </a:r>
            <a:r>
              <a:rPr lang="es-ES" sz="2000" i="1" dirty="0">
                <a:effectLst/>
                <a:ea typeface="Times New Roman" panose="02020603050405020304" pitchFamily="18" charset="0"/>
              </a:rPr>
              <a:t> </a:t>
            </a:r>
            <a:r>
              <a:rPr lang="es-ES" sz="2000" i="1" dirty="0" err="1">
                <a:effectLst/>
                <a:ea typeface="Times New Roman" panose="02020603050405020304" pitchFamily="18" charset="0"/>
              </a:rPr>
              <a:t>mô</a:t>
            </a:r>
            <a:r>
              <a:rPr lang="es-ES" sz="2000" i="1" dirty="0">
                <a:effectLst/>
                <a:ea typeface="Times New Roman" panose="02020603050405020304" pitchFamily="18" charset="0"/>
              </a:rPr>
              <a:t> </a:t>
            </a:r>
            <a:r>
              <a:rPr lang="es-ES" sz="2000" i="1" dirty="0" err="1">
                <a:effectLst/>
                <a:ea typeface="Times New Roman" panose="02020603050405020304" pitchFamily="18" charset="0"/>
              </a:rPr>
              <a:t>phát</a:t>
            </a:r>
            <a:r>
              <a:rPr lang="es-ES" sz="2000" i="1" dirty="0">
                <a:effectLst/>
                <a:ea typeface="Times New Roman" panose="02020603050405020304" pitchFamily="18" charset="0"/>
              </a:rPr>
              <a:t> </a:t>
            </a:r>
            <a:r>
              <a:rPr lang="es-ES" sz="2000" i="1" dirty="0" err="1">
                <a:effectLst/>
                <a:ea typeface="Times New Roman" panose="02020603050405020304" pitchFamily="18" charset="0"/>
              </a:rPr>
              <a:t>triển</a:t>
            </a:r>
            <a:r>
              <a:rPr lang="es-ES" sz="2000" i="1" dirty="0">
                <a:effectLst/>
                <a:ea typeface="Times New Roman" panose="02020603050405020304" pitchFamily="18" charset="0"/>
              </a:rPr>
              <a:t> </a:t>
            </a:r>
            <a:r>
              <a:rPr lang="es-ES" sz="2000" i="1" dirty="0" err="1">
                <a:effectLst/>
                <a:ea typeface="Times New Roman" panose="02020603050405020304" pitchFamily="18" charset="0"/>
              </a:rPr>
              <a:t>các</a:t>
            </a:r>
            <a:r>
              <a:rPr lang="es-ES" sz="2000" i="1" dirty="0">
                <a:effectLst/>
                <a:ea typeface="Times New Roman" panose="02020603050405020304" pitchFamily="18" charset="0"/>
              </a:rPr>
              <a:t> </a:t>
            </a:r>
            <a:r>
              <a:rPr lang="es-ES" sz="2000" i="1" dirty="0" err="1">
                <a:effectLst/>
                <a:ea typeface="Times New Roman" panose="02020603050405020304" pitchFamily="18" charset="0"/>
              </a:rPr>
              <a:t>chương</a:t>
            </a:r>
            <a:r>
              <a:rPr lang="es-ES" sz="2000" i="1" dirty="0">
                <a:effectLst/>
                <a:ea typeface="Times New Roman" panose="02020603050405020304" pitchFamily="18" charset="0"/>
              </a:rPr>
              <a:t> </a:t>
            </a:r>
            <a:r>
              <a:rPr lang="vi-VN" sz="2000" i="1" dirty="0">
                <a:effectLst/>
                <a:ea typeface="Times New Roman" panose="02020603050405020304" pitchFamily="18" charset="0"/>
              </a:rPr>
              <a:t>trình </a:t>
            </a:r>
            <a:r>
              <a:rPr lang="es-ES" sz="2000" i="1" dirty="0" err="1">
                <a:effectLst/>
                <a:ea typeface="Times New Roman" panose="02020603050405020304" pitchFamily="18" charset="0"/>
              </a:rPr>
              <a:t>giảng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dạy</a:t>
            </a:r>
            <a:r>
              <a:rPr lang="es-ES" sz="2000" i="1" dirty="0">
                <a:effectLst/>
                <a:ea typeface="Times New Roman" panose="02020603050405020304" pitchFamily="18" charset="0"/>
              </a:rPr>
              <a:t> </a:t>
            </a:r>
            <a:r>
              <a:rPr lang="es-ES" sz="2000" i="1" dirty="0" err="1">
                <a:effectLst/>
                <a:ea typeface="Times New Roman" panose="02020603050405020304" pitchFamily="18" charset="0"/>
              </a:rPr>
              <a:t>bằng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tiếng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Anh</a:t>
            </a:r>
            <a:r>
              <a:rPr lang="es-ES" sz="2000" i="1" dirty="0">
                <a:effectLst/>
                <a:ea typeface="Times New Roman" panose="02020603050405020304" pitchFamily="18" charset="0"/>
              </a:rPr>
              <a:t> </a:t>
            </a:r>
            <a:r>
              <a:rPr lang="es-ES" sz="2000" b="1" i="1" dirty="0" err="1">
                <a:effectLst/>
                <a:ea typeface="Times New Roman" panose="02020603050405020304" pitchFamily="18" charset="0"/>
              </a:rPr>
              <a:t>đạt</a:t>
            </a:r>
            <a:r>
              <a:rPr lang="es-ES" sz="2000" b="1" i="1" dirty="0">
                <a:effectLst/>
                <a:ea typeface="Times New Roman" panose="02020603050405020304" pitchFamily="18" charset="0"/>
              </a:rPr>
              <a:t> 1/3 </a:t>
            </a:r>
            <a:r>
              <a:rPr lang="es-ES" sz="2000" b="1" i="1" dirty="0" err="1">
                <a:effectLst/>
                <a:ea typeface="Times New Roman" panose="02020603050405020304" pitchFamily="18" charset="0"/>
              </a:rPr>
              <a:t>tổng</a:t>
            </a:r>
            <a:r>
              <a:rPr lang="es-ES" sz="2000" b="1" i="1" dirty="0">
                <a:effectLst/>
                <a:ea typeface="Times New Roman" panose="02020603050405020304" pitchFamily="18" charset="0"/>
              </a:rPr>
              <a:t> </a:t>
            </a:r>
            <a:r>
              <a:rPr lang="es-ES" sz="2000" b="1" i="1" dirty="0" err="1">
                <a:effectLst/>
                <a:ea typeface="Times New Roman" panose="02020603050405020304" pitchFamily="18" charset="0"/>
              </a:rPr>
              <a:t>chỉ</a:t>
            </a:r>
            <a:r>
              <a:rPr lang="es-ES" sz="2000" b="1" i="1" dirty="0">
                <a:effectLst/>
                <a:ea typeface="Times New Roman" panose="02020603050405020304" pitchFamily="18" charset="0"/>
              </a:rPr>
              <a:t> </a:t>
            </a:r>
            <a:r>
              <a:rPr lang="es-ES" sz="2000" b="1" i="1" dirty="0" err="1">
                <a:effectLst/>
                <a:ea typeface="Times New Roman" panose="02020603050405020304" pitchFamily="18" charset="0"/>
              </a:rPr>
              <a:t>tiêu</a:t>
            </a:r>
            <a:r>
              <a:rPr lang="es-ES" sz="2000" i="1" dirty="0">
                <a:effectLst/>
                <a:ea typeface="Times New Roman" panose="02020603050405020304" pitchFamily="18" charset="0"/>
              </a:rPr>
              <a:t> </a:t>
            </a:r>
            <a:r>
              <a:rPr lang="es-ES" sz="2000" i="1" dirty="0" err="1">
                <a:effectLst/>
                <a:ea typeface="Times New Roman" panose="02020603050405020304" pitchFamily="18" charset="0"/>
              </a:rPr>
              <a:t>toàn</a:t>
            </a:r>
            <a:r>
              <a:rPr lang="es-ES" sz="2000" i="1" dirty="0">
                <a:effectLst/>
                <a:ea typeface="Times New Roman" panose="02020603050405020304" pitchFamily="18" charset="0"/>
              </a:rPr>
              <a:t> </a:t>
            </a:r>
            <a:r>
              <a:rPr lang="es-ES" sz="2000" i="1" dirty="0" err="1">
                <a:effectLst/>
                <a:ea typeface="Times New Roman" panose="02020603050405020304" pitchFamily="18" charset="0"/>
              </a:rPr>
              <a:t>trường</a:t>
            </a:r>
            <a:r>
              <a:rPr lang="vi-VN" sz="2000" i="1" dirty="0">
                <a:effectLst/>
                <a:ea typeface="Times New Roman" panose="02020603050405020304" pitchFamily="18" charset="0"/>
              </a:rPr>
              <a:t>;</a:t>
            </a:r>
            <a:endParaRPr lang="x-none" sz="2000" dirty="0">
              <a:effectLst/>
              <a:ea typeface="Times New Roman" panose="02020603050405020304" pitchFamily="18" charset="0"/>
            </a:endParaRPr>
          </a:p>
          <a:p>
            <a:pPr marL="457200" lvl="0" indent="-457200" algn="just">
              <a:lnSpc>
                <a:spcPct val="120000"/>
              </a:lnSpc>
              <a:spcBef>
                <a:spcPts val="600"/>
              </a:spcBef>
              <a:spcAft>
                <a:spcPts val="600"/>
              </a:spcAft>
              <a:buClr>
                <a:srgbClr val="000000"/>
              </a:buClr>
              <a:buFont typeface="+mj-lt"/>
              <a:buAutoNum type="arabicPeriod"/>
            </a:pPr>
            <a:r>
              <a:rPr lang="vi-VN" sz="2000" i="1" dirty="0">
                <a:effectLst/>
                <a:ea typeface="Times New Roman" panose="02020603050405020304" pitchFamily="18" charset="0"/>
              </a:rPr>
              <a:t>T</a:t>
            </a:r>
            <a:r>
              <a:rPr lang="es-ES" sz="2000" i="1" dirty="0" err="1">
                <a:effectLst/>
                <a:ea typeface="Times New Roman" panose="02020603050405020304" pitchFamily="18" charset="0"/>
              </a:rPr>
              <a:t>uyển</a:t>
            </a:r>
            <a:r>
              <a:rPr lang="es-ES" sz="2000" i="1" dirty="0">
                <a:effectLst/>
                <a:ea typeface="Times New Roman" panose="02020603050405020304" pitchFamily="18" charset="0"/>
              </a:rPr>
              <a:t> </a:t>
            </a:r>
            <a:r>
              <a:rPr lang="es-ES" sz="2000" i="1" dirty="0" err="1">
                <a:effectLst/>
                <a:ea typeface="Times New Roman" panose="02020603050405020304" pitchFamily="18" charset="0"/>
              </a:rPr>
              <a:t>dụng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giảng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viên</a:t>
            </a:r>
            <a:r>
              <a:rPr lang="es-ES" sz="2000" i="1" dirty="0">
                <a:effectLst/>
                <a:ea typeface="Times New Roman" panose="02020603050405020304" pitchFamily="18" charset="0"/>
              </a:rPr>
              <a:t> </a:t>
            </a:r>
            <a:r>
              <a:rPr lang="es-ES" sz="2000" i="1" dirty="0" err="1">
                <a:effectLst/>
                <a:ea typeface="Times New Roman" panose="02020603050405020304" pitchFamily="18" charset="0"/>
              </a:rPr>
              <a:t>nước</a:t>
            </a:r>
            <a:r>
              <a:rPr lang="es-ES" sz="2000" i="1" dirty="0">
                <a:effectLst/>
                <a:ea typeface="Times New Roman" panose="02020603050405020304" pitchFamily="18" charset="0"/>
              </a:rPr>
              <a:t> </a:t>
            </a:r>
            <a:r>
              <a:rPr lang="es-ES" sz="2000" i="1" dirty="0" err="1">
                <a:effectLst/>
                <a:ea typeface="Times New Roman" panose="02020603050405020304" pitchFamily="18" charset="0"/>
              </a:rPr>
              <a:t>ngoài</a:t>
            </a:r>
            <a:r>
              <a:rPr lang="es-ES" sz="2000" i="1" dirty="0">
                <a:effectLst/>
                <a:ea typeface="Times New Roman" panose="02020603050405020304" pitchFamily="18" charset="0"/>
              </a:rPr>
              <a:t> </a:t>
            </a:r>
            <a:r>
              <a:rPr lang="vi-VN" sz="2000" i="1" dirty="0">
                <a:effectLst/>
                <a:ea typeface="Times New Roman" panose="02020603050405020304" pitchFamily="18" charset="0"/>
              </a:rPr>
              <a:t>làm việc tại trường;</a:t>
            </a:r>
            <a:endParaRPr lang="x-none" sz="2000" dirty="0">
              <a:effectLst/>
              <a:ea typeface="Times New Roman" panose="02020603050405020304" pitchFamily="18" charset="0"/>
            </a:endParaRPr>
          </a:p>
          <a:p>
            <a:pPr marL="457200" lvl="0" indent="-457200" algn="just">
              <a:lnSpc>
                <a:spcPct val="120000"/>
              </a:lnSpc>
              <a:spcBef>
                <a:spcPts val="600"/>
              </a:spcBef>
              <a:spcAft>
                <a:spcPts val="600"/>
              </a:spcAft>
              <a:buClr>
                <a:srgbClr val="000000"/>
              </a:buClr>
              <a:buFont typeface="+mj-lt"/>
              <a:buAutoNum type="arabicPeriod"/>
            </a:pPr>
            <a:r>
              <a:rPr lang="es-ES" sz="2000" i="1" dirty="0">
                <a:effectLst/>
                <a:ea typeface="Times New Roman" panose="02020603050405020304" pitchFamily="18" charset="0"/>
              </a:rPr>
              <a:t>Gia </a:t>
            </a:r>
            <a:r>
              <a:rPr lang="es-ES" sz="2000" i="1" dirty="0" err="1">
                <a:effectLst/>
                <a:ea typeface="Times New Roman" panose="02020603050405020304" pitchFamily="18" charset="0"/>
              </a:rPr>
              <a:t>cường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kiểm</a:t>
            </a:r>
            <a:r>
              <a:rPr lang="es-ES" sz="2000" i="1" dirty="0">
                <a:effectLst/>
                <a:ea typeface="Times New Roman" panose="02020603050405020304" pitchFamily="18" charset="0"/>
              </a:rPr>
              <a:t> </a:t>
            </a:r>
            <a:r>
              <a:rPr lang="es-ES" sz="2000" i="1" dirty="0" err="1">
                <a:effectLst/>
                <a:ea typeface="Times New Roman" panose="02020603050405020304" pitchFamily="18" charset="0"/>
              </a:rPr>
              <a:t>định</a:t>
            </a:r>
            <a:r>
              <a:rPr lang="es-ES" sz="2000" i="1" dirty="0">
                <a:effectLst/>
                <a:ea typeface="Times New Roman" panose="02020603050405020304" pitchFamily="18" charset="0"/>
              </a:rPr>
              <a:t> </a:t>
            </a:r>
            <a:r>
              <a:rPr lang="es-ES" sz="2000" i="1" dirty="0" err="1">
                <a:effectLst/>
                <a:ea typeface="Times New Roman" panose="02020603050405020304" pitchFamily="18" charset="0"/>
              </a:rPr>
              <a:t>chất</a:t>
            </a:r>
            <a:r>
              <a:rPr lang="es-ES" sz="2000" i="1" dirty="0">
                <a:effectLst/>
                <a:ea typeface="Times New Roman" panose="02020603050405020304" pitchFamily="18" charset="0"/>
              </a:rPr>
              <a:t> </a:t>
            </a:r>
            <a:r>
              <a:rPr lang="es-ES" sz="2000" i="1" dirty="0" err="1">
                <a:effectLst/>
                <a:ea typeface="Times New Roman" panose="02020603050405020304" pitchFamily="18" charset="0"/>
              </a:rPr>
              <a:t>lượng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quốc</a:t>
            </a:r>
            <a:r>
              <a:rPr lang="es-ES" sz="2000" i="1" dirty="0">
                <a:effectLst/>
                <a:ea typeface="Times New Roman" panose="02020603050405020304" pitchFamily="18" charset="0"/>
              </a:rPr>
              <a:t> </a:t>
            </a:r>
            <a:r>
              <a:rPr lang="es-ES" sz="2000" i="1" dirty="0" err="1">
                <a:effectLst/>
                <a:ea typeface="Times New Roman" panose="02020603050405020304" pitchFamily="18" charset="0"/>
              </a:rPr>
              <a:t>tế</a:t>
            </a:r>
            <a:r>
              <a:rPr lang="vi-VN" sz="2000" i="1" dirty="0">
                <a:effectLst/>
                <a:ea typeface="Times New Roman" panose="02020603050405020304" pitchFamily="18" charset="0"/>
              </a:rPr>
              <a:t>;</a:t>
            </a:r>
            <a:endParaRPr lang="x-none" sz="2000" dirty="0">
              <a:effectLst/>
              <a:ea typeface="Times New Roman" panose="02020603050405020304" pitchFamily="18" charset="0"/>
            </a:endParaRPr>
          </a:p>
          <a:p>
            <a:pPr marL="457200" lvl="0" indent="-457200" algn="just">
              <a:lnSpc>
                <a:spcPct val="120000"/>
              </a:lnSpc>
              <a:spcBef>
                <a:spcPts val="600"/>
              </a:spcBef>
              <a:spcAft>
                <a:spcPts val="600"/>
              </a:spcAft>
              <a:buClr>
                <a:srgbClr val="000000"/>
              </a:buClr>
              <a:buFont typeface="+mj-lt"/>
              <a:buAutoNum type="arabicPeriod"/>
            </a:pPr>
            <a:r>
              <a:rPr lang="es-ES" sz="2000" i="1" dirty="0" err="1">
                <a:effectLst/>
                <a:ea typeface="Times New Roman" panose="02020603050405020304" pitchFamily="18" charset="0"/>
              </a:rPr>
              <a:t>Mở</a:t>
            </a:r>
            <a:r>
              <a:rPr lang="es-ES" sz="2000" i="1" dirty="0">
                <a:effectLst/>
                <a:ea typeface="Times New Roman" panose="02020603050405020304" pitchFamily="18" charset="0"/>
              </a:rPr>
              <a:t> </a:t>
            </a:r>
            <a:r>
              <a:rPr lang="es-ES" sz="2000" i="1" dirty="0" err="1">
                <a:effectLst/>
                <a:ea typeface="Times New Roman" panose="02020603050405020304" pitchFamily="18" charset="0"/>
              </a:rPr>
              <a:t>rộng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mạng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lưới</a:t>
            </a:r>
            <a:r>
              <a:rPr lang="es-ES" sz="2000" i="1" dirty="0">
                <a:effectLst/>
                <a:ea typeface="Times New Roman" panose="02020603050405020304" pitchFamily="18" charset="0"/>
              </a:rPr>
              <a:t> </a:t>
            </a:r>
            <a:r>
              <a:rPr lang="es-ES" sz="2000" i="1" dirty="0" err="1">
                <a:effectLst/>
                <a:ea typeface="Times New Roman" panose="02020603050405020304" pitchFamily="18" charset="0"/>
              </a:rPr>
              <a:t>hợp</a:t>
            </a:r>
            <a:r>
              <a:rPr lang="es-ES" sz="2000" i="1" dirty="0">
                <a:effectLst/>
                <a:ea typeface="Times New Roman" panose="02020603050405020304" pitchFamily="18" charset="0"/>
              </a:rPr>
              <a:t> </a:t>
            </a:r>
            <a:r>
              <a:rPr lang="es-ES" sz="2000" i="1" dirty="0" err="1">
                <a:effectLst/>
                <a:ea typeface="Times New Roman" panose="02020603050405020304" pitchFamily="18" charset="0"/>
              </a:rPr>
              <a:t>tác</a:t>
            </a:r>
            <a:r>
              <a:rPr lang="es-ES" sz="2000" i="1" dirty="0">
                <a:effectLst/>
                <a:ea typeface="Times New Roman" panose="02020603050405020304" pitchFamily="18" charset="0"/>
              </a:rPr>
              <a:t> </a:t>
            </a:r>
            <a:r>
              <a:rPr lang="es-ES" sz="2000" i="1" dirty="0" err="1">
                <a:effectLst/>
                <a:ea typeface="Times New Roman" panose="02020603050405020304" pitchFamily="18" charset="0"/>
              </a:rPr>
              <a:t>quốc</a:t>
            </a:r>
            <a:r>
              <a:rPr lang="es-ES" sz="2000" i="1" dirty="0">
                <a:effectLst/>
                <a:ea typeface="Times New Roman" panose="02020603050405020304" pitchFamily="18" charset="0"/>
              </a:rPr>
              <a:t> </a:t>
            </a:r>
            <a:r>
              <a:rPr lang="es-ES" sz="2000" i="1" dirty="0" err="1">
                <a:effectLst/>
                <a:ea typeface="Times New Roman" panose="02020603050405020304" pitchFamily="18" charset="0"/>
              </a:rPr>
              <a:t>tế</a:t>
            </a:r>
            <a:r>
              <a:rPr lang="es-ES" sz="2000" i="1" dirty="0">
                <a:effectLst/>
                <a:ea typeface="Times New Roman" panose="02020603050405020304" pitchFamily="18" charset="0"/>
              </a:rPr>
              <a:t>, </a:t>
            </a:r>
            <a:r>
              <a:rPr lang="es-ES" sz="2000" i="1" dirty="0" err="1">
                <a:effectLst/>
                <a:ea typeface="Times New Roman" panose="02020603050405020304" pitchFamily="18" charset="0"/>
              </a:rPr>
              <a:t>đẩy</a:t>
            </a:r>
            <a:r>
              <a:rPr lang="es-ES" sz="2000" i="1" dirty="0">
                <a:effectLst/>
                <a:ea typeface="Times New Roman" panose="02020603050405020304" pitchFamily="18" charset="0"/>
              </a:rPr>
              <a:t> </a:t>
            </a:r>
            <a:r>
              <a:rPr lang="es-ES" sz="2000" i="1" dirty="0" err="1">
                <a:effectLst/>
                <a:ea typeface="Times New Roman" panose="02020603050405020304" pitchFamily="18" charset="0"/>
              </a:rPr>
              <a:t>mạnh</a:t>
            </a:r>
            <a:r>
              <a:rPr lang="es-ES" sz="2000" i="1" dirty="0">
                <a:effectLst/>
                <a:ea typeface="Times New Roman" panose="02020603050405020304" pitchFamily="18" charset="0"/>
              </a:rPr>
              <a:t> </a:t>
            </a:r>
            <a:r>
              <a:rPr lang="es-ES" sz="2000" i="1" dirty="0" err="1">
                <a:effectLst/>
                <a:ea typeface="Times New Roman" panose="02020603050405020304" pitchFamily="18" charset="0"/>
              </a:rPr>
              <a:t>tỷ</a:t>
            </a:r>
            <a:r>
              <a:rPr lang="es-ES" sz="2000" i="1" dirty="0">
                <a:effectLst/>
                <a:ea typeface="Times New Roman" panose="02020603050405020304" pitchFamily="18" charset="0"/>
              </a:rPr>
              <a:t> </a:t>
            </a:r>
            <a:r>
              <a:rPr lang="es-ES" sz="2000" i="1" dirty="0" err="1">
                <a:effectLst/>
                <a:ea typeface="Times New Roman" panose="02020603050405020304" pitchFamily="18" charset="0"/>
              </a:rPr>
              <a:t>lệ</a:t>
            </a:r>
            <a:r>
              <a:rPr lang="es-ES" sz="2000" i="1" dirty="0">
                <a:effectLst/>
                <a:ea typeface="Times New Roman" panose="02020603050405020304" pitchFamily="18" charset="0"/>
              </a:rPr>
              <a:t> </a:t>
            </a:r>
            <a:r>
              <a:rPr lang="es-ES" sz="2000" i="1" dirty="0" err="1">
                <a:effectLst/>
                <a:ea typeface="Times New Roman" panose="02020603050405020304" pitchFamily="18" charset="0"/>
              </a:rPr>
              <a:t>công</a:t>
            </a:r>
            <a:r>
              <a:rPr lang="es-ES" sz="2000" i="1" dirty="0">
                <a:effectLst/>
                <a:ea typeface="Times New Roman" panose="02020603050405020304" pitchFamily="18" charset="0"/>
              </a:rPr>
              <a:t> </a:t>
            </a:r>
            <a:r>
              <a:rPr lang="es-ES" sz="2000" i="1" dirty="0" err="1">
                <a:effectLst/>
                <a:ea typeface="Times New Roman" panose="02020603050405020304" pitchFamily="18" charset="0"/>
              </a:rPr>
              <a:t>bố</a:t>
            </a:r>
            <a:r>
              <a:rPr lang="es-ES" sz="2000" i="1" dirty="0">
                <a:effectLst/>
                <a:ea typeface="Times New Roman" panose="02020603050405020304" pitchFamily="18" charset="0"/>
              </a:rPr>
              <a:t> </a:t>
            </a:r>
            <a:r>
              <a:rPr lang="es-ES" sz="2000" i="1" dirty="0" err="1">
                <a:effectLst/>
                <a:ea typeface="Times New Roman" panose="02020603050405020304" pitchFamily="18" charset="0"/>
              </a:rPr>
              <a:t>dự</a:t>
            </a:r>
            <a:r>
              <a:rPr lang="es-ES" sz="2000" i="1" dirty="0">
                <a:effectLst/>
                <a:ea typeface="Times New Roman" panose="02020603050405020304" pitchFamily="18" charset="0"/>
              </a:rPr>
              <a:t> </a:t>
            </a:r>
            <a:r>
              <a:rPr lang="es-ES" sz="2000" i="1" dirty="0" err="1">
                <a:effectLst/>
                <a:ea typeface="Times New Roman" panose="02020603050405020304" pitchFamily="18" charset="0"/>
              </a:rPr>
              <a:t>án</a:t>
            </a:r>
            <a:r>
              <a:rPr lang="es-ES" sz="2000" i="1" dirty="0">
                <a:effectLst/>
                <a:ea typeface="Times New Roman" panose="02020603050405020304" pitchFamily="18" charset="0"/>
              </a:rPr>
              <a:t> </a:t>
            </a:r>
            <a:r>
              <a:rPr lang="es-ES" sz="2000" i="1" dirty="0" err="1">
                <a:effectLst/>
                <a:ea typeface="Times New Roman" panose="02020603050405020304" pitchFamily="18" charset="0"/>
              </a:rPr>
              <a:t>nghiên</a:t>
            </a:r>
            <a:r>
              <a:rPr lang="es-ES" sz="2000" i="1" dirty="0">
                <a:effectLst/>
                <a:ea typeface="Times New Roman" panose="02020603050405020304" pitchFamily="18" charset="0"/>
              </a:rPr>
              <a:t> </a:t>
            </a:r>
            <a:r>
              <a:rPr lang="es-ES" sz="2000" i="1" dirty="0" err="1">
                <a:effectLst/>
                <a:ea typeface="Times New Roman" panose="02020603050405020304" pitchFamily="18" charset="0"/>
              </a:rPr>
              <a:t>cứu</a:t>
            </a:r>
            <a:r>
              <a:rPr lang="es-ES" sz="2000" i="1" dirty="0">
                <a:effectLst/>
                <a:ea typeface="Times New Roman" panose="02020603050405020304" pitchFamily="18" charset="0"/>
              </a:rPr>
              <a:t> </a:t>
            </a:r>
            <a:r>
              <a:rPr lang="es-ES" sz="2000" i="1" dirty="0" err="1">
                <a:effectLst/>
                <a:ea typeface="Times New Roman" panose="02020603050405020304" pitchFamily="18" charset="0"/>
              </a:rPr>
              <a:t>khoa</a:t>
            </a:r>
            <a:r>
              <a:rPr lang="es-ES" sz="2000" i="1" dirty="0">
                <a:effectLst/>
                <a:ea typeface="Times New Roman" panose="02020603050405020304" pitchFamily="18" charset="0"/>
              </a:rPr>
              <a:t> </a:t>
            </a:r>
            <a:r>
              <a:rPr lang="es-ES" sz="2000" i="1" dirty="0" err="1">
                <a:effectLst/>
                <a:ea typeface="Times New Roman" panose="02020603050405020304" pitchFamily="18" charset="0"/>
              </a:rPr>
              <a:t>học</a:t>
            </a:r>
            <a:r>
              <a:rPr lang="es-ES" sz="2000" i="1" dirty="0">
                <a:effectLst/>
                <a:ea typeface="Times New Roman" panose="02020603050405020304" pitchFamily="18" charset="0"/>
              </a:rPr>
              <a:t> </a:t>
            </a:r>
            <a:r>
              <a:rPr lang="es-ES" sz="2000" i="1" dirty="0" err="1">
                <a:effectLst/>
                <a:ea typeface="Times New Roman" panose="02020603050405020304" pitchFamily="18" charset="0"/>
              </a:rPr>
              <a:t>có</a:t>
            </a:r>
            <a:r>
              <a:rPr lang="es-ES" sz="2000" i="1" dirty="0">
                <a:effectLst/>
                <a:ea typeface="Times New Roman" panose="02020603050405020304" pitchFamily="18" charset="0"/>
              </a:rPr>
              <a:t> </a:t>
            </a:r>
            <a:r>
              <a:rPr lang="es-ES" sz="2000" i="1" dirty="0" err="1">
                <a:effectLst/>
                <a:ea typeface="Times New Roman" panose="02020603050405020304" pitchFamily="18" charset="0"/>
              </a:rPr>
              <a:t>đối</a:t>
            </a:r>
            <a:r>
              <a:rPr lang="es-ES" sz="2000" i="1" dirty="0">
                <a:effectLst/>
                <a:ea typeface="Times New Roman" panose="02020603050405020304" pitchFamily="18" charset="0"/>
              </a:rPr>
              <a:t> </a:t>
            </a:r>
            <a:r>
              <a:rPr lang="es-ES" sz="2000" i="1" dirty="0" err="1">
                <a:effectLst/>
                <a:ea typeface="Times New Roman" panose="02020603050405020304" pitchFamily="18" charset="0"/>
              </a:rPr>
              <a:t>tác</a:t>
            </a:r>
            <a:r>
              <a:rPr lang="es-ES" sz="2000" i="1" dirty="0">
                <a:effectLst/>
                <a:ea typeface="Times New Roman" panose="02020603050405020304" pitchFamily="18" charset="0"/>
              </a:rPr>
              <a:t> </a:t>
            </a:r>
            <a:r>
              <a:rPr lang="es-ES" sz="2000" i="1" dirty="0" err="1">
                <a:effectLst/>
                <a:ea typeface="Times New Roman" panose="02020603050405020304" pitchFamily="18" charset="0"/>
              </a:rPr>
              <a:t>quốc</a:t>
            </a:r>
            <a:r>
              <a:rPr lang="es-ES" sz="2000" i="1" dirty="0">
                <a:effectLst/>
                <a:ea typeface="Times New Roman" panose="02020603050405020304" pitchFamily="18" charset="0"/>
              </a:rPr>
              <a:t> </a:t>
            </a:r>
            <a:r>
              <a:rPr lang="es-ES" sz="2000" i="1" dirty="0" err="1">
                <a:effectLst/>
                <a:ea typeface="Times New Roman" panose="02020603050405020304" pitchFamily="18" charset="0"/>
              </a:rPr>
              <a:t>tế</a:t>
            </a:r>
            <a:r>
              <a:rPr lang="vi-VN" sz="2000" i="1" dirty="0">
                <a:ea typeface="Times New Roman" panose="02020603050405020304" pitchFamily="18" charset="0"/>
              </a:rPr>
              <a:t>;</a:t>
            </a:r>
          </a:p>
          <a:p>
            <a:pPr marL="457200" lvl="0" indent="-457200" algn="just">
              <a:lnSpc>
                <a:spcPct val="120000"/>
              </a:lnSpc>
              <a:spcBef>
                <a:spcPts val="600"/>
              </a:spcBef>
              <a:spcAft>
                <a:spcPts val="600"/>
              </a:spcAft>
              <a:buClr>
                <a:srgbClr val="000000"/>
              </a:buClr>
              <a:buFont typeface="+mj-lt"/>
              <a:buAutoNum type="arabicPeriod"/>
            </a:pPr>
            <a:r>
              <a:rPr lang="vi-VN" sz="2000" dirty="0">
                <a:effectLst/>
                <a:ea typeface="Times New Roman" panose="02020603050405020304" pitchFamily="18" charset="0"/>
              </a:rPr>
              <a:t>Đón đầu sự dịch chuyển SV-GV quốc tế thông qua các chương trình trao đổi</a:t>
            </a:r>
            <a:r>
              <a:rPr lang="vi-VN" sz="2000" i="1" dirty="0">
                <a:effectLst/>
                <a:ea typeface="Times New Roman" panose="02020603050405020304" pitchFamily="18" charset="0"/>
              </a:rPr>
              <a:t>;</a:t>
            </a:r>
          </a:p>
          <a:p>
            <a:pPr marL="457200" lvl="0" indent="-457200" algn="just">
              <a:lnSpc>
                <a:spcPct val="120000"/>
              </a:lnSpc>
              <a:spcBef>
                <a:spcPts val="600"/>
              </a:spcBef>
              <a:spcAft>
                <a:spcPts val="600"/>
              </a:spcAft>
              <a:buClr>
                <a:srgbClr val="000000"/>
              </a:buClr>
              <a:buFont typeface="+mj-lt"/>
              <a:buAutoNum type="arabicPeriod"/>
            </a:pPr>
            <a:r>
              <a:rPr lang="vi-VN" sz="2000" dirty="0">
                <a:effectLst/>
                <a:ea typeface="Times New Roman" panose="02020603050405020304" pitchFamily="18" charset="0"/>
              </a:rPr>
              <a:t>Tuyển sinh quốc tế góp phần nâng cao năng lực của nhà trường tiến đến mục tiêu quốc tế hóa bền vững</a:t>
            </a:r>
            <a:endParaRPr lang="x-none" sz="2000" dirty="0">
              <a:effectLst/>
              <a:ea typeface="Times New Roman" panose="02020603050405020304" pitchFamily="18" charset="0"/>
            </a:endParaRPr>
          </a:p>
        </p:txBody>
      </p:sp>
    </p:spTree>
    <p:extLst>
      <p:ext uri="{BB962C8B-B14F-4D97-AF65-F5344CB8AC3E}">
        <p14:creationId xmlns:p14="http://schemas.microsoft.com/office/powerpoint/2010/main" val="279812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47A2FF-EDB7-437E-AE36-F0D18AD7BAF8}"/>
              </a:ext>
            </a:extLst>
          </p:cNvPr>
          <p:cNvSpPr>
            <a:spLocks noGrp="1"/>
          </p:cNvSpPr>
          <p:nvPr>
            <p:ph type="title"/>
          </p:nvPr>
        </p:nvSpPr>
        <p:spPr>
          <a:xfrm>
            <a:off x="4897158" y="2508516"/>
            <a:ext cx="6287677" cy="1012352"/>
          </a:xfrm>
        </p:spPr>
        <p:txBody>
          <a:bodyPr/>
          <a:lstStyle/>
          <a:p>
            <a:pPr algn="r"/>
            <a:r>
              <a:rPr lang="en-US" sz="3200" kern="1200" dirty="0">
                <a:solidFill>
                  <a:schemeClr val="accent1"/>
                </a:solidFill>
              </a:rPr>
              <a:t>III. </a:t>
            </a:r>
            <a:r>
              <a:rPr lang="en-US" sz="3200" dirty="0">
                <a:solidFill>
                  <a:srgbClr val="E5BF4D"/>
                </a:solidFill>
              </a:rPr>
              <a:t>KẾT QUẢ TIÊU BIỂU</a:t>
            </a:r>
            <a:r>
              <a:rPr kumimoji="0" lang="en-US" sz="32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
            </a:r>
            <a:br>
              <a:rPr kumimoji="0" lang="en-US" sz="32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br>
            <a:endParaRPr lang="en-US" sz="3200" kern="1200" dirty="0">
              <a:solidFill>
                <a:schemeClr val="accent1"/>
              </a:solidFill>
            </a:endParaRPr>
          </a:p>
        </p:txBody>
      </p:sp>
      <p:pic>
        <p:nvPicPr>
          <p:cNvPr id="3" name="Picture 2" descr="Diagram&#10;&#10;Description automatically generated">
            <a:extLst>
              <a:ext uri="{FF2B5EF4-FFF2-40B4-BE49-F238E27FC236}">
                <a16:creationId xmlns:a16="http://schemas.microsoft.com/office/drawing/2014/main" xmlns="" id="{BB476163-1404-458C-8C44-838933731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5595" y="857832"/>
            <a:ext cx="5283237" cy="5142336"/>
          </a:xfrm>
          <a:prstGeom prst="roundRect">
            <a:avLst>
              <a:gd name="adj" fmla="val 11191"/>
            </a:avLst>
          </a:prstGeom>
        </p:spPr>
      </p:pic>
      <p:sp>
        <p:nvSpPr>
          <p:cNvPr id="8" name="Google Shape;3186;p82">
            <a:extLst>
              <a:ext uri="{FF2B5EF4-FFF2-40B4-BE49-F238E27FC236}">
                <a16:creationId xmlns:a16="http://schemas.microsoft.com/office/drawing/2014/main" xmlns="" id="{8AA42F42-0665-47EF-B2CB-A7CA3D75B3E7}"/>
              </a:ext>
            </a:extLst>
          </p:cNvPr>
          <p:cNvSpPr/>
          <p:nvPr/>
        </p:nvSpPr>
        <p:spPr>
          <a:xfrm rot="5400000">
            <a:off x="6187732" y="3268794"/>
            <a:ext cx="317085" cy="320413"/>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52535465"/>
      </p:ext>
    </p:extLst>
  </p:cSld>
  <p:clrMapOvr>
    <a:masterClrMapping/>
  </p:clrMapOvr>
</p:sld>
</file>

<file path=ppt/theme/theme1.xml><?xml version="1.0" encoding="utf-8"?>
<a:theme xmlns:a="http://schemas.openxmlformats.org/drawingml/2006/main" name="University Introduction by Slidesgo">
  <a:themeElements>
    <a:clrScheme name="Simple Light">
      <a:dk1>
        <a:srgbClr val="000000"/>
      </a:dk1>
      <a:lt1>
        <a:srgbClr val="FFFFFF"/>
      </a:lt1>
      <a:dk2>
        <a:srgbClr val="595959"/>
      </a:dk2>
      <a:lt2>
        <a:srgbClr val="EEEEEE"/>
      </a:lt2>
      <a:accent1>
        <a:srgbClr val="E5BF4D"/>
      </a:accent1>
      <a:accent2>
        <a:srgbClr val="F4E4B5"/>
      </a:accent2>
      <a:accent3>
        <a:srgbClr val="FAFCFE"/>
      </a:accent3>
      <a:accent4>
        <a:srgbClr val="073763"/>
      </a:accent4>
      <a:accent5>
        <a:srgbClr val="EFD67E"/>
      </a:accent5>
      <a:accent6>
        <a:srgbClr val="0E2A47"/>
      </a:accent6>
      <a:hlink>
        <a:srgbClr val="FFFFFF"/>
      </a:hlink>
      <a:folHlink>
        <a:srgbClr val="0097A7"/>
      </a:folHlink>
    </a:clrScheme>
    <a:fontScheme name="Segoe UI">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Montserrat-Arial">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376EA"/>
          </a:solidFill>
        </a:ln>
        <a:effectLst/>
      </a:spPr>
      <a:bodyPr rtlCol="0" anchor="ctr"/>
      <a:lstStyle>
        <a:defPPr algn="ctr">
          <a:defRPr dirty="0">
            <a:solidFill>
              <a:srgbClr val="0376EA"/>
            </a:solidFill>
            <a:latin typeface="Segoe UI" panose="020B0502040204020203" pitchFamily="34" charset="0"/>
            <a:cs typeface="Segoe UI" panose="020B0502040204020203" pitchFamily="34" charset="0"/>
          </a:defRPr>
        </a:defP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Montserrat-Arial">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376EA"/>
          </a:solidFill>
        </a:ln>
        <a:effectLst/>
      </a:spPr>
      <a:bodyPr rtlCol="0" anchor="ctr"/>
      <a:lstStyle>
        <a:defPPr algn="ctr">
          <a:defRPr dirty="0">
            <a:solidFill>
              <a:srgbClr val="0376EA"/>
            </a:solidFill>
            <a:latin typeface="Segoe UI" panose="020B0502040204020203" pitchFamily="34" charset="0"/>
            <a:cs typeface="Segoe UI" panose="020B0502040204020203" pitchFamily="34" charset="0"/>
          </a:defRPr>
        </a:defP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4819</TotalTime>
  <Words>8391</Words>
  <Application>Microsoft Office PowerPoint</Application>
  <PresentationFormat>Widescreen</PresentationFormat>
  <Paragraphs>334</Paragraphs>
  <Slides>27</Slides>
  <Notes>27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Arial</vt:lpstr>
      <vt:lpstr>Biome</vt:lpstr>
      <vt:lpstr>Bree Serif</vt:lpstr>
      <vt:lpstr>Calibri</vt:lpstr>
      <vt:lpstr>Livvic</vt:lpstr>
      <vt:lpstr>Roboto</vt:lpstr>
      <vt:lpstr>Roboto Condensed</vt:lpstr>
      <vt:lpstr>Segoe UI</vt:lpstr>
      <vt:lpstr>Segoe UI Black</vt:lpstr>
      <vt:lpstr>Symbol</vt:lpstr>
      <vt:lpstr>Times New Roman</vt:lpstr>
      <vt:lpstr>Wingdings</vt:lpstr>
      <vt:lpstr>University Introduction by Slidesgo</vt:lpstr>
      <vt:lpstr>Simple Light</vt:lpstr>
      <vt:lpstr>1_Simple Light</vt:lpstr>
      <vt:lpstr>PowerPoint Presentation</vt:lpstr>
      <vt:lpstr>PowerPoint Presentation</vt:lpstr>
      <vt:lpstr>I. BỐI CẢNH</vt:lpstr>
      <vt:lpstr>PowerPoint Presentation</vt:lpstr>
      <vt:lpstr>PowerPoint Presentation</vt:lpstr>
      <vt:lpstr>II. GIẢI PHÁP TRIỂN KHAI</vt:lpstr>
      <vt:lpstr>II. GIẢI PHÁP TRIỂN KHAI TẠI TRƯỜNG ĐẠI HỌC BÁCH KHOA – ĐHQG-HCM</vt:lpstr>
      <vt:lpstr>II. GIẢI PHÁP TRIỂN KHAI: Quốc tế hóa các hoạt động giáo dục đại học và chính sách thu hút sinh viên quốc tế.</vt:lpstr>
      <vt:lpstr>III. KẾT QUẢ TIÊU BIỂU </vt:lpstr>
      <vt:lpstr>PowerPoint Presentation</vt:lpstr>
      <vt:lpstr>1. Kiểm định quốc tế (đến 12/2023)</vt:lpstr>
      <vt:lpstr>2. Dự án &amp; mạng lưới quốc tế</vt:lpstr>
      <vt:lpstr>3. Mục tiêu quốc tế hoá</vt:lpstr>
      <vt:lpstr>4. SV chương trình tiếng Anh &amp; SV quốc tế</vt:lpstr>
      <vt:lpstr>5. SV quốc tế trao đổi đến &amp; Giảng viên Quốc tế giảng dạy</vt:lpstr>
      <vt:lpstr>PowerPoint Presentation</vt:lpstr>
      <vt:lpstr>IV. BÀI HỌC KINH NGHIỆM </vt:lpstr>
      <vt:lpstr>IV. BÀI HỌC KINH NGHIỆM</vt:lpstr>
      <vt:lpstr>V. ĐỀ XUẤT </vt:lpstr>
      <vt:lpstr>V. ĐỀ XUẤT</vt:lpstr>
      <vt:lpstr>V. ĐỀ XUẤT</vt:lpstr>
      <vt:lpstr>V. ĐỀ XUẤT</vt:lpstr>
      <vt:lpstr>V. ĐỀ XUẤT</vt:lpstr>
      <vt:lpstr>V. ĐỀ XUẤT</vt:lpstr>
      <vt:lpstr>V. ĐỀ XUẤT</vt:lpstr>
      <vt:lpstr>V. ĐỀ XUẤT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 Thị Thùy An</dc:creator>
  <cp:lastModifiedBy>Nguyễn Đăng Khoa</cp:lastModifiedBy>
  <cp:revision>121</cp:revision>
  <dcterms:created xsi:type="dcterms:W3CDTF">2023-07-31T03:55:53Z</dcterms:created>
  <dcterms:modified xsi:type="dcterms:W3CDTF">2024-02-28T06:57:31Z</dcterms:modified>
</cp:coreProperties>
</file>