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0.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75" r:id="rId2"/>
  </p:sldMasterIdLst>
  <p:notesMasterIdLst>
    <p:notesMasterId r:id="rId38"/>
  </p:notesMasterIdLst>
  <p:handoutMasterIdLst>
    <p:handoutMasterId r:id="rId39"/>
  </p:handoutMasterIdLst>
  <p:sldIdLst>
    <p:sldId id="536" r:id="rId3"/>
    <p:sldId id="325" r:id="rId4"/>
    <p:sldId id="511" r:id="rId5"/>
    <p:sldId id="510" r:id="rId6"/>
    <p:sldId id="542" r:id="rId7"/>
    <p:sldId id="544" r:id="rId8"/>
    <p:sldId id="566" r:id="rId9"/>
    <p:sldId id="577" r:id="rId10"/>
    <p:sldId id="537" r:id="rId11"/>
    <p:sldId id="538" r:id="rId12"/>
    <p:sldId id="543" r:id="rId13"/>
    <p:sldId id="567" r:id="rId14"/>
    <p:sldId id="568" r:id="rId15"/>
    <p:sldId id="575" r:id="rId16"/>
    <p:sldId id="569" r:id="rId17"/>
    <p:sldId id="570" r:id="rId18"/>
    <p:sldId id="514" r:id="rId19"/>
    <p:sldId id="516" r:id="rId20"/>
    <p:sldId id="262" r:id="rId21"/>
    <p:sldId id="387" r:id="rId22"/>
    <p:sldId id="552" r:id="rId23"/>
    <p:sldId id="550" r:id="rId24"/>
    <p:sldId id="551" r:id="rId25"/>
    <p:sldId id="554" r:id="rId26"/>
    <p:sldId id="555" r:id="rId27"/>
    <p:sldId id="556" r:id="rId28"/>
    <p:sldId id="326" r:id="rId29"/>
    <p:sldId id="557" r:id="rId30"/>
    <p:sldId id="578" r:id="rId31"/>
    <p:sldId id="579" r:id="rId32"/>
    <p:sldId id="559" r:id="rId33"/>
    <p:sldId id="562" r:id="rId34"/>
    <p:sldId id="572" r:id="rId35"/>
    <p:sldId id="573" r:id="rId36"/>
    <p:sldId id="320" r:id="rId37"/>
  </p:sldIdLst>
  <p:sldSz cx="18288000" cy="10287000"/>
  <p:notesSz cx="6761163" cy="9942513"/>
  <p:embeddedFontLst>
    <p:embeddedFont>
      <p:font typeface="맑은 고딕" panose="020B0503020000020004" pitchFamily="34" charset="-127"/>
      <p:regular r:id="rId40"/>
      <p:bold r:id="rId41"/>
    </p:embeddedFont>
    <p:embeddedFont>
      <p:font typeface="Barlow Light" panose="00000400000000000000" pitchFamily="2" charset="0"/>
      <p:regular r:id="rId42"/>
      <p:bold r:id="rId43"/>
      <p:italic r:id="rId44"/>
      <p:boldItalic r:id="rId45"/>
    </p:embeddedFont>
    <p:embeddedFont>
      <p:font typeface="Raleway Thin" pitchFamily="2" charset="0"/>
      <p:regular r:id="rId46"/>
      <p: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BFF"/>
    <a:srgbClr val="E41D25"/>
    <a:srgbClr val="263895"/>
    <a:srgbClr val="40C7F3"/>
    <a:srgbClr val="2D989B"/>
    <a:srgbClr val="AF3A5A"/>
    <a:srgbClr val="00B5DD"/>
    <a:srgbClr val="27296E"/>
    <a:srgbClr val="01853A"/>
    <a:srgbClr val="00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E2214B-EEA6-4F0E-851E-DA328E0D34B4}">
  <a:tblStyle styleId="{11E2214B-EEA6-4F0E-851E-DA328E0D34B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44D3EF-30E0-43DB-A017-93B0B98886E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74" autoAdjust="0"/>
    <p:restoredTop sz="94744" autoAdjust="0"/>
  </p:normalViewPr>
  <p:slideViewPr>
    <p:cSldViewPr snapToGrid="0">
      <p:cViewPr varScale="1">
        <p:scale>
          <a:sx n="46" d="100"/>
          <a:sy n="46" d="100"/>
        </p:scale>
        <p:origin x="57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5" Type="http://schemas.openxmlformats.org/officeDocument/2006/relationships/image" Target="../media/image21.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F4E5F-B529-4E3D-B23E-9DB7D499974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vi-VN"/>
        </a:p>
      </dgm:t>
    </dgm:pt>
    <dgm:pt modelId="{A0582746-C463-47C4-951B-6219725ACE26}">
      <dgm:prSet phldrT="[Văn bản]" custT="1"/>
      <dgm:spPr/>
      <dgm:t>
        <a:bodyPr/>
        <a:lstStyle/>
        <a:p>
          <a:pPr algn="ctr"/>
          <a:endParaRPr lang="en-US" sz="3400" dirty="0">
            <a:latin typeface="Roboto" panose="02000000000000000000" pitchFamily="2" charset="0"/>
            <a:ea typeface="Roboto" panose="02000000000000000000" pitchFamily="2" charset="0"/>
            <a:cs typeface="Roboto" panose="02000000000000000000" pitchFamily="2" charset="0"/>
          </a:endParaRPr>
        </a:p>
        <a:p>
          <a:pPr algn="ctr"/>
          <a:endParaRPr lang="en-US" sz="3400" dirty="0">
            <a:latin typeface="Roboto" panose="02000000000000000000" pitchFamily="2" charset="0"/>
            <a:ea typeface="Roboto" panose="02000000000000000000" pitchFamily="2" charset="0"/>
            <a:cs typeface="Roboto" panose="02000000000000000000" pitchFamily="2" charset="0"/>
          </a:endParaRPr>
        </a:p>
        <a:p>
          <a:pPr algn="ct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Các</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yếu</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tố</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quan</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trọng</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để</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xây</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dựng</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mô</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hình</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đại</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học</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khởi</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nghiệp</a:t>
          </a:r>
          <a:endParaRPr lang="vi-VN" sz="3400" dirty="0">
            <a:solidFill>
              <a:srgbClr val="2F6BFF"/>
            </a:solidFill>
            <a:latin typeface="Roboto" panose="02000000000000000000" pitchFamily="2" charset="0"/>
            <a:ea typeface="Roboto" panose="02000000000000000000" pitchFamily="2" charset="0"/>
            <a:cs typeface="Roboto" panose="02000000000000000000" pitchFamily="2" charset="0"/>
          </a:endParaRPr>
        </a:p>
      </dgm:t>
    </dgm:pt>
    <dgm:pt modelId="{9582AEF5-641C-4A46-B325-E96C39939C44}" type="parTrans" cxnId="{ED3AF120-8F24-486B-B754-A5A266DA0660}">
      <dgm:prSet/>
      <dgm:spPr/>
      <dgm:t>
        <a:bodyPr/>
        <a:lstStyle/>
        <a:p>
          <a:endParaRPr lang="vi-VN"/>
        </a:p>
      </dgm:t>
    </dgm:pt>
    <dgm:pt modelId="{45F6F8FE-11EC-473C-BCDD-7D4780A9DC0F}" type="sibTrans" cxnId="{ED3AF120-8F24-486B-B754-A5A266DA0660}">
      <dgm:prSet/>
      <dgm:spPr/>
      <dgm:t>
        <a:bodyPr/>
        <a:lstStyle/>
        <a:p>
          <a:endParaRPr lang="vi-VN"/>
        </a:p>
      </dgm:t>
    </dgm:pt>
    <dgm:pt modelId="{2A6BDA5A-1F7C-4872-BFD8-9087E1122F99}">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(1) Cam </a:t>
          </a:r>
          <a:r>
            <a:rPr lang="en-US" sz="3400" dirty="0" err="1">
              <a:latin typeface="Roboto" panose="02000000000000000000" pitchFamily="2" charset="0"/>
              <a:ea typeface="Roboto" panose="02000000000000000000" pitchFamily="2" charset="0"/>
              <a:cs typeface="Roboto" panose="02000000000000000000" pitchFamily="2" charset="0"/>
            </a:rPr>
            <a:t>kết</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Lãnh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đạo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Chiến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lược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phát</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triển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khởi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nghiệp</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6707A6AE-DB30-4CB3-8412-CA68D3AC8C24}" type="parTrans" cxnId="{F493675E-6E52-43DC-9742-D50DE8B71E36}">
      <dgm:prSet/>
      <dgm:spPr/>
      <dgm:t>
        <a:bodyPr/>
        <a:lstStyle/>
        <a:p>
          <a:endParaRPr lang="vi-VN"/>
        </a:p>
      </dgm:t>
    </dgm:pt>
    <dgm:pt modelId="{6F85E710-1A23-47B8-999E-C92C23160B68}" type="sibTrans" cxnId="{F493675E-6E52-43DC-9742-D50DE8B71E36}">
      <dgm:prSet/>
      <dgm:spPr/>
      <dgm:t>
        <a:bodyPr/>
        <a:lstStyle/>
        <a:p>
          <a:endParaRPr lang="vi-VN"/>
        </a:p>
      </dgm:t>
    </dgm:pt>
    <dgm:pt modelId="{8BA6F92D-AFEF-432D-8EC0-532C95F98A0B}">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(2) </a:t>
          </a:r>
          <a:r>
            <a:rPr lang="en-US" sz="3400" dirty="0" err="1">
              <a:latin typeface="Roboto" panose="02000000000000000000" pitchFamily="2" charset="0"/>
              <a:ea typeface="Roboto" panose="02000000000000000000" pitchFamily="2" charset="0"/>
              <a:cs typeface="Roboto" panose="02000000000000000000" pitchFamily="2" charset="0"/>
            </a:rPr>
            <a:t>Cơ</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cấu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tổ</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chức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hóa</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khởi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nghiệp</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của</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trường</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2CFA8EED-4F33-47C4-AFF8-447666D940C3}" type="parTrans" cxnId="{69E15CA5-87FD-436A-AB61-1E1F151A0887}">
      <dgm:prSet/>
      <dgm:spPr/>
      <dgm:t>
        <a:bodyPr/>
        <a:lstStyle/>
        <a:p>
          <a:endParaRPr lang="vi-VN"/>
        </a:p>
      </dgm:t>
    </dgm:pt>
    <dgm:pt modelId="{A3B51EA2-6465-49A5-A796-95380175236C}" type="sibTrans" cxnId="{69E15CA5-87FD-436A-AB61-1E1F151A0887}">
      <dgm:prSet/>
      <dgm:spPr/>
      <dgm:t>
        <a:bodyPr/>
        <a:lstStyle/>
        <a:p>
          <a:endParaRPr lang="vi-VN"/>
        </a:p>
      </dgm:t>
    </dgm:pt>
    <dgm:pt modelId="{303095DD-BCFD-4DDB-99EC-5AB6E035583E}">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(3) </a:t>
          </a:r>
          <a:r>
            <a:rPr lang="en-US" sz="3400" dirty="0" err="1">
              <a:latin typeface="Roboto" panose="02000000000000000000" pitchFamily="2" charset="0"/>
              <a:ea typeface="Roboto" panose="02000000000000000000" pitchFamily="2" charset="0"/>
              <a:cs typeface="Roboto" panose="02000000000000000000" pitchFamily="2" charset="0"/>
            </a:rPr>
            <a:t>Chương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trình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giảng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dạy</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giáo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dục</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1C3C36AA-F2E2-4D36-BD47-DBD3B1CB5CB4}" type="parTrans" cxnId="{4E9ECCE3-7897-42C5-8DD1-69B3450C9FFA}">
      <dgm:prSet/>
      <dgm:spPr/>
      <dgm:t>
        <a:bodyPr/>
        <a:lstStyle/>
        <a:p>
          <a:endParaRPr lang="vi-VN"/>
        </a:p>
      </dgm:t>
    </dgm:pt>
    <dgm:pt modelId="{E5E75AA5-0F8F-4F5A-80B2-8796302EBD64}" type="sibTrans" cxnId="{4E9ECCE3-7897-42C5-8DD1-69B3450C9FFA}">
      <dgm:prSet/>
      <dgm:spPr/>
      <dgm:t>
        <a:bodyPr/>
        <a:lstStyle/>
        <a:p>
          <a:endParaRPr lang="vi-VN"/>
        </a:p>
      </dgm:t>
    </dgm:pt>
    <dgm:pt modelId="{8CDFC15B-3F49-4DB7-A525-D84AB035A8FD}">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(4) </a:t>
          </a:r>
          <a:r>
            <a:rPr lang="en-US" sz="3400" dirty="0" err="1">
              <a:latin typeface="Roboto" panose="02000000000000000000" pitchFamily="2" charset="0"/>
              <a:ea typeface="Roboto" panose="02000000000000000000" pitchFamily="2" charset="0"/>
              <a:cs typeface="Roboto" panose="02000000000000000000" pitchFamily="2" charset="0"/>
            </a:rPr>
            <a:t>Định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hướng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nghiên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cứu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gắn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với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nhu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cầu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doanh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nghiệp</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ngành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công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nghiệp</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FF6CC492-966D-460A-B676-DC109A2D4646}" type="parTrans" cxnId="{6F435E56-E861-4C4F-8154-26D22207B4B6}">
      <dgm:prSet/>
      <dgm:spPr/>
      <dgm:t>
        <a:bodyPr/>
        <a:lstStyle/>
        <a:p>
          <a:endParaRPr lang="vi-VN"/>
        </a:p>
      </dgm:t>
    </dgm:pt>
    <dgm:pt modelId="{76720376-6DC0-439C-B5BF-FD339DE80912}" type="sibTrans" cxnId="{6F435E56-E861-4C4F-8154-26D22207B4B6}">
      <dgm:prSet/>
      <dgm:spPr/>
      <dgm:t>
        <a:bodyPr/>
        <a:lstStyle/>
        <a:p>
          <a:endParaRPr lang="vi-VN"/>
        </a:p>
      </dgm:t>
    </dgm:pt>
    <dgm:pt modelId="{1C0CF9BF-3E72-45E9-A6FE-0644F3ED1214}">
      <dgm:prSet phldrT="[Văn bản]" custT="1"/>
      <dgm:spPr/>
      <dgm:t>
        <a:bodyPr/>
        <a:lstStyle/>
        <a:p>
          <a:r>
            <a:rPr lang="en-US" sz="3400">
              <a:latin typeface="Roboto" panose="02000000000000000000" pitchFamily="2" charset="0"/>
              <a:ea typeface="Roboto" panose="02000000000000000000" pitchFamily="2" charset="0"/>
              <a:cs typeface="Roboto" panose="02000000000000000000" pitchFamily="2" charset="0"/>
            </a:rPr>
            <a:t>(5) Hỗ trợ và nguồn lực</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C87D7881-C562-4A10-8F64-99636A35320F}" type="parTrans" cxnId="{152469B2-F69E-487A-8A39-01A7B4CF90B0}">
      <dgm:prSet/>
      <dgm:spPr/>
      <dgm:t>
        <a:bodyPr/>
        <a:lstStyle/>
        <a:p>
          <a:endParaRPr lang="vi-VN"/>
        </a:p>
      </dgm:t>
    </dgm:pt>
    <dgm:pt modelId="{4B8E0BF3-925F-4633-B66A-D378723A4716}" type="sibTrans" cxnId="{152469B2-F69E-487A-8A39-01A7B4CF90B0}">
      <dgm:prSet/>
      <dgm:spPr/>
      <dgm:t>
        <a:bodyPr/>
        <a:lstStyle/>
        <a:p>
          <a:endParaRPr lang="vi-VN"/>
        </a:p>
      </dgm:t>
    </dgm:pt>
    <dgm:pt modelId="{015A00A7-9C00-4227-A94B-4B1AD296B2D1}">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(6) </a:t>
          </a:r>
          <a:r>
            <a:rPr lang="en-US" sz="3400" dirty="0" err="1">
              <a:latin typeface="Roboto" panose="02000000000000000000" pitchFamily="2" charset="0"/>
              <a:ea typeface="Roboto" panose="02000000000000000000" pitchFamily="2" charset="0"/>
              <a:cs typeface="Roboto" panose="02000000000000000000" pitchFamily="2" charset="0"/>
            </a:rPr>
            <a:t>Quản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lý</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tài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sản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trí</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tuệ</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chuyển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giao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công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nghệ</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62549C72-C299-45DA-BB32-52FB3D5D476E}" type="parTrans" cxnId="{604AE540-3F44-47FA-8433-67FB012FF438}">
      <dgm:prSet/>
      <dgm:spPr/>
      <dgm:t>
        <a:bodyPr/>
        <a:lstStyle/>
        <a:p>
          <a:endParaRPr lang="vi-VN"/>
        </a:p>
      </dgm:t>
    </dgm:pt>
    <dgm:pt modelId="{E243D2E0-6B3D-446F-B679-434132C34A3D}" type="sibTrans" cxnId="{604AE540-3F44-47FA-8433-67FB012FF438}">
      <dgm:prSet/>
      <dgm:spPr/>
      <dgm:t>
        <a:bodyPr/>
        <a:lstStyle/>
        <a:p>
          <a:endParaRPr lang="vi-VN"/>
        </a:p>
      </dgm:t>
    </dgm:pt>
    <dgm:pt modelId="{B595B851-C417-4DFE-A61A-089E743C0FBA}">
      <dgm:prSet phldrT="[Văn bản]" custT="1"/>
      <dgm:spPr/>
      <dgm:t>
        <a:bodyPr/>
        <a:lstStyle/>
        <a:p>
          <a:r>
            <a:rPr lang="en-US" sz="3400">
              <a:latin typeface="Roboto" panose="02000000000000000000" pitchFamily="2" charset="0"/>
              <a:ea typeface="Roboto" panose="02000000000000000000" pitchFamily="2" charset="0"/>
              <a:cs typeface="Roboto" panose="02000000000000000000" pitchFamily="2" charset="0"/>
            </a:rPr>
            <a:t>(7) Hợp tác quốc tế</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4018B08E-BC38-43E8-A44C-2116DEC32675}" type="parTrans" cxnId="{826FC503-470E-42FA-8259-9C535FB6BABA}">
      <dgm:prSet/>
      <dgm:spPr/>
      <dgm:t>
        <a:bodyPr/>
        <a:lstStyle/>
        <a:p>
          <a:endParaRPr lang="vi-VN"/>
        </a:p>
      </dgm:t>
    </dgm:pt>
    <dgm:pt modelId="{329B4C4B-E13B-4B80-B3C6-D1F5EB0E9CDF}" type="sibTrans" cxnId="{826FC503-470E-42FA-8259-9C535FB6BABA}">
      <dgm:prSet/>
      <dgm:spPr/>
      <dgm:t>
        <a:bodyPr/>
        <a:lstStyle/>
        <a:p>
          <a:endParaRPr lang="vi-VN"/>
        </a:p>
      </dgm:t>
    </dgm:pt>
    <dgm:pt modelId="{40E6C4E0-583C-40EC-B78E-367CC33660D8}">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(8) </a:t>
          </a:r>
          <a:r>
            <a:rPr lang="en-US" sz="3400" dirty="0" err="1">
              <a:latin typeface="Roboto" panose="02000000000000000000" pitchFamily="2" charset="0"/>
              <a:ea typeface="Roboto" panose="02000000000000000000" pitchFamily="2" charset="0"/>
              <a:cs typeface="Roboto" panose="02000000000000000000" pitchFamily="2" charset="0"/>
            </a:rPr>
            <a:t>Đo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lường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sự</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đóng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góp</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của</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trường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đại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học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đối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với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nền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kinh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tế</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xã</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hội</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679A6919-A907-4E88-99B4-AEEE6B29D688}" type="parTrans" cxnId="{04E056E7-F557-4D85-AE8E-ECCEE1C1E0B9}">
      <dgm:prSet/>
      <dgm:spPr/>
      <dgm:t>
        <a:bodyPr/>
        <a:lstStyle/>
        <a:p>
          <a:endParaRPr lang="vi-VN"/>
        </a:p>
      </dgm:t>
    </dgm:pt>
    <dgm:pt modelId="{851D048C-9231-4B7F-88AD-255793C0842A}" type="sibTrans" cxnId="{04E056E7-F557-4D85-AE8E-ECCEE1C1E0B9}">
      <dgm:prSet/>
      <dgm:spPr/>
      <dgm:t>
        <a:bodyPr/>
        <a:lstStyle/>
        <a:p>
          <a:endParaRPr lang="vi-VN"/>
        </a:p>
      </dgm:t>
    </dgm:pt>
    <dgm:pt modelId="{2B3D96FE-57FD-4F43-A5B1-701E92B9F670}" type="pres">
      <dgm:prSet presAssocID="{A7EF4E5F-B529-4E3D-B23E-9DB7D4999741}" presName="vert0" presStyleCnt="0">
        <dgm:presLayoutVars>
          <dgm:dir/>
          <dgm:animOne val="branch"/>
          <dgm:animLvl val="lvl"/>
        </dgm:presLayoutVars>
      </dgm:prSet>
      <dgm:spPr/>
    </dgm:pt>
    <dgm:pt modelId="{7DF9F82E-86A3-4383-A2EC-00B005E7A488}" type="pres">
      <dgm:prSet presAssocID="{A0582746-C463-47C4-951B-6219725ACE26}" presName="thickLine" presStyleLbl="alignNode1" presStyleIdx="0" presStyleCnt="1"/>
      <dgm:spPr/>
    </dgm:pt>
    <dgm:pt modelId="{E554EFB2-87B4-4C0C-9D5C-6B6EA6C0D4E1}" type="pres">
      <dgm:prSet presAssocID="{A0582746-C463-47C4-951B-6219725ACE26}" presName="horz1" presStyleCnt="0"/>
      <dgm:spPr/>
    </dgm:pt>
    <dgm:pt modelId="{5110B3E4-E8F7-4956-A336-087C74B3C99C}" type="pres">
      <dgm:prSet presAssocID="{A0582746-C463-47C4-951B-6219725ACE26}" presName="tx1" presStyleLbl="revTx" presStyleIdx="0" presStyleCnt="9" custScaleX="93761"/>
      <dgm:spPr/>
    </dgm:pt>
    <dgm:pt modelId="{97949050-F6D5-46E4-A285-F704503C7495}" type="pres">
      <dgm:prSet presAssocID="{A0582746-C463-47C4-951B-6219725ACE26}" presName="vert1" presStyleCnt="0"/>
      <dgm:spPr/>
    </dgm:pt>
    <dgm:pt modelId="{75B26148-DD7B-4D33-ADD4-E494C92E89C7}" type="pres">
      <dgm:prSet presAssocID="{2A6BDA5A-1F7C-4872-BFD8-9087E1122F99}" presName="vertSpace2a" presStyleCnt="0"/>
      <dgm:spPr/>
    </dgm:pt>
    <dgm:pt modelId="{6D58489D-07AA-490E-8DC7-E2DA86AACD2E}" type="pres">
      <dgm:prSet presAssocID="{2A6BDA5A-1F7C-4872-BFD8-9087E1122F99}" presName="horz2" presStyleCnt="0"/>
      <dgm:spPr/>
    </dgm:pt>
    <dgm:pt modelId="{AA7BA6AA-55A7-4789-A91A-8A3D4B99C575}" type="pres">
      <dgm:prSet presAssocID="{2A6BDA5A-1F7C-4872-BFD8-9087E1122F99}" presName="horzSpace2" presStyleCnt="0"/>
      <dgm:spPr/>
    </dgm:pt>
    <dgm:pt modelId="{2BF2A0AF-65E3-4CFD-A0B4-E0EDD4F2AA40}" type="pres">
      <dgm:prSet presAssocID="{2A6BDA5A-1F7C-4872-BFD8-9087E1122F99}" presName="tx2" presStyleLbl="revTx" presStyleIdx="1" presStyleCnt="9"/>
      <dgm:spPr/>
    </dgm:pt>
    <dgm:pt modelId="{144863C5-25A2-41BD-8A00-FC55780B5CEF}" type="pres">
      <dgm:prSet presAssocID="{2A6BDA5A-1F7C-4872-BFD8-9087E1122F99}" presName="vert2" presStyleCnt="0"/>
      <dgm:spPr/>
    </dgm:pt>
    <dgm:pt modelId="{DB380477-5A04-4C4E-94F2-9C5655B74786}" type="pres">
      <dgm:prSet presAssocID="{2A6BDA5A-1F7C-4872-BFD8-9087E1122F99}" presName="thinLine2b" presStyleLbl="callout" presStyleIdx="0" presStyleCnt="8"/>
      <dgm:spPr/>
    </dgm:pt>
    <dgm:pt modelId="{F9EDA738-849F-4B11-8531-EEE693AE15F0}" type="pres">
      <dgm:prSet presAssocID="{2A6BDA5A-1F7C-4872-BFD8-9087E1122F99}" presName="vertSpace2b" presStyleCnt="0"/>
      <dgm:spPr/>
    </dgm:pt>
    <dgm:pt modelId="{20880409-10CB-4EE1-B0FC-E150CF9B10B3}" type="pres">
      <dgm:prSet presAssocID="{8BA6F92D-AFEF-432D-8EC0-532C95F98A0B}" presName="horz2" presStyleCnt="0"/>
      <dgm:spPr/>
    </dgm:pt>
    <dgm:pt modelId="{768EE708-3D70-4588-95B7-D962597CC2FE}" type="pres">
      <dgm:prSet presAssocID="{8BA6F92D-AFEF-432D-8EC0-532C95F98A0B}" presName="horzSpace2" presStyleCnt="0"/>
      <dgm:spPr/>
    </dgm:pt>
    <dgm:pt modelId="{B3B81CDD-9365-4BC7-8042-5C5B63A71FD4}" type="pres">
      <dgm:prSet presAssocID="{8BA6F92D-AFEF-432D-8EC0-532C95F98A0B}" presName="tx2" presStyleLbl="revTx" presStyleIdx="2" presStyleCnt="9"/>
      <dgm:spPr/>
    </dgm:pt>
    <dgm:pt modelId="{41EF50FA-2ADB-4895-8FF7-275BEAB7BDA3}" type="pres">
      <dgm:prSet presAssocID="{8BA6F92D-AFEF-432D-8EC0-532C95F98A0B}" presName="vert2" presStyleCnt="0"/>
      <dgm:spPr/>
    </dgm:pt>
    <dgm:pt modelId="{73CA6332-7B7A-47AB-822A-EC3646A0293D}" type="pres">
      <dgm:prSet presAssocID="{8BA6F92D-AFEF-432D-8EC0-532C95F98A0B}" presName="thinLine2b" presStyleLbl="callout" presStyleIdx="1" presStyleCnt="8"/>
      <dgm:spPr/>
    </dgm:pt>
    <dgm:pt modelId="{84005296-2C88-48C3-9FEF-6A850EEF13FC}" type="pres">
      <dgm:prSet presAssocID="{8BA6F92D-AFEF-432D-8EC0-532C95F98A0B}" presName="vertSpace2b" presStyleCnt="0"/>
      <dgm:spPr/>
    </dgm:pt>
    <dgm:pt modelId="{650911E9-F5D8-425F-8764-4A5A212A3DE9}" type="pres">
      <dgm:prSet presAssocID="{303095DD-BCFD-4DDB-99EC-5AB6E035583E}" presName="horz2" presStyleCnt="0"/>
      <dgm:spPr/>
    </dgm:pt>
    <dgm:pt modelId="{D2DE540C-75B3-4D00-902B-5374875BB515}" type="pres">
      <dgm:prSet presAssocID="{303095DD-BCFD-4DDB-99EC-5AB6E035583E}" presName="horzSpace2" presStyleCnt="0"/>
      <dgm:spPr/>
    </dgm:pt>
    <dgm:pt modelId="{A3E3C0BE-0946-466F-8437-833683C4B505}" type="pres">
      <dgm:prSet presAssocID="{303095DD-BCFD-4DDB-99EC-5AB6E035583E}" presName="tx2" presStyleLbl="revTx" presStyleIdx="3" presStyleCnt="9"/>
      <dgm:spPr/>
    </dgm:pt>
    <dgm:pt modelId="{73059CCA-38BF-4B02-8189-954F7CF48089}" type="pres">
      <dgm:prSet presAssocID="{303095DD-BCFD-4DDB-99EC-5AB6E035583E}" presName="vert2" presStyleCnt="0"/>
      <dgm:spPr/>
    </dgm:pt>
    <dgm:pt modelId="{B4183DE8-866E-4894-8208-F2B9EAC9792F}" type="pres">
      <dgm:prSet presAssocID="{303095DD-BCFD-4DDB-99EC-5AB6E035583E}" presName="thinLine2b" presStyleLbl="callout" presStyleIdx="2" presStyleCnt="8"/>
      <dgm:spPr/>
    </dgm:pt>
    <dgm:pt modelId="{ABC69380-4128-4F1B-B22A-236125DB30F5}" type="pres">
      <dgm:prSet presAssocID="{303095DD-BCFD-4DDB-99EC-5AB6E035583E}" presName="vertSpace2b" presStyleCnt="0"/>
      <dgm:spPr/>
    </dgm:pt>
    <dgm:pt modelId="{1E794995-0E1F-4FF7-80E3-3B3C8421BFFF}" type="pres">
      <dgm:prSet presAssocID="{8CDFC15B-3F49-4DB7-A525-D84AB035A8FD}" presName="horz2" presStyleCnt="0"/>
      <dgm:spPr/>
    </dgm:pt>
    <dgm:pt modelId="{485280B8-7D5E-427D-AA9F-B03EC689E6D4}" type="pres">
      <dgm:prSet presAssocID="{8CDFC15B-3F49-4DB7-A525-D84AB035A8FD}" presName="horzSpace2" presStyleCnt="0"/>
      <dgm:spPr/>
    </dgm:pt>
    <dgm:pt modelId="{F550732C-9F6B-4660-BE77-398F1840281F}" type="pres">
      <dgm:prSet presAssocID="{8CDFC15B-3F49-4DB7-A525-D84AB035A8FD}" presName="tx2" presStyleLbl="revTx" presStyleIdx="4" presStyleCnt="9" custScaleY="139969"/>
      <dgm:spPr/>
    </dgm:pt>
    <dgm:pt modelId="{43399429-73A2-4C3A-A2C4-CDD41D4C5C7B}" type="pres">
      <dgm:prSet presAssocID="{8CDFC15B-3F49-4DB7-A525-D84AB035A8FD}" presName="vert2" presStyleCnt="0"/>
      <dgm:spPr/>
    </dgm:pt>
    <dgm:pt modelId="{22A71932-7B3E-4DBE-AC23-DBD0068EADB8}" type="pres">
      <dgm:prSet presAssocID="{8CDFC15B-3F49-4DB7-A525-D84AB035A8FD}" presName="thinLine2b" presStyleLbl="callout" presStyleIdx="3" presStyleCnt="8"/>
      <dgm:spPr/>
    </dgm:pt>
    <dgm:pt modelId="{98FA581F-C246-4B83-B8C5-DEB735BC577A}" type="pres">
      <dgm:prSet presAssocID="{8CDFC15B-3F49-4DB7-A525-D84AB035A8FD}" presName="vertSpace2b" presStyleCnt="0"/>
      <dgm:spPr/>
    </dgm:pt>
    <dgm:pt modelId="{332921F7-FC79-4B4B-B8AF-D7124AD7553B}" type="pres">
      <dgm:prSet presAssocID="{1C0CF9BF-3E72-45E9-A6FE-0644F3ED1214}" presName="horz2" presStyleCnt="0"/>
      <dgm:spPr/>
    </dgm:pt>
    <dgm:pt modelId="{8CE18130-8C02-4BB0-99BD-81DCC539D0C5}" type="pres">
      <dgm:prSet presAssocID="{1C0CF9BF-3E72-45E9-A6FE-0644F3ED1214}" presName="horzSpace2" presStyleCnt="0"/>
      <dgm:spPr/>
    </dgm:pt>
    <dgm:pt modelId="{DD1B2355-3AD6-4896-BC90-8C669E9112B8}" type="pres">
      <dgm:prSet presAssocID="{1C0CF9BF-3E72-45E9-A6FE-0644F3ED1214}" presName="tx2" presStyleLbl="revTx" presStyleIdx="5" presStyleCnt="9"/>
      <dgm:spPr/>
    </dgm:pt>
    <dgm:pt modelId="{80BAD3C5-F4EB-4485-8518-B7FFC9DC42CB}" type="pres">
      <dgm:prSet presAssocID="{1C0CF9BF-3E72-45E9-A6FE-0644F3ED1214}" presName="vert2" presStyleCnt="0"/>
      <dgm:spPr/>
    </dgm:pt>
    <dgm:pt modelId="{68D1C6E8-2CB1-43F1-BF15-034DEF3FE951}" type="pres">
      <dgm:prSet presAssocID="{1C0CF9BF-3E72-45E9-A6FE-0644F3ED1214}" presName="thinLine2b" presStyleLbl="callout" presStyleIdx="4" presStyleCnt="8"/>
      <dgm:spPr/>
    </dgm:pt>
    <dgm:pt modelId="{9C3F2451-E4CA-40B5-BF53-F867A59501B4}" type="pres">
      <dgm:prSet presAssocID="{1C0CF9BF-3E72-45E9-A6FE-0644F3ED1214}" presName="vertSpace2b" presStyleCnt="0"/>
      <dgm:spPr/>
    </dgm:pt>
    <dgm:pt modelId="{29D6B6B1-D735-42CD-B776-C05F63327F69}" type="pres">
      <dgm:prSet presAssocID="{015A00A7-9C00-4227-A94B-4B1AD296B2D1}" presName="horz2" presStyleCnt="0"/>
      <dgm:spPr/>
    </dgm:pt>
    <dgm:pt modelId="{C68A6B10-B05C-4A33-9B32-43F3742BEA67}" type="pres">
      <dgm:prSet presAssocID="{015A00A7-9C00-4227-A94B-4B1AD296B2D1}" presName="horzSpace2" presStyleCnt="0"/>
      <dgm:spPr/>
    </dgm:pt>
    <dgm:pt modelId="{04A15565-355F-4788-9F81-57EE36EDC429}" type="pres">
      <dgm:prSet presAssocID="{015A00A7-9C00-4227-A94B-4B1AD296B2D1}" presName="tx2" presStyleLbl="revTx" presStyleIdx="6" presStyleCnt="9"/>
      <dgm:spPr/>
    </dgm:pt>
    <dgm:pt modelId="{991094E4-CE0A-4CB4-A6F9-41BD89A3B7C3}" type="pres">
      <dgm:prSet presAssocID="{015A00A7-9C00-4227-A94B-4B1AD296B2D1}" presName="vert2" presStyleCnt="0"/>
      <dgm:spPr/>
    </dgm:pt>
    <dgm:pt modelId="{CE9DAEAE-E4F3-4F78-AD85-FBE650554283}" type="pres">
      <dgm:prSet presAssocID="{015A00A7-9C00-4227-A94B-4B1AD296B2D1}" presName="thinLine2b" presStyleLbl="callout" presStyleIdx="5" presStyleCnt="8"/>
      <dgm:spPr/>
    </dgm:pt>
    <dgm:pt modelId="{BAD8B25B-F23D-44BA-A6A6-D6DCAEEAC79D}" type="pres">
      <dgm:prSet presAssocID="{015A00A7-9C00-4227-A94B-4B1AD296B2D1}" presName="vertSpace2b" presStyleCnt="0"/>
      <dgm:spPr/>
    </dgm:pt>
    <dgm:pt modelId="{3F5EB40A-61D6-4CA7-9174-C4A03E7A2157}" type="pres">
      <dgm:prSet presAssocID="{B595B851-C417-4DFE-A61A-089E743C0FBA}" presName="horz2" presStyleCnt="0"/>
      <dgm:spPr/>
    </dgm:pt>
    <dgm:pt modelId="{5A3C5591-2B59-4A0A-87F0-2119BEA9AD9B}" type="pres">
      <dgm:prSet presAssocID="{B595B851-C417-4DFE-A61A-089E743C0FBA}" presName="horzSpace2" presStyleCnt="0"/>
      <dgm:spPr/>
    </dgm:pt>
    <dgm:pt modelId="{9FD9E876-71AD-4C78-AC80-A08AB368FA09}" type="pres">
      <dgm:prSet presAssocID="{B595B851-C417-4DFE-A61A-089E743C0FBA}" presName="tx2" presStyleLbl="revTx" presStyleIdx="7" presStyleCnt="9"/>
      <dgm:spPr/>
    </dgm:pt>
    <dgm:pt modelId="{A252923D-10B6-4FF4-86FC-C5D0FEAA33F9}" type="pres">
      <dgm:prSet presAssocID="{B595B851-C417-4DFE-A61A-089E743C0FBA}" presName="vert2" presStyleCnt="0"/>
      <dgm:spPr/>
    </dgm:pt>
    <dgm:pt modelId="{2846D281-CB6D-43CC-8C3D-93FD45AAD3FC}" type="pres">
      <dgm:prSet presAssocID="{B595B851-C417-4DFE-A61A-089E743C0FBA}" presName="thinLine2b" presStyleLbl="callout" presStyleIdx="6" presStyleCnt="8"/>
      <dgm:spPr/>
    </dgm:pt>
    <dgm:pt modelId="{A2854714-13B6-4169-9C6A-D48259F29399}" type="pres">
      <dgm:prSet presAssocID="{B595B851-C417-4DFE-A61A-089E743C0FBA}" presName="vertSpace2b" presStyleCnt="0"/>
      <dgm:spPr/>
    </dgm:pt>
    <dgm:pt modelId="{41E83B64-7A35-4D64-9777-58E9380889C7}" type="pres">
      <dgm:prSet presAssocID="{40E6C4E0-583C-40EC-B78E-367CC33660D8}" presName="horz2" presStyleCnt="0"/>
      <dgm:spPr/>
    </dgm:pt>
    <dgm:pt modelId="{9B07A78B-B56F-4E07-9CA7-E0049693EA8F}" type="pres">
      <dgm:prSet presAssocID="{40E6C4E0-583C-40EC-B78E-367CC33660D8}" presName="horzSpace2" presStyleCnt="0"/>
      <dgm:spPr/>
    </dgm:pt>
    <dgm:pt modelId="{384441F3-890E-4266-B4DC-83EF5B4CBDD1}" type="pres">
      <dgm:prSet presAssocID="{40E6C4E0-583C-40EC-B78E-367CC33660D8}" presName="tx2" presStyleLbl="revTx" presStyleIdx="8" presStyleCnt="9" custScaleY="140555"/>
      <dgm:spPr/>
    </dgm:pt>
    <dgm:pt modelId="{37F6415D-53AE-41DC-9EBC-EF151C5D4D9F}" type="pres">
      <dgm:prSet presAssocID="{40E6C4E0-583C-40EC-B78E-367CC33660D8}" presName="vert2" presStyleCnt="0"/>
      <dgm:spPr/>
    </dgm:pt>
    <dgm:pt modelId="{EB8EDFCF-FBB0-41EA-A6E7-FEC4697F133A}" type="pres">
      <dgm:prSet presAssocID="{40E6C4E0-583C-40EC-B78E-367CC33660D8}" presName="thinLine2b" presStyleLbl="callout" presStyleIdx="7" presStyleCnt="8"/>
      <dgm:spPr/>
    </dgm:pt>
    <dgm:pt modelId="{E7469EA1-2F81-4805-8FB4-808B804274B2}" type="pres">
      <dgm:prSet presAssocID="{40E6C4E0-583C-40EC-B78E-367CC33660D8}" presName="vertSpace2b" presStyleCnt="0"/>
      <dgm:spPr/>
    </dgm:pt>
  </dgm:ptLst>
  <dgm:cxnLst>
    <dgm:cxn modelId="{826FC503-470E-42FA-8259-9C535FB6BABA}" srcId="{A0582746-C463-47C4-951B-6219725ACE26}" destId="{B595B851-C417-4DFE-A61A-089E743C0FBA}" srcOrd="6" destOrd="0" parTransId="{4018B08E-BC38-43E8-A44C-2116DEC32675}" sibTransId="{329B4C4B-E13B-4B80-B3C6-D1F5EB0E9CDF}"/>
    <dgm:cxn modelId="{DC931409-F3A5-4AD8-8522-95784C082502}" type="presOf" srcId="{1C0CF9BF-3E72-45E9-A6FE-0644F3ED1214}" destId="{DD1B2355-3AD6-4896-BC90-8C669E9112B8}" srcOrd="0" destOrd="0" presId="urn:microsoft.com/office/officeart/2008/layout/LinedList"/>
    <dgm:cxn modelId="{63A7F018-29B9-4780-8C75-4924AFE13669}" type="presOf" srcId="{A7EF4E5F-B529-4E3D-B23E-9DB7D4999741}" destId="{2B3D96FE-57FD-4F43-A5B1-701E92B9F670}" srcOrd="0" destOrd="0" presId="urn:microsoft.com/office/officeart/2008/layout/LinedList"/>
    <dgm:cxn modelId="{ED3AF120-8F24-486B-B754-A5A266DA0660}" srcId="{A7EF4E5F-B529-4E3D-B23E-9DB7D4999741}" destId="{A0582746-C463-47C4-951B-6219725ACE26}" srcOrd="0" destOrd="0" parTransId="{9582AEF5-641C-4A46-B325-E96C39939C44}" sibTransId="{45F6F8FE-11EC-473C-BCDD-7D4780A9DC0F}"/>
    <dgm:cxn modelId="{FC06CD3A-8B0A-48E0-826C-54A15DF6997D}" type="presOf" srcId="{015A00A7-9C00-4227-A94B-4B1AD296B2D1}" destId="{04A15565-355F-4788-9F81-57EE36EDC429}" srcOrd="0" destOrd="0" presId="urn:microsoft.com/office/officeart/2008/layout/LinedList"/>
    <dgm:cxn modelId="{604AE540-3F44-47FA-8433-67FB012FF438}" srcId="{A0582746-C463-47C4-951B-6219725ACE26}" destId="{015A00A7-9C00-4227-A94B-4B1AD296B2D1}" srcOrd="5" destOrd="0" parTransId="{62549C72-C299-45DA-BB32-52FB3D5D476E}" sibTransId="{E243D2E0-6B3D-446F-B679-434132C34A3D}"/>
    <dgm:cxn modelId="{0D89565C-0A44-4073-919B-59EFE66EFF37}" type="presOf" srcId="{B595B851-C417-4DFE-A61A-089E743C0FBA}" destId="{9FD9E876-71AD-4C78-AC80-A08AB368FA09}" srcOrd="0" destOrd="0" presId="urn:microsoft.com/office/officeart/2008/layout/LinedList"/>
    <dgm:cxn modelId="{F493675E-6E52-43DC-9742-D50DE8B71E36}" srcId="{A0582746-C463-47C4-951B-6219725ACE26}" destId="{2A6BDA5A-1F7C-4872-BFD8-9087E1122F99}" srcOrd="0" destOrd="0" parTransId="{6707A6AE-DB30-4CB3-8412-CA68D3AC8C24}" sibTransId="{6F85E710-1A23-47B8-999E-C92C23160B68}"/>
    <dgm:cxn modelId="{6F435E56-E861-4C4F-8154-26D22207B4B6}" srcId="{A0582746-C463-47C4-951B-6219725ACE26}" destId="{8CDFC15B-3F49-4DB7-A525-D84AB035A8FD}" srcOrd="3" destOrd="0" parTransId="{FF6CC492-966D-460A-B676-DC109A2D4646}" sibTransId="{76720376-6DC0-439C-B5BF-FD339DE80912}"/>
    <dgm:cxn modelId="{5022EB88-CAED-4A07-A858-80160882D9D1}" type="presOf" srcId="{303095DD-BCFD-4DDB-99EC-5AB6E035583E}" destId="{A3E3C0BE-0946-466F-8437-833683C4B505}" srcOrd="0" destOrd="0" presId="urn:microsoft.com/office/officeart/2008/layout/LinedList"/>
    <dgm:cxn modelId="{58F3EB8B-EBC6-4D71-A5AA-165743FB802A}" type="presOf" srcId="{8CDFC15B-3F49-4DB7-A525-D84AB035A8FD}" destId="{F550732C-9F6B-4660-BE77-398F1840281F}" srcOrd="0" destOrd="0" presId="urn:microsoft.com/office/officeart/2008/layout/LinedList"/>
    <dgm:cxn modelId="{91285C8D-1A9D-40E5-B220-396858808E9C}" type="presOf" srcId="{40E6C4E0-583C-40EC-B78E-367CC33660D8}" destId="{384441F3-890E-4266-B4DC-83EF5B4CBDD1}" srcOrd="0" destOrd="0" presId="urn:microsoft.com/office/officeart/2008/layout/LinedList"/>
    <dgm:cxn modelId="{69E15CA5-87FD-436A-AB61-1E1F151A0887}" srcId="{A0582746-C463-47C4-951B-6219725ACE26}" destId="{8BA6F92D-AFEF-432D-8EC0-532C95F98A0B}" srcOrd="1" destOrd="0" parTransId="{2CFA8EED-4F33-47C4-AFF8-447666D940C3}" sibTransId="{A3B51EA2-6465-49A5-A796-95380175236C}"/>
    <dgm:cxn modelId="{152469B2-F69E-487A-8A39-01A7B4CF90B0}" srcId="{A0582746-C463-47C4-951B-6219725ACE26}" destId="{1C0CF9BF-3E72-45E9-A6FE-0644F3ED1214}" srcOrd="4" destOrd="0" parTransId="{C87D7881-C562-4A10-8F64-99636A35320F}" sibTransId="{4B8E0BF3-925F-4633-B66A-D378723A4716}"/>
    <dgm:cxn modelId="{EA839DB3-1C68-4E20-ACB9-014E7243F113}" type="presOf" srcId="{A0582746-C463-47C4-951B-6219725ACE26}" destId="{5110B3E4-E8F7-4956-A336-087C74B3C99C}" srcOrd="0" destOrd="0" presId="urn:microsoft.com/office/officeart/2008/layout/LinedList"/>
    <dgm:cxn modelId="{7CC85FBA-BB15-4FCA-BCFC-363102EDF8C6}" type="presOf" srcId="{8BA6F92D-AFEF-432D-8EC0-532C95F98A0B}" destId="{B3B81CDD-9365-4BC7-8042-5C5B63A71FD4}" srcOrd="0" destOrd="0" presId="urn:microsoft.com/office/officeart/2008/layout/LinedList"/>
    <dgm:cxn modelId="{4E9ECCE3-7897-42C5-8DD1-69B3450C9FFA}" srcId="{A0582746-C463-47C4-951B-6219725ACE26}" destId="{303095DD-BCFD-4DDB-99EC-5AB6E035583E}" srcOrd="2" destOrd="0" parTransId="{1C3C36AA-F2E2-4D36-BD47-DBD3B1CB5CB4}" sibTransId="{E5E75AA5-0F8F-4F5A-80B2-8796302EBD64}"/>
    <dgm:cxn modelId="{04E056E7-F557-4D85-AE8E-ECCEE1C1E0B9}" srcId="{A0582746-C463-47C4-951B-6219725ACE26}" destId="{40E6C4E0-583C-40EC-B78E-367CC33660D8}" srcOrd="7" destOrd="0" parTransId="{679A6919-A907-4E88-99B4-AEEE6B29D688}" sibTransId="{851D048C-9231-4B7F-88AD-255793C0842A}"/>
    <dgm:cxn modelId="{8B8C24F7-34C1-4A5B-85E5-6EA8E180E164}" type="presOf" srcId="{2A6BDA5A-1F7C-4872-BFD8-9087E1122F99}" destId="{2BF2A0AF-65E3-4CFD-A0B4-E0EDD4F2AA40}" srcOrd="0" destOrd="0" presId="urn:microsoft.com/office/officeart/2008/layout/LinedList"/>
    <dgm:cxn modelId="{627F16AA-A4D6-4543-B3CB-99489C19B8D3}" type="presParOf" srcId="{2B3D96FE-57FD-4F43-A5B1-701E92B9F670}" destId="{7DF9F82E-86A3-4383-A2EC-00B005E7A488}" srcOrd="0" destOrd="0" presId="urn:microsoft.com/office/officeart/2008/layout/LinedList"/>
    <dgm:cxn modelId="{A15E7667-26FA-4116-9497-64EE805E403A}" type="presParOf" srcId="{2B3D96FE-57FD-4F43-A5B1-701E92B9F670}" destId="{E554EFB2-87B4-4C0C-9D5C-6B6EA6C0D4E1}" srcOrd="1" destOrd="0" presId="urn:microsoft.com/office/officeart/2008/layout/LinedList"/>
    <dgm:cxn modelId="{2E1BA8C5-999E-4D0D-8099-C4DE8BB622B0}" type="presParOf" srcId="{E554EFB2-87B4-4C0C-9D5C-6B6EA6C0D4E1}" destId="{5110B3E4-E8F7-4956-A336-087C74B3C99C}" srcOrd="0" destOrd="0" presId="urn:microsoft.com/office/officeart/2008/layout/LinedList"/>
    <dgm:cxn modelId="{F77DFF2A-4D05-4C1C-A084-FCAAD556B31C}" type="presParOf" srcId="{E554EFB2-87B4-4C0C-9D5C-6B6EA6C0D4E1}" destId="{97949050-F6D5-46E4-A285-F704503C7495}" srcOrd="1" destOrd="0" presId="urn:microsoft.com/office/officeart/2008/layout/LinedList"/>
    <dgm:cxn modelId="{A7E9F060-A730-4F20-A3DD-7EA5DDE53C02}" type="presParOf" srcId="{97949050-F6D5-46E4-A285-F704503C7495}" destId="{75B26148-DD7B-4D33-ADD4-E494C92E89C7}" srcOrd="0" destOrd="0" presId="urn:microsoft.com/office/officeart/2008/layout/LinedList"/>
    <dgm:cxn modelId="{8F107EFC-D5C3-4BB6-8650-484C2FE624AE}" type="presParOf" srcId="{97949050-F6D5-46E4-A285-F704503C7495}" destId="{6D58489D-07AA-490E-8DC7-E2DA86AACD2E}" srcOrd="1" destOrd="0" presId="urn:microsoft.com/office/officeart/2008/layout/LinedList"/>
    <dgm:cxn modelId="{8F2EF489-02C2-4ED5-8BF2-C94223AB5E92}" type="presParOf" srcId="{6D58489D-07AA-490E-8DC7-E2DA86AACD2E}" destId="{AA7BA6AA-55A7-4789-A91A-8A3D4B99C575}" srcOrd="0" destOrd="0" presId="urn:microsoft.com/office/officeart/2008/layout/LinedList"/>
    <dgm:cxn modelId="{A811D730-FF63-4C1C-9D6B-5CCE1D8B08C3}" type="presParOf" srcId="{6D58489D-07AA-490E-8DC7-E2DA86AACD2E}" destId="{2BF2A0AF-65E3-4CFD-A0B4-E0EDD4F2AA40}" srcOrd="1" destOrd="0" presId="urn:microsoft.com/office/officeart/2008/layout/LinedList"/>
    <dgm:cxn modelId="{4D09FE34-7EB5-4612-9956-B1288E0A5304}" type="presParOf" srcId="{6D58489D-07AA-490E-8DC7-E2DA86AACD2E}" destId="{144863C5-25A2-41BD-8A00-FC55780B5CEF}" srcOrd="2" destOrd="0" presId="urn:microsoft.com/office/officeart/2008/layout/LinedList"/>
    <dgm:cxn modelId="{D165A10B-6EC9-421C-913A-1EFFBAE5F815}" type="presParOf" srcId="{97949050-F6D5-46E4-A285-F704503C7495}" destId="{DB380477-5A04-4C4E-94F2-9C5655B74786}" srcOrd="2" destOrd="0" presId="urn:microsoft.com/office/officeart/2008/layout/LinedList"/>
    <dgm:cxn modelId="{407C4C29-0B87-400C-9795-51D328BC0A38}" type="presParOf" srcId="{97949050-F6D5-46E4-A285-F704503C7495}" destId="{F9EDA738-849F-4B11-8531-EEE693AE15F0}" srcOrd="3" destOrd="0" presId="urn:microsoft.com/office/officeart/2008/layout/LinedList"/>
    <dgm:cxn modelId="{4D2E339E-8DBF-4F1C-AB38-100327F9960F}" type="presParOf" srcId="{97949050-F6D5-46E4-A285-F704503C7495}" destId="{20880409-10CB-4EE1-B0FC-E150CF9B10B3}" srcOrd="4" destOrd="0" presId="urn:microsoft.com/office/officeart/2008/layout/LinedList"/>
    <dgm:cxn modelId="{0313CF19-E751-48D4-937B-C5F70ADFF7F7}" type="presParOf" srcId="{20880409-10CB-4EE1-B0FC-E150CF9B10B3}" destId="{768EE708-3D70-4588-95B7-D962597CC2FE}" srcOrd="0" destOrd="0" presId="urn:microsoft.com/office/officeart/2008/layout/LinedList"/>
    <dgm:cxn modelId="{861CFF58-1283-4294-B941-E300DCDC09F2}" type="presParOf" srcId="{20880409-10CB-4EE1-B0FC-E150CF9B10B3}" destId="{B3B81CDD-9365-4BC7-8042-5C5B63A71FD4}" srcOrd="1" destOrd="0" presId="urn:microsoft.com/office/officeart/2008/layout/LinedList"/>
    <dgm:cxn modelId="{B51314AE-A129-497C-9DE9-659020EB5343}" type="presParOf" srcId="{20880409-10CB-4EE1-B0FC-E150CF9B10B3}" destId="{41EF50FA-2ADB-4895-8FF7-275BEAB7BDA3}" srcOrd="2" destOrd="0" presId="urn:microsoft.com/office/officeart/2008/layout/LinedList"/>
    <dgm:cxn modelId="{D38E5B22-00F6-4D97-B307-8765C4D2E3C8}" type="presParOf" srcId="{97949050-F6D5-46E4-A285-F704503C7495}" destId="{73CA6332-7B7A-47AB-822A-EC3646A0293D}" srcOrd="5" destOrd="0" presId="urn:microsoft.com/office/officeart/2008/layout/LinedList"/>
    <dgm:cxn modelId="{9C79D3C9-EC78-4479-B569-148BD3C3AD8A}" type="presParOf" srcId="{97949050-F6D5-46E4-A285-F704503C7495}" destId="{84005296-2C88-48C3-9FEF-6A850EEF13FC}" srcOrd="6" destOrd="0" presId="urn:microsoft.com/office/officeart/2008/layout/LinedList"/>
    <dgm:cxn modelId="{54B77D31-E8C9-4240-B9C5-DA6AF9A3ADF4}" type="presParOf" srcId="{97949050-F6D5-46E4-A285-F704503C7495}" destId="{650911E9-F5D8-425F-8764-4A5A212A3DE9}" srcOrd="7" destOrd="0" presId="urn:microsoft.com/office/officeart/2008/layout/LinedList"/>
    <dgm:cxn modelId="{B47EDC43-C71B-4E53-884C-AA8AF1271EF3}" type="presParOf" srcId="{650911E9-F5D8-425F-8764-4A5A212A3DE9}" destId="{D2DE540C-75B3-4D00-902B-5374875BB515}" srcOrd="0" destOrd="0" presId="urn:microsoft.com/office/officeart/2008/layout/LinedList"/>
    <dgm:cxn modelId="{3E0EB0CD-75DF-48F1-89CB-B20EE6E7401D}" type="presParOf" srcId="{650911E9-F5D8-425F-8764-4A5A212A3DE9}" destId="{A3E3C0BE-0946-466F-8437-833683C4B505}" srcOrd="1" destOrd="0" presId="urn:microsoft.com/office/officeart/2008/layout/LinedList"/>
    <dgm:cxn modelId="{F2E6E97A-A1DA-485E-8D59-4FF809C30820}" type="presParOf" srcId="{650911E9-F5D8-425F-8764-4A5A212A3DE9}" destId="{73059CCA-38BF-4B02-8189-954F7CF48089}" srcOrd="2" destOrd="0" presId="urn:microsoft.com/office/officeart/2008/layout/LinedList"/>
    <dgm:cxn modelId="{A75547A4-927A-463F-99D2-5DE8C90B2862}" type="presParOf" srcId="{97949050-F6D5-46E4-A285-F704503C7495}" destId="{B4183DE8-866E-4894-8208-F2B9EAC9792F}" srcOrd="8" destOrd="0" presId="urn:microsoft.com/office/officeart/2008/layout/LinedList"/>
    <dgm:cxn modelId="{974F84D9-07A3-45E0-BDF5-64F3846C255F}" type="presParOf" srcId="{97949050-F6D5-46E4-A285-F704503C7495}" destId="{ABC69380-4128-4F1B-B22A-236125DB30F5}" srcOrd="9" destOrd="0" presId="urn:microsoft.com/office/officeart/2008/layout/LinedList"/>
    <dgm:cxn modelId="{BA318D06-3753-431A-8AE6-552F350CE589}" type="presParOf" srcId="{97949050-F6D5-46E4-A285-F704503C7495}" destId="{1E794995-0E1F-4FF7-80E3-3B3C8421BFFF}" srcOrd="10" destOrd="0" presId="urn:microsoft.com/office/officeart/2008/layout/LinedList"/>
    <dgm:cxn modelId="{10AFAB9D-80E3-4E11-9322-BF1E5DEA6125}" type="presParOf" srcId="{1E794995-0E1F-4FF7-80E3-3B3C8421BFFF}" destId="{485280B8-7D5E-427D-AA9F-B03EC689E6D4}" srcOrd="0" destOrd="0" presId="urn:microsoft.com/office/officeart/2008/layout/LinedList"/>
    <dgm:cxn modelId="{6AA1F259-2FEE-4660-88BE-5F513E92D270}" type="presParOf" srcId="{1E794995-0E1F-4FF7-80E3-3B3C8421BFFF}" destId="{F550732C-9F6B-4660-BE77-398F1840281F}" srcOrd="1" destOrd="0" presId="urn:microsoft.com/office/officeart/2008/layout/LinedList"/>
    <dgm:cxn modelId="{7CDA6FDF-40BC-4B38-9545-F02A1C07C95C}" type="presParOf" srcId="{1E794995-0E1F-4FF7-80E3-3B3C8421BFFF}" destId="{43399429-73A2-4C3A-A2C4-CDD41D4C5C7B}" srcOrd="2" destOrd="0" presId="urn:microsoft.com/office/officeart/2008/layout/LinedList"/>
    <dgm:cxn modelId="{93139937-96FF-4DD6-85CA-4D830D4FA70D}" type="presParOf" srcId="{97949050-F6D5-46E4-A285-F704503C7495}" destId="{22A71932-7B3E-4DBE-AC23-DBD0068EADB8}" srcOrd="11" destOrd="0" presId="urn:microsoft.com/office/officeart/2008/layout/LinedList"/>
    <dgm:cxn modelId="{A96537A8-70C2-4D05-901C-9CE7FE558066}" type="presParOf" srcId="{97949050-F6D5-46E4-A285-F704503C7495}" destId="{98FA581F-C246-4B83-B8C5-DEB735BC577A}" srcOrd="12" destOrd="0" presId="urn:microsoft.com/office/officeart/2008/layout/LinedList"/>
    <dgm:cxn modelId="{96A1F7AE-3C0B-4111-8DB8-FC74AD2814F2}" type="presParOf" srcId="{97949050-F6D5-46E4-A285-F704503C7495}" destId="{332921F7-FC79-4B4B-B8AF-D7124AD7553B}" srcOrd="13" destOrd="0" presId="urn:microsoft.com/office/officeart/2008/layout/LinedList"/>
    <dgm:cxn modelId="{85950E0A-AE56-47A5-A6F6-14837780C54A}" type="presParOf" srcId="{332921F7-FC79-4B4B-B8AF-D7124AD7553B}" destId="{8CE18130-8C02-4BB0-99BD-81DCC539D0C5}" srcOrd="0" destOrd="0" presId="urn:microsoft.com/office/officeart/2008/layout/LinedList"/>
    <dgm:cxn modelId="{0C7D57BC-77E3-4A48-9B71-E43836C2CE60}" type="presParOf" srcId="{332921F7-FC79-4B4B-B8AF-D7124AD7553B}" destId="{DD1B2355-3AD6-4896-BC90-8C669E9112B8}" srcOrd="1" destOrd="0" presId="urn:microsoft.com/office/officeart/2008/layout/LinedList"/>
    <dgm:cxn modelId="{12752426-37DD-4DD2-B247-C2D5B4E32BF4}" type="presParOf" srcId="{332921F7-FC79-4B4B-B8AF-D7124AD7553B}" destId="{80BAD3C5-F4EB-4485-8518-B7FFC9DC42CB}" srcOrd="2" destOrd="0" presId="urn:microsoft.com/office/officeart/2008/layout/LinedList"/>
    <dgm:cxn modelId="{106E4AA1-823C-4170-995F-56E734AACB0F}" type="presParOf" srcId="{97949050-F6D5-46E4-A285-F704503C7495}" destId="{68D1C6E8-2CB1-43F1-BF15-034DEF3FE951}" srcOrd="14" destOrd="0" presId="urn:microsoft.com/office/officeart/2008/layout/LinedList"/>
    <dgm:cxn modelId="{5BBC5FA1-487D-4A7B-B8F5-16EB82DCD04C}" type="presParOf" srcId="{97949050-F6D5-46E4-A285-F704503C7495}" destId="{9C3F2451-E4CA-40B5-BF53-F867A59501B4}" srcOrd="15" destOrd="0" presId="urn:microsoft.com/office/officeart/2008/layout/LinedList"/>
    <dgm:cxn modelId="{8748F917-7B9A-41A3-AFE4-198BBD4F1C54}" type="presParOf" srcId="{97949050-F6D5-46E4-A285-F704503C7495}" destId="{29D6B6B1-D735-42CD-B776-C05F63327F69}" srcOrd="16" destOrd="0" presId="urn:microsoft.com/office/officeart/2008/layout/LinedList"/>
    <dgm:cxn modelId="{B9E9443A-565F-4E83-9A73-FBA7CAAAF854}" type="presParOf" srcId="{29D6B6B1-D735-42CD-B776-C05F63327F69}" destId="{C68A6B10-B05C-4A33-9B32-43F3742BEA67}" srcOrd="0" destOrd="0" presId="urn:microsoft.com/office/officeart/2008/layout/LinedList"/>
    <dgm:cxn modelId="{EB391837-07EA-4673-9606-AF19E9A1902C}" type="presParOf" srcId="{29D6B6B1-D735-42CD-B776-C05F63327F69}" destId="{04A15565-355F-4788-9F81-57EE36EDC429}" srcOrd="1" destOrd="0" presId="urn:microsoft.com/office/officeart/2008/layout/LinedList"/>
    <dgm:cxn modelId="{4042FBCB-8AE1-489A-A912-AC2D0C0E27F2}" type="presParOf" srcId="{29D6B6B1-D735-42CD-B776-C05F63327F69}" destId="{991094E4-CE0A-4CB4-A6F9-41BD89A3B7C3}" srcOrd="2" destOrd="0" presId="urn:microsoft.com/office/officeart/2008/layout/LinedList"/>
    <dgm:cxn modelId="{CDEF7B70-2A2D-470A-98D9-CD0996078583}" type="presParOf" srcId="{97949050-F6D5-46E4-A285-F704503C7495}" destId="{CE9DAEAE-E4F3-4F78-AD85-FBE650554283}" srcOrd="17" destOrd="0" presId="urn:microsoft.com/office/officeart/2008/layout/LinedList"/>
    <dgm:cxn modelId="{92309E00-050C-4319-9DA9-8E303ED5755A}" type="presParOf" srcId="{97949050-F6D5-46E4-A285-F704503C7495}" destId="{BAD8B25B-F23D-44BA-A6A6-D6DCAEEAC79D}" srcOrd="18" destOrd="0" presId="urn:microsoft.com/office/officeart/2008/layout/LinedList"/>
    <dgm:cxn modelId="{357EA28D-5013-4534-ADA8-9C82C8905979}" type="presParOf" srcId="{97949050-F6D5-46E4-A285-F704503C7495}" destId="{3F5EB40A-61D6-4CA7-9174-C4A03E7A2157}" srcOrd="19" destOrd="0" presId="urn:microsoft.com/office/officeart/2008/layout/LinedList"/>
    <dgm:cxn modelId="{6C6A336E-E8F1-4B22-906F-19538FA8F113}" type="presParOf" srcId="{3F5EB40A-61D6-4CA7-9174-C4A03E7A2157}" destId="{5A3C5591-2B59-4A0A-87F0-2119BEA9AD9B}" srcOrd="0" destOrd="0" presId="urn:microsoft.com/office/officeart/2008/layout/LinedList"/>
    <dgm:cxn modelId="{A95DE7E8-70AA-4C08-9F9A-9E4430718174}" type="presParOf" srcId="{3F5EB40A-61D6-4CA7-9174-C4A03E7A2157}" destId="{9FD9E876-71AD-4C78-AC80-A08AB368FA09}" srcOrd="1" destOrd="0" presId="urn:microsoft.com/office/officeart/2008/layout/LinedList"/>
    <dgm:cxn modelId="{17C23D55-2339-4C15-8A4E-98F8F347252C}" type="presParOf" srcId="{3F5EB40A-61D6-4CA7-9174-C4A03E7A2157}" destId="{A252923D-10B6-4FF4-86FC-C5D0FEAA33F9}" srcOrd="2" destOrd="0" presId="urn:microsoft.com/office/officeart/2008/layout/LinedList"/>
    <dgm:cxn modelId="{79B0467C-1DCA-46BE-AD92-523D08115D52}" type="presParOf" srcId="{97949050-F6D5-46E4-A285-F704503C7495}" destId="{2846D281-CB6D-43CC-8C3D-93FD45AAD3FC}" srcOrd="20" destOrd="0" presId="urn:microsoft.com/office/officeart/2008/layout/LinedList"/>
    <dgm:cxn modelId="{00FFAC1C-6E02-4149-AF93-16C10B6D218E}" type="presParOf" srcId="{97949050-F6D5-46E4-A285-F704503C7495}" destId="{A2854714-13B6-4169-9C6A-D48259F29399}" srcOrd="21" destOrd="0" presId="urn:microsoft.com/office/officeart/2008/layout/LinedList"/>
    <dgm:cxn modelId="{0FB2B4A6-A9D5-498C-AA69-2045362490B1}" type="presParOf" srcId="{97949050-F6D5-46E4-A285-F704503C7495}" destId="{41E83B64-7A35-4D64-9777-58E9380889C7}" srcOrd="22" destOrd="0" presId="urn:microsoft.com/office/officeart/2008/layout/LinedList"/>
    <dgm:cxn modelId="{E5F0CE70-02CB-41A1-A0B8-4D8FD90B51AD}" type="presParOf" srcId="{41E83B64-7A35-4D64-9777-58E9380889C7}" destId="{9B07A78B-B56F-4E07-9CA7-E0049693EA8F}" srcOrd="0" destOrd="0" presId="urn:microsoft.com/office/officeart/2008/layout/LinedList"/>
    <dgm:cxn modelId="{F0E7AB5E-BEC2-490B-93B4-CC2B0800635C}" type="presParOf" srcId="{41E83B64-7A35-4D64-9777-58E9380889C7}" destId="{384441F3-890E-4266-B4DC-83EF5B4CBDD1}" srcOrd="1" destOrd="0" presId="urn:microsoft.com/office/officeart/2008/layout/LinedList"/>
    <dgm:cxn modelId="{06E29BB6-E872-45F4-961A-E3229AF4F233}" type="presParOf" srcId="{41E83B64-7A35-4D64-9777-58E9380889C7}" destId="{37F6415D-53AE-41DC-9EBC-EF151C5D4D9F}" srcOrd="2" destOrd="0" presId="urn:microsoft.com/office/officeart/2008/layout/LinedList"/>
    <dgm:cxn modelId="{DB36E367-D152-47A0-B1A2-27069B283001}" type="presParOf" srcId="{97949050-F6D5-46E4-A285-F704503C7495}" destId="{EB8EDFCF-FBB0-41EA-A6E7-FEC4697F133A}" srcOrd="23" destOrd="0" presId="urn:microsoft.com/office/officeart/2008/layout/LinedList"/>
    <dgm:cxn modelId="{5685D888-C28E-4D4A-BB6F-DF839AECEF8E}" type="presParOf" srcId="{97949050-F6D5-46E4-A285-F704503C7495}" destId="{E7469EA1-2F81-4805-8FB4-808B804274B2}" srcOrd="24"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CECB8E-67D1-4DDE-A238-39252F29A039}"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vi-VN"/>
        </a:p>
      </dgm:t>
    </dgm:pt>
    <dgm:pt modelId="{727AD3DE-4BA2-4579-8726-0E0B7ECB8E39}">
      <dgm:prSet phldrT="[Văn bản]" custT="1"/>
      <dgm:spPr/>
      <dgm:t>
        <a:bodyPr/>
        <a:lstStyle/>
        <a:p>
          <a:pPr algn="ctr">
            <a:lnSpc>
              <a:spcPct val="100000"/>
            </a:lnSpc>
            <a:spcBef>
              <a:spcPts val="600"/>
            </a:spcBef>
            <a:spcAft>
              <a:spcPts val="0"/>
            </a:spcAft>
          </a:pP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Hoạt</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động</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truyền</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thông</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và</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phát</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triển</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hệ</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sinh</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thái</a:t>
          </a:r>
          <a:endParaRPr lang="vi-VN" sz="3400" dirty="0">
            <a:solidFill>
              <a:srgbClr val="2F6BFF"/>
            </a:solidFill>
            <a:latin typeface="Roboto" panose="02000000000000000000" pitchFamily="2" charset="0"/>
            <a:ea typeface="Roboto" panose="02000000000000000000" pitchFamily="2" charset="0"/>
            <a:cs typeface="Roboto" panose="02000000000000000000" pitchFamily="2" charset="0"/>
          </a:endParaRPr>
        </a:p>
      </dgm:t>
    </dgm:pt>
    <dgm:pt modelId="{4B7FDC10-939F-4862-B27D-BAC31ABBB8EE}" type="parTrans" cxnId="{414B882D-E374-49AE-BC43-DCA6267AA5CB}">
      <dgm:prSet/>
      <dgm:spPr/>
      <dgm:t>
        <a:bodyPr/>
        <a:lstStyle/>
        <a:p>
          <a:endParaRPr lang="vi-VN"/>
        </a:p>
      </dgm:t>
    </dgm:pt>
    <dgm:pt modelId="{30665550-2E60-41C9-93A4-53EC062A6855}" type="sibTrans" cxnId="{414B882D-E374-49AE-BC43-DCA6267AA5CB}">
      <dgm:prSet/>
      <dgm:spPr/>
      <dgm:t>
        <a:bodyPr/>
        <a:lstStyle/>
        <a:p>
          <a:endParaRPr lang="vi-VN"/>
        </a:p>
      </dgm:t>
    </dgm:pt>
    <dgm:pt modelId="{68BB78C8-555A-4340-BECB-1DF79C27104E}">
      <dgm:prSet phldrT="[Văn bản]" custT="1"/>
      <dgm:spPr/>
      <dgm:t>
        <a:bodyPr/>
        <a:lstStyle/>
        <a:p>
          <a:r>
            <a:rPr lang="en-US" sz="3400" dirty="0" err="1">
              <a:latin typeface="Roboto" panose="02000000000000000000" pitchFamily="2" charset="0"/>
              <a:ea typeface="Roboto" panose="02000000000000000000" pitchFamily="2" charset="0"/>
              <a:cs typeface="Roboto" panose="02000000000000000000" pitchFamily="2" charset="0"/>
            </a:rPr>
            <a:t>Xây</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dựng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giáo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trình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đào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tạo</a:t>
          </a:r>
          <a:r>
            <a:rPr lang="en-US" sz="3400" dirty="0">
              <a:latin typeface="Roboto" panose="02000000000000000000" pitchFamily="2" charset="0"/>
              <a:ea typeface="Roboto" panose="02000000000000000000" pitchFamily="2" charset="0"/>
              <a:cs typeface="Roboto" panose="02000000000000000000" pitchFamily="2" charset="0"/>
            </a:rPr>
            <a:t> </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DDEB19EA-7BD2-40E8-8E53-AC4BF506B62F}" type="parTrans" cxnId="{F62418EC-86B0-43B8-840C-42F5B4590943}">
      <dgm:prSet/>
      <dgm:spPr/>
      <dgm:t>
        <a:bodyPr/>
        <a:lstStyle/>
        <a:p>
          <a:endParaRPr lang="vi-VN"/>
        </a:p>
      </dgm:t>
    </dgm:pt>
    <dgm:pt modelId="{B2EDFBBC-0EFD-4C44-967D-DC524261E457}" type="sibTrans" cxnId="{F62418EC-86B0-43B8-840C-42F5B4590943}">
      <dgm:prSet/>
      <dgm:spPr/>
      <dgm:t>
        <a:bodyPr/>
        <a:lstStyle/>
        <a:p>
          <a:endParaRPr lang="vi-VN"/>
        </a:p>
      </dgm:t>
    </dgm:pt>
    <dgm:pt modelId="{1F0BD1D3-91DF-4689-91AB-064E03D7F49E}">
      <dgm:prSet phldrT="[Văn bản]" custT="1"/>
      <dgm:spPr/>
      <dgm:t>
        <a:bodyPr/>
        <a:lstStyle/>
        <a:p>
          <a:r>
            <a:rPr lang="en-US" sz="3400" dirty="0" err="1">
              <a:latin typeface="Roboto" panose="02000000000000000000" pitchFamily="2" charset="0"/>
              <a:ea typeface="Roboto" panose="02000000000000000000" pitchFamily="2" charset="0"/>
              <a:cs typeface="Roboto" panose="02000000000000000000" pitchFamily="2" charset="0"/>
            </a:rPr>
            <a:t>Giới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thiệu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loại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hình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tổ</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chức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theo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mô</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hình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quốc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tế</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trong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hệ</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sinh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thái</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481473B0-C928-477F-9419-76E3EC1A1316}" type="parTrans" cxnId="{B96967C5-1E7E-4399-B091-ED8D8B106A5E}">
      <dgm:prSet/>
      <dgm:spPr/>
      <dgm:t>
        <a:bodyPr/>
        <a:lstStyle/>
        <a:p>
          <a:endParaRPr lang="vi-VN"/>
        </a:p>
      </dgm:t>
    </dgm:pt>
    <dgm:pt modelId="{F41B046C-F10B-4F1A-8819-636B2232E622}" type="sibTrans" cxnId="{B96967C5-1E7E-4399-B091-ED8D8B106A5E}">
      <dgm:prSet/>
      <dgm:spPr/>
      <dgm:t>
        <a:bodyPr/>
        <a:lstStyle/>
        <a:p>
          <a:endParaRPr lang="vi-VN"/>
        </a:p>
      </dgm:t>
    </dgm:pt>
    <dgm:pt modelId="{CEFD920A-0248-414A-B58A-DAA65300C4AB}">
      <dgm:prSet phldrT="[Văn bản]" custT="1"/>
      <dgm:spPr/>
      <dgm:t>
        <a:bodyPr/>
        <a:lstStyle/>
        <a:p>
          <a:pPr algn="ctr"/>
          <a:endParaRPr lang="en-US" sz="3400" dirty="0">
            <a:latin typeface="Roboto" panose="02000000000000000000" pitchFamily="2" charset="0"/>
            <a:ea typeface="Roboto" panose="02000000000000000000" pitchFamily="2" charset="0"/>
            <a:cs typeface="Roboto" panose="02000000000000000000" pitchFamily="2" charset="0"/>
          </a:endParaRPr>
        </a:p>
        <a:p>
          <a:pPr algn="ct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Triển</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khai</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chính</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sách</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đặc</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thù</a:t>
          </a:r>
          <a:endParaRPr lang="vi-VN" sz="3400" dirty="0">
            <a:solidFill>
              <a:srgbClr val="2F6BFF"/>
            </a:solidFill>
            <a:latin typeface="Roboto" panose="02000000000000000000" pitchFamily="2" charset="0"/>
            <a:ea typeface="Roboto" panose="02000000000000000000" pitchFamily="2" charset="0"/>
            <a:cs typeface="Roboto" panose="02000000000000000000" pitchFamily="2" charset="0"/>
          </a:endParaRPr>
        </a:p>
      </dgm:t>
    </dgm:pt>
    <dgm:pt modelId="{88E410FA-42CF-49A0-BB40-2777363E4D97}" type="parTrans" cxnId="{1D3D48A5-1F58-41DD-BFBC-1128B55C79D2}">
      <dgm:prSet/>
      <dgm:spPr/>
      <dgm:t>
        <a:bodyPr/>
        <a:lstStyle/>
        <a:p>
          <a:endParaRPr lang="vi-VN"/>
        </a:p>
      </dgm:t>
    </dgm:pt>
    <dgm:pt modelId="{C0BB3327-0D77-4B1D-8BFF-C0C7F7F75CEA}" type="sibTrans" cxnId="{1D3D48A5-1F58-41DD-BFBC-1128B55C79D2}">
      <dgm:prSet/>
      <dgm:spPr/>
      <dgm:t>
        <a:bodyPr/>
        <a:lstStyle/>
        <a:p>
          <a:endParaRPr lang="vi-VN"/>
        </a:p>
      </dgm:t>
    </dgm:pt>
    <dgm:pt modelId="{468E2281-6A66-4632-919F-BA448296B89B}">
      <dgm:prSet phldrT="[Văn bản]" custT="1"/>
      <dgm:spPr/>
      <dgm:t>
        <a:bodyPr/>
        <a:lstStyle/>
        <a:p>
          <a:r>
            <a:rPr lang="en-US" sz="3400">
              <a:latin typeface="Roboto" panose="02000000000000000000" pitchFamily="2" charset="0"/>
              <a:ea typeface="Roboto" panose="02000000000000000000" pitchFamily="2" charset="0"/>
              <a:cs typeface="Roboto" panose="02000000000000000000" pitchFamily="2" charset="0"/>
            </a:rPr>
            <a:t>Xây dựng và triển khai </a:t>
          </a:r>
          <a:r>
            <a:rPr lang="en-GB" sz="3400">
              <a:latin typeface="Roboto" panose="02000000000000000000" pitchFamily="2" charset="0"/>
              <a:ea typeface="Roboto" panose="02000000000000000000" pitchFamily="2" charset="0"/>
              <a:cs typeface="Roboto" panose="02000000000000000000" pitchFamily="2" charset="0"/>
            </a:rPr>
            <a:t>Nghị quyết số 20/2023/NQ-HĐND</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171545A3-518F-4032-9CC3-0C80092B4F35}" type="parTrans" cxnId="{6732D58C-9B2D-400B-A71B-6F394DBC0686}">
      <dgm:prSet/>
      <dgm:spPr/>
      <dgm:t>
        <a:bodyPr/>
        <a:lstStyle/>
        <a:p>
          <a:endParaRPr lang="vi-VN"/>
        </a:p>
      </dgm:t>
    </dgm:pt>
    <dgm:pt modelId="{FF2D8459-7FEF-4DD5-A226-BB7033D9AC5B}" type="sibTrans" cxnId="{6732D58C-9B2D-400B-A71B-6F394DBC0686}">
      <dgm:prSet/>
      <dgm:spPr/>
      <dgm:t>
        <a:bodyPr/>
        <a:lstStyle/>
        <a:p>
          <a:endParaRPr lang="vi-VN"/>
        </a:p>
      </dgm:t>
    </dgm:pt>
    <dgm:pt modelId="{EED0E8ED-9283-4BB6-8044-1312983C71CA}">
      <dgm:prSet phldrT="[Văn bản]" custT="1"/>
      <dgm:spPr/>
      <dgm:t>
        <a:bodyPr/>
        <a:lstStyle/>
        <a:p>
          <a:r>
            <a:rPr lang="en-GB" sz="3400" dirty="0" err="1">
              <a:latin typeface="Roboto" panose="02000000000000000000" pitchFamily="2" charset="0"/>
              <a:ea typeface="Roboto" panose="02000000000000000000" pitchFamily="2" charset="0"/>
              <a:cs typeface="Roboto" panose="02000000000000000000" pitchFamily="2" charset="0"/>
            </a:rPr>
            <a:t>Nhận</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được</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gần</a:t>
          </a:r>
          <a:r>
            <a:rPr lang="en-GB" sz="3400" dirty="0">
              <a:latin typeface="Roboto" panose="02000000000000000000" pitchFamily="2" charset="0"/>
              <a:ea typeface="Roboto" panose="02000000000000000000" pitchFamily="2" charset="0"/>
              <a:cs typeface="Roboto" panose="02000000000000000000" pitchFamily="2" charset="0"/>
            </a:rPr>
            <a:t> 150 </a:t>
          </a:r>
          <a:r>
            <a:rPr lang="en-GB" sz="3400" dirty="0" err="1">
              <a:latin typeface="Roboto" panose="02000000000000000000" pitchFamily="2" charset="0"/>
              <a:ea typeface="Roboto" panose="02000000000000000000" pitchFamily="2" charset="0"/>
              <a:cs typeface="Roboto" panose="02000000000000000000" pitchFamily="2" charset="0"/>
            </a:rPr>
            <a:t>hồ</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sơ</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đăng</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ký</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tham</a:t>
          </a:r>
          <a:r>
            <a:rPr lang="en-GB" sz="3400" dirty="0">
              <a:latin typeface="Roboto" panose="02000000000000000000" pitchFamily="2" charset="0"/>
              <a:ea typeface="Roboto" panose="02000000000000000000" pitchFamily="2" charset="0"/>
              <a:cs typeface="Roboto" panose="02000000000000000000" pitchFamily="2" charset="0"/>
            </a:rPr>
            <a:t> </a:t>
          </a:r>
          <a:r>
            <a:rPr lang="en-GB" sz="3400" dirty="0" err="1">
              <a:latin typeface="Roboto" panose="02000000000000000000" pitchFamily="2" charset="0"/>
              <a:ea typeface="Roboto" panose="02000000000000000000" pitchFamily="2" charset="0"/>
              <a:cs typeface="Roboto" panose="02000000000000000000" pitchFamily="2" charset="0"/>
            </a:rPr>
            <a:t>gia</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75244B03-FC8B-43BA-B89A-64B0A7AC7403}" type="parTrans" cxnId="{E282FBF5-2BFF-4CC2-BDA1-669E33EC7A95}">
      <dgm:prSet/>
      <dgm:spPr/>
      <dgm:t>
        <a:bodyPr/>
        <a:lstStyle/>
        <a:p>
          <a:endParaRPr lang="vi-VN"/>
        </a:p>
      </dgm:t>
    </dgm:pt>
    <dgm:pt modelId="{7ADB194D-F5A3-4912-9121-8E0E8EAD6511}" type="sibTrans" cxnId="{E282FBF5-2BFF-4CC2-BDA1-669E33EC7A95}">
      <dgm:prSet/>
      <dgm:spPr/>
      <dgm:t>
        <a:bodyPr/>
        <a:lstStyle/>
        <a:p>
          <a:endParaRPr lang="vi-VN"/>
        </a:p>
      </dgm:t>
    </dgm:pt>
    <dgm:pt modelId="{6618B7BF-0151-4B41-8AC9-FBDB8C3C6C8F}">
      <dgm:prSet phldrT="[Văn bản]" custT="1"/>
      <dgm:spPr/>
      <dgm:t>
        <a:bodyPr/>
        <a:lstStyle/>
        <a:p>
          <a:pPr algn="ctr"/>
          <a:endParaRPr lang="en-GB" sz="3400" dirty="0">
            <a:solidFill>
              <a:srgbClr val="2F6BFF"/>
            </a:solidFill>
            <a:latin typeface="Roboto" panose="02000000000000000000" pitchFamily="2" charset="0"/>
            <a:ea typeface="Roboto" panose="02000000000000000000" pitchFamily="2" charset="0"/>
            <a:cs typeface="Roboto" panose="02000000000000000000" pitchFamily="2" charset="0"/>
          </a:endParaRPr>
        </a:p>
        <a:p>
          <a:pPr algn="ctr"/>
          <a:r>
            <a:rPr lang="en-GB" sz="3400" dirty="0" err="1">
              <a:solidFill>
                <a:srgbClr val="2F6BFF"/>
              </a:solidFill>
              <a:latin typeface="Roboto" panose="02000000000000000000" pitchFamily="2" charset="0"/>
              <a:ea typeface="Roboto" panose="02000000000000000000" pitchFamily="2" charset="0"/>
              <a:cs typeface="Roboto" panose="02000000000000000000" pitchFamily="2" charset="0"/>
            </a:rPr>
            <a:t>Triển</a:t>
          </a:r>
          <a:r>
            <a:rPr lang="en-GB"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GB" sz="3400" dirty="0" err="1">
              <a:solidFill>
                <a:srgbClr val="2F6BFF"/>
              </a:solidFill>
              <a:latin typeface="Roboto" panose="02000000000000000000" pitchFamily="2" charset="0"/>
              <a:ea typeface="Roboto" panose="02000000000000000000" pitchFamily="2" charset="0"/>
              <a:cs typeface="Roboto" panose="02000000000000000000" pitchFamily="2" charset="0"/>
            </a:rPr>
            <a:t>khai</a:t>
          </a:r>
          <a:r>
            <a:rPr lang="en-GB" sz="3400" dirty="0">
              <a:solidFill>
                <a:srgbClr val="2F6BFF"/>
              </a:solidFill>
              <a:latin typeface="Roboto" panose="02000000000000000000" pitchFamily="2" charset="0"/>
              <a:ea typeface="Roboto" panose="02000000000000000000" pitchFamily="2" charset="0"/>
              <a:cs typeface="Roboto" panose="02000000000000000000" pitchFamily="2" charset="0"/>
            </a:rPr>
            <a:t> n</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ền</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tảng</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trực</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2F6BFF"/>
              </a:solidFill>
              <a:latin typeface="Roboto" panose="02000000000000000000" pitchFamily="2" charset="0"/>
              <a:ea typeface="Roboto" panose="02000000000000000000" pitchFamily="2" charset="0"/>
              <a:cs typeface="Roboto" panose="02000000000000000000" pitchFamily="2" charset="0"/>
            </a:rPr>
            <a:t>tuyến</a:t>
          </a:r>
          <a:r>
            <a:rPr lang="en-US" sz="3400" dirty="0">
              <a:solidFill>
                <a:srgbClr val="2F6BFF"/>
              </a:solidFill>
              <a:latin typeface="Roboto" panose="02000000000000000000" pitchFamily="2" charset="0"/>
              <a:ea typeface="Roboto" panose="02000000000000000000" pitchFamily="2" charset="0"/>
              <a:cs typeface="Roboto" panose="02000000000000000000" pitchFamily="2" charset="0"/>
            </a:rPr>
            <a:t> </a:t>
          </a:r>
          <a:endParaRPr lang="vi-VN" sz="3400" dirty="0">
            <a:solidFill>
              <a:srgbClr val="2F6BFF"/>
            </a:solidFill>
            <a:latin typeface="Roboto" panose="02000000000000000000" pitchFamily="2" charset="0"/>
            <a:ea typeface="Roboto" panose="02000000000000000000" pitchFamily="2" charset="0"/>
            <a:cs typeface="Roboto" panose="02000000000000000000" pitchFamily="2" charset="0"/>
          </a:endParaRPr>
        </a:p>
      </dgm:t>
    </dgm:pt>
    <dgm:pt modelId="{9473952C-C77B-4E0D-9640-918A2FD86DE1}" type="parTrans" cxnId="{B1486E91-51A4-4CD1-BB68-0325D8BB05D8}">
      <dgm:prSet/>
      <dgm:spPr/>
      <dgm:t>
        <a:bodyPr/>
        <a:lstStyle/>
        <a:p>
          <a:endParaRPr lang="vi-VN"/>
        </a:p>
      </dgm:t>
    </dgm:pt>
    <dgm:pt modelId="{5912EFFC-9FC8-4C97-A1D3-535558F28E24}" type="sibTrans" cxnId="{B1486E91-51A4-4CD1-BB68-0325D8BB05D8}">
      <dgm:prSet/>
      <dgm:spPr/>
      <dgm:t>
        <a:bodyPr/>
        <a:lstStyle/>
        <a:p>
          <a:endParaRPr lang="vi-VN"/>
        </a:p>
      </dgm:t>
    </dgm:pt>
    <dgm:pt modelId="{4FDC9F4D-FB72-4F49-9412-1685F4713EF4}">
      <dgm:prSet phldrT="[Văn bản]" custT="1"/>
      <dgm:spPr/>
      <dgm:t>
        <a:bodyPr/>
        <a:lstStyle/>
        <a:p>
          <a:r>
            <a:rPr lang="en-US" sz="3400" dirty="0" err="1">
              <a:latin typeface="Roboto" panose="02000000000000000000" pitchFamily="2" charset="0"/>
              <a:ea typeface="Roboto" panose="02000000000000000000" pitchFamily="2" charset="0"/>
              <a:cs typeface="Roboto" panose="02000000000000000000" pitchFamily="2" charset="0"/>
            </a:rPr>
            <a:t>Dữ</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liệu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về</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hoạt</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động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của</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hệ</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sinh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thái</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D38C4AC7-53BA-40C1-A1D6-42135D0E4DCA}" type="parTrans" cxnId="{F3D0272D-B3C2-4FF3-B89B-D0EFD9A5C95C}">
      <dgm:prSet/>
      <dgm:spPr/>
      <dgm:t>
        <a:bodyPr/>
        <a:lstStyle/>
        <a:p>
          <a:endParaRPr lang="vi-VN"/>
        </a:p>
      </dgm:t>
    </dgm:pt>
    <dgm:pt modelId="{A460AA3C-1E87-458E-BBF4-7560D908ACA1}" type="sibTrans" cxnId="{F3D0272D-B3C2-4FF3-B89B-D0EFD9A5C95C}">
      <dgm:prSet/>
      <dgm:spPr/>
      <dgm:t>
        <a:bodyPr/>
        <a:lstStyle/>
        <a:p>
          <a:endParaRPr lang="vi-VN"/>
        </a:p>
      </dgm:t>
    </dgm:pt>
    <dgm:pt modelId="{A2BBECF0-0CAB-4412-B8C3-005670658EA6}">
      <dgm:prSet phldrT="[Văn bản]" custT="1"/>
      <dgm:spPr/>
      <dgm:t>
        <a:bodyPr/>
        <a:lstStyle/>
        <a:p>
          <a:r>
            <a:rPr lang="en-US" sz="3400" dirty="0" err="1">
              <a:latin typeface="Roboto" panose="02000000000000000000" pitchFamily="2" charset="0"/>
              <a:ea typeface="Roboto" panose="02000000000000000000" pitchFamily="2" charset="0"/>
              <a:cs typeface="Roboto" panose="02000000000000000000" pitchFamily="2" charset="0"/>
            </a:rPr>
            <a:t>Chính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sách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hỗ</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trợ</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của</a:t>
          </a:r>
          <a:r>
            <a:rPr lang="en-US" sz="3400" dirty="0">
              <a:latin typeface="Roboto" panose="02000000000000000000" pitchFamily="2" charset="0"/>
              <a:ea typeface="Roboto" panose="02000000000000000000" pitchFamily="2" charset="0"/>
              <a:cs typeface="Roboto" panose="02000000000000000000" pitchFamily="2" charset="0"/>
            </a:rPr>
            <a:t> Thành </a:t>
          </a:r>
          <a:r>
            <a:rPr lang="en-US" sz="3400" dirty="0" err="1">
              <a:latin typeface="Roboto" panose="02000000000000000000" pitchFamily="2" charset="0"/>
              <a:ea typeface="Roboto" panose="02000000000000000000" pitchFamily="2" charset="0"/>
              <a:cs typeface="Roboto" panose="02000000000000000000" pitchFamily="2" charset="0"/>
            </a:rPr>
            <a:t>phố</a:t>
          </a:r>
          <a:r>
            <a:rPr lang="en-US" sz="3400" dirty="0">
              <a:latin typeface="Roboto" panose="02000000000000000000" pitchFamily="2" charset="0"/>
              <a:ea typeface="Roboto" panose="02000000000000000000" pitchFamily="2" charset="0"/>
              <a:cs typeface="Roboto" panose="02000000000000000000" pitchFamily="2" charset="0"/>
            </a:rPr>
            <a:t> </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1ADEA94B-1B25-45C7-BC51-3D30DB42C2F4}" type="parTrans" cxnId="{755EF91A-54F9-433C-BC34-7B4443E03BE0}">
      <dgm:prSet/>
      <dgm:spPr/>
      <dgm:t>
        <a:bodyPr/>
        <a:lstStyle/>
        <a:p>
          <a:endParaRPr lang="vi-VN"/>
        </a:p>
      </dgm:t>
    </dgm:pt>
    <dgm:pt modelId="{1B606696-F907-4963-872A-F6F1A196DA20}" type="sibTrans" cxnId="{755EF91A-54F9-433C-BC34-7B4443E03BE0}">
      <dgm:prSet/>
      <dgm:spPr/>
      <dgm:t>
        <a:bodyPr/>
        <a:lstStyle/>
        <a:p>
          <a:endParaRPr lang="vi-VN"/>
        </a:p>
      </dgm:t>
    </dgm:pt>
    <dgm:pt modelId="{4CB65D6C-EA4C-45F5-912B-B0D7BEBCFC64}" type="pres">
      <dgm:prSet presAssocID="{83CECB8E-67D1-4DDE-A238-39252F29A039}" presName="vert0" presStyleCnt="0">
        <dgm:presLayoutVars>
          <dgm:dir/>
          <dgm:animOne val="branch"/>
          <dgm:animLvl val="lvl"/>
        </dgm:presLayoutVars>
      </dgm:prSet>
      <dgm:spPr/>
    </dgm:pt>
    <dgm:pt modelId="{691EBBE1-7D52-45CF-B5DB-D51FDBABA1DE}" type="pres">
      <dgm:prSet presAssocID="{727AD3DE-4BA2-4579-8726-0E0B7ECB8E39}" presName="thickLine" presStyleLbl="alignNode1" presStyleIdx="0" presStyleCnt="3"/>
      <dgm:spPr/>
    </dgm:pt>
    <dgm:pt modelId="{9271DB6A-6F57-40C3-95F1-0BE43A325E22}" type="pres">
      <dgm:prSet presAssocID="{727AD3DE-4BA2-4579-8726-0E0B7ECB8E39}" presName="horz1" presStyleCnt="0"/>
      <dgm:spPr/>
    </dgm:pt>
    <dgm:pt modelId="{30DCD310-FF45-44AC-92BD-CBF9DB47FE67}" type="pres">
      <dgm:prSet presAssocID="{727AD3DE-4BA2-4579-8726-0E0B7ECB8E39}" presName="tx1" presStyleLbl="revTx" presStyleIdx="0" presStyleCnt="9"/>
      <dgm:spPr/>
    </dgm:pt>
    <dgm:pt modelId="{A38E11D3-FB73-43A3-A65B-C2AF953783ED}" type="pres">
      <dgm:prSet presAssocID="{727AD3DE-4BA2-4579-8726-0E0B7ECB8E39}" presName="vert1" presStyleCnt="0"/>
      <dgm:spPr/>
    </dgm:pt>
    <dgm:pt modelId="{5E565BF5-901A-4ACC-BBB6-5CF03C8453CC}" type="pres">
      <dgm:prSet presAssocID="{68BB78C8-555A-4340-BECB-1DF79C27104E}" presName="vertSpace2a" presStyleCnt="0"/>
      <dgm:spPr/>
    </dgm:pt>
    <dgm:pt modelId="{1100DC96-7614-4938-8589-C1E904864D77}" type="pres">
      <dgm:prSet presAssocID="{68BB78C8-555A-4340-BECB-1DF79C27104E}" presName="horz2" presStyleCnt="0"/>
      <dgm:spPr/>
    </dgm:pt>
    <dgm:pt modelId="{C8F5CE8C-7A61-41A2-B2DD-941626A20B84}" type="pres">
      <dgm:prSet presAssocID="{68BB78C8-555A-4340-BECB-1DF79C27104E}" presName="horzSpace2" presStyleCnt="0"/>
      <dgm:spPr/>
    </dgm:pt>
    <dgm:pt modelId="{E8C3F406-66EA-4340-819D-A4B2398CA991}" type="pres">
      <dgm:prSet presAssocID="{68BB78C8-555A-4340-BECB-1DF79C27104E}" presName="tx2" presStyleLbl="revTx" presStyleIdx="1" presStyleCnt="9"/>
      <dgm:spPr/>
    </dgm:pt>
    <dgm:pt modelId="{CCCE70D0-5319-4CA6-97CA-BEFFA142A388}" type="pres">
      <dgm:prSet presAssocID="{68BB78C8-555A-4340-BECB-1DF79C27104E}" presName="vert2" presStyleCnt="0"/>
      <dgm:spPr/>
    </dgm:pt>
    <dgm:pt modelId="{56D9BB74-59D9-449E-8921-33B1662F0C95}" type="pres">
      <dgm:prSet presAssocID="{68BB78C8-555A-4340-BECB-1DF79C27104E}" presName="thinLine2b" presStyleLbl="callout" presStyleIdx="0" presStyleCnt="6"/>
      <dgm:spPr/>
    </dgm:pt>
    <dgm:pt modelId="{AE4C82F3-CDB1-411F-9354-1B2194530EE8}" type="pres">
      <dgm:prSet presAssocID="{68BB78C8-555A-4340-BECB-1DF79C27104E}" presName="vertSpace2b" presStyleCnt="0"/>
      <dgm:spPr/>
    </dgm:pt>
    <dgm:pt modelId="{D9A92FDE-DC46-41FB-8E9A-AF2761A1D072}" type="pres">
      <dgm:prSet presAssocID="{1F0BD1D3-91DF-4689-91AB-064E03D7F49E}" presName="horz2" presStyleCnt="0"/>
      <dgm:spPr/>
    </dgm:pt>
    <dgm:pt modelId="{87CA8304-1465-44A5-95FF-5A39286E28BA}" type="pres">
      <dgm:prSet presAssocID="{1F0BD1D3-91DF-4689-91AB-064E03D7F49E}" presName="horzSpace2" presStyleCnt="0"/>
      <dgm:spPr/>
    </dgm:pt>
    <dgm:pt modelId="{C208283C-6D35-41D6-BF5F-5B2DCECD3313}" type="pres">
      <dgm:prSet presAssocID="{1F0BD1D3-91DF-4689-91AB-064E03D7F49E}" presName="tx2" presStyleLbl="revTx" presStyleIdx="2" presStyleCnt="9"/>
      <dgm:spPr/>
    </dgm:pt>
    <dgm:pt modelId="{18AB862F-9BE3-4939-819B-59183D725ED1}" type="pres">
      <dgm:prSet presAssocID="{1F0BD1D3-91DF-4689-91AB-064E03D7F49E}" presName="vert2" presStyleCnt="0"/>
      <dgm:spPr/>
    </dgm:pt>
    <dgm:pt modelId="{07847914-E597-4D79-865B-443F788827B2}" type="pres">
      <dgm:prSet presAssocID="{1F0BD1D3-91DF-4689-91AB-064E03D7F49E}" presName="thinLine2b" presStyleLbl="callout" presStyleIdx="1" presStyleCnt="6"/>
      <dgm:spPr/>
    </dgm:pt>
    <dgm:pt modelId="{4AB6D1CC-232A-496A-B917-1A59BA4C4BE6}" type="pres">
      <dgm:prSet presAssocID="{1F0BD1D3-91DF-4689-91AB-064E03D7F49E}" presName="vertSpace2b" presStyleCnt="0"/>
      <dgm:spPr/>
    </dgm:pt>
    <dgm:pt modelId="{AFFB9E22-2844-4C45-B1F7-57F43D993838}" type="pres">
      <dgm:prSet presAssocID="{CEFD920A-0248-414A-B58A-DAA65300C4AB}" presName="thickLine" presStyleLbl="alignNode1" presStyleIdx="1" presStyleCnt="3"/>
      <dgm:spPr/>
    </dgm:pt>
    <dgm:pt modelId="{ABDCFC35-F604-4A87-B87D-17E5D324A4CE}" type="pres">
      <dgm:prSet presAssocID="{CEFD920A-0248-414A-B58A-DAA65300C4AB}" presName="horz1" presStyleCnt="0"/>
      <dgm:spPr/>
    </dgm:pt>
    <dgm:pt modelId="{EC1C96DB-9A91-47CC-B43B-426271A04268}" type="pres">
      <dgm:prSet presAssocID="{CEFD920A-0248-414A-B58A-DAA65300C4AB}" presName="tx1" presStyleLbl="revTx" presStyleIdx="3" presStyleCnt="9"/>
      <dgm:spPr/>
    </dgm:pt>
    <dgm:pt modelId="{C10CA39B-CE67-407F-B27D-AC931E532DFB}" type="pres">
      <dgm:prSet presAssocID="{CEFD920A-0248-414A-B58A-DAA65300C4AB}" presName="vert1" presStyleCnt="0"/>
      <dgm:spPr/>
    </dgm:pt>
    <dgm:pt modelId="{0652B074-0DC9-4045-8B85-DC12BD281062}" type="pres">
      <dgm:prSet presAssocID="{468E2281-6A66-4632-919F-BA448296B89B}" presName="vertSpace2a" presStyleCnt="0"/>
      <dgm:spPr/>
    </dgm:pt>
    <dgm:pt modelId="{4AB1D6B9-96A7-49FA-A520-6AB0F4D08966}" type="pres">
      <dgm:prSet presAssocID="{468E2281-6A66-4632-919F-BA448296B89B}" presName="horz2" presStyleCnt="0"/>
      <dgm:spPr/>
    </dgm:pt>
    <dgm:pt modelId="{246E7D04-5456-421F-8BD0-170343F375CA}" type="pres">
      <dgm:prSet presAssocID="{468E2281-6A66-4632-919F-BA448296B89B}" presName="horzSpace2" presStyleCnt="0"/>
      <dgm:spPr/>
    </dgm:pt>
    <dgm:pt modelId="{4290DBFF-583A-4CDF-822C-95A18ECC0A5B}" type="pres">
      <dgm:prSet presAssocID="{468E2281-6A66-4632-919F-BA448296B89B}" presName="tx2" presStyleLbl="revTx" presStyleIdx="4" presStyleCnt="9"/>
      <dgm:spPr/>
    </dgm:pt>
    <dgm:pt modelId="{A5871A41-B6A2-4C9E-90A2-CC817F863CC0}" type="pres">
      <dgm:prSet presAssocID="{468E2281-6A66-4632-919F-BA448296B89B}" presName="vert2" presStyleCnt="0"/>
      <dgm:spPr/>
    </dgm:pt>
    <dgm:pt modelId="{42373419-837E-4D6B-836E-3DFC9B50EF8C}" type="pres">
      <dgm:prSet presAssocID="{468E2281-6A66-4632-919F-BA448296B89B}" presName="thinLine2b" presStyleLbl="callout" presStyleIdx="2" presStyleCnt="6"/>
      <dgm:spPr/>
    </dgm:pt>
    <dgm:pt modelId="{721F5385-6BDA-47FB-8CA6-CAAC0736929A}" type="pres">
      <dgm:prSet presAssocID="{468E2281-6A66-4632-919F-BA448296B89B}" presName="vertSpace2b" presStyleCnt="0"/>
      <dgm:spPr/>
    </dgm:pt>
    <dgm:pt modelId="{26E8BBFD-6B87-4CE0-83FA-02858F33B152}" type="pres">
      <dgm:prSet presAssocID="{EED0E8ED-9283-4BB6-8044-1312983C71CA}" presName="horz2" presStyleCnt="0"/>
      <dgm:spPr/>
    </dgm:pt>
    <dgm:pt modelId="{A929F87C-D2EE-4B7D-AFC7-2718B8714DE8}" type="pres">
      <dgm:prSet presAssocID="{EED0E8ED-9283-4BB6-8044-1312983C71CA}" presName="horzSpace2" presStyleCnt="0"/>
      <dgm:spPr/>
    </dgm:pt>
    <dgm:pt modelId="{FDD7C124-99C1-492A-9D1C-FABE8B635318}" type="pres">
      <dgm:prSet presAssocID="{EED0E8ED-9283-4BB6-8044-1312983C71CA}" presName="tx2" presStyleLbl="revTx" presStyleIdx="5" presStyleCnt="9"/>
      <dgm:spPr/>
    </dgm:pt>
    <dgm:pt modelId="{BF25498E-B8A6-4141-A62B-704A63163ABC}" type="pres">
      <dgm:prSet presAssocID="{EED0E8ED-9283-4BB6-8044-1312983C71CA}" presName="vert2" presStyleCnt="0"/>
      <dgm:spPr/>
    </dgm:pt>
    <dgm:pt modelId="{8A8A004F-149A-4DE2-938D-6B55D159A4DE}" type="pres">
      <dgm:prSet presAssocID="{EED0E8ED-9283-4BB6-8044-1312983C71CA}" presName="thinLine2b" presStyleLbl="callout" presStyleIdx="3" presStyleCnt="6"/>
      <dgm:spPr/>
    </dgm:pt>
    <dgm:pt modelId="{87F5E5A5-943B-4842-B332-FDD2E538EDE3}" type="pres">
      <dgm:prSet presAssocID="{EED0E8ED-9283-4BB6-8044-1312983C71CA}" presName="vertSpace2b" presStyleCnt="0"/>
      <dgm:spPr/>
    </dgm:pt>
    <dgm:pt modelId="{AF69B63E-AE53-4512-A543-609F6290BED4}" type="pres">
      <dgm:prSet presAssocID="{6618B7BF-0151-4B41-8AC9-FBDB8C3C6C8F}" presName="thickLine" presStyleLbl="alignNode1" presStyleIdx="2" presStyleCnt="3"/>
      <dgm:spPr/>
    </dgm:pt>
    <dgm:pt modelId="{F7D3FCA0-F1A4-41E1-96C7-AE6FB6635018}" type="pres">
      <dgm:prSet presAssocID="{6618B7BF-0151-4B41-8AC9-FBDB8C3C6C8F}" presName="horz1" presStyleCnt="0"/>
      <dgm:spPr/>
    </dgm:pt>
    <dgm:pt modelId="{38FB2471-AC62-4D1A-981F-084994D408F1}" type="pres">
      <dgm:prSet presAssocID="{6618B7BF-0151-4B41-8AC9-FBDB8C3C6C8F}" presName="tx1" presStyleLbl="revTx" presStyleIdx="6" presStyleCnt="9"/>
      <dgm:spPr/>
    </dgm:pt>
    <dgm:pt modelId="{2073E77C-67AE-4B4F-A2A0-B9CE3D759FB7}" type="pres">
      <dgm:prSet presAssocID="{6618B7BF-0151-4B41-8AC9-FBDB8C3C6C8F}" presName="vert1" presStyleCnt="0"/>
      <dgm:spPr/>
    </dgm:pt>
    <dgm:pt modelId="{43B7AB33-C686-4404-82B3-1DA5AB7B45A1}" type="pres">
      <dgm:prSet presAssocID="{4FDC9F4D-FB72-4F49-9412-1685F4713EF4}" presName="vertSpace2a" presStyleCnt="0"/>
      <dgm:spPr/>
    </dgm:pt>
    <dgm:pt modelId="{270A3E6C-E97F-4E80-A142-507F45471D6F}" type="pres">
      <dgm:prSet presAssocID="{4FDC9F4D-FB72-4F49-9412-1685F4713EF4}" presName="horz2" presStyleCnt="0"/>
      <dgm:spPr/>
    </dgm:pt>
    <dgm:pt modelId="{01AE788C-F455-490E-9EF7-443203775B0E}" type="pres">
      <dgm:prSet presAssocID="{4FDC9F4D-FB72-4F49-9412-1685F4713EF4}" presName="horzSpace2" presStyleCnt="0"/>
      <dgm:spPr/>
    </dgm:pt>
    <dgm:pt modelId="{34462307-F506-4168-B269-14BDD9DC5180}" type="pres">
      <dgm:prSet presAssocID="{4FDC9F4D-FB72-4F49-9412-1685F4713EF4}" presName="tx2" presStyleLbl="revTx" presStyleIdx="7" presStyleCnt="9"/>
      <dgm:spPr/>
    </dgm:pt>
    <dgm:pt modelId="{344A18E5-23D7-4FD7-A7F5-03FF09AA73DF}" type="pres">
      <dgm:prSet presAssocID="{4FDC9F4D-FB72-4F49-9412-1685F4713EF4}" presName="vert2" presStyleCnt="0"/>
      <dgm:spPr/>
    </dgm:pt>
    <dgm:pt modelId="{B22310E8-8F1C-400A-81A6-458986AF58E7}" type="pres">
      <dgm:prSet presAssocID="{4FDC9F4D-FB72-4F49-9412-1685F4713EF4}" presName="thinLine2b" presStyleLbl="callout" presStyleIdx="4" presStyleCnt="6"/>
      <dgm:spPr/>
    </dgm:pt>
    <dgm:pt modelId="{B1EE409E-31DD-43A5-A855-CFEE8E2F6DD8}" type="pres">
      <dgm:prSet presAssocID="{4FDC9F4D-FB72-4F49-9412-1685F4713EF4}" presName="vertSpace2b" presStyleCnt="0"/>
      <dgm:spPr/>
    </dgm:pt>
    <dgm:pt modelId="{516F2982-E546-4E0D-AB81-7F8F80D85712}" type="pres">
      <dgm:prSet presAssocID="{A2BBECF0-0CAB-4412-B8C3-005670658EA6}" presName="horz2" presStyleCnt="0"/>
      <dgm:spPr/>
    </dgm:pt>
    <dgm:pt modelId="{1FD1DD0B-8D2F-4991-9AFF-43ED89351F46}" type="pres">
      <dgm:prSet presAssocID="{A2BBECF0-0CAB-4412-B8C3-005670658EA6}" presName="horzSpace2" presStyleCnt="0"/>
      <dgm:spPr/>
    </dgm:pt>
    <dgm:pt modelId="{07000EB1-2F30-4E58-8E80-67EE035F5085}" type="pres">
      <dgm:prSet presAssocID="{A2BBECF0-0CAB-4412-B8C3-005670658EA6}" presName="tx2" presStyleLbl="revTx" presStyleIdx="8" presStyleCnt="9"/>
      <dgm:spPr/>
    </dgm:pt>
    <dgm:pt modelId="{6EE0E712-FCB5-4D99-AE2A-29B0A605DC67}" type="pres">
      <dgm:prSet presAssocID="{A2BBECF0-0CAB-4412-B8C3-005670658EA6}" presName="vert2" presStyleCnt="0"/>
      <dgm:spPr/>
    </dgm:pt>
    <dgm:pt modelId="{71F3AE07-9081-479A-8A4A-FEE0C94FAAE0}" type="pres">
      <dgm:prSet presAssocID="{A2BBECF0-0CAB-4412-B8C3-005670658EA6}" presName="thinLine2b" presStyleLbl="callout" presStyleIdx="5" presStyleCnt="6"/>
      <dgm:spPr/>
    </dgm:pt>
    <dgm:pt modelId="{BB9EBE65-DAE8-4663-BE6B-53F5CB7FB4FC}" type="pres">
      <dgm:prSet presAssocID="{A2BBECF0-0CAB-4412-B8C3-005670658EA6}" presName="vertSpace2b" presStyleCnt="0"/>
      <dgm:spPr/>
    </dgm:pt>
  </dgm:ptLst>
  <dgm:cxnLst>
    <dgm:cxn modelId="{CAB67F15-F414-4CC9-A386-11330F6455A4}" type="presOf" srcId="{6618B7BF-0151-4B41-8AC9-FBDB8C3C6C8F}" destId="{38FB2471-AC62-4D1A-981F-084994D408F1}" srcOrd="0" destOrd="0" presId="urn:microsoft.com/office/officeart/2008/layout/LinedList"/>
    <dgm:cxn modelId="{755EF91A-54F9-433C-BC34-7B4443E03BE0}" srcId="{6618B7BF-0151-4B41-8AC9-FBDB8C3C6C8F}" destId="{A2BBECF0-0CAB-4412-B8C3-005670658EA6}" srcOrd="1" destOrd="0" parTransId="{1ADEA94B-1B25-45C7-BC51-3D30DB42C2F4}" sibTransId="{1B606696-F907-4963-872A-F6F1A196DA20}"/>
    <dgm:cxn modelId="{F3D0272D-B3C2-4FF3-B89B-D0EFD9A5C95C}" srcId="{6618B7BF-0151-4B41-8AC9-FBDB8C3C6C8F}" destId="{4FDC9F4D-FB72-4F49-9412-1685F4713EF4}" srcOrd="0" destOrd="0" parTransId="{D38C4AC7-53BA-40C1-A1D6-42135D0E4DCA}" sibTransId="{A460AA3C-1E87-458E-BBF4-7560D908ACA1}"/>
    <dgm:cxn modelId="{414B882D-E374-49AE-BC43-DCA6267AA5CB}" srcId="{83CECB8E-67D1-4DDE-A238-39252F29A039}" destId="{727AD3DE-4BA2-4579-8726-0E0B7ECB8E39}" srcOrd="0" destOrd="0" parTransId="{4B7FDC10-939F-4862-B27D-BAC31ABBB8EE}" sibTransId="{30665550-2E60-41C9-93A4-53EC062A6855}"/>
    <dgm:cxn modelId="{551B3640-2B29-4422-BD6D-DEB7D2E9F6C2}" type="presOf" srcId="{468E2281-6A66-4632-919F-BA448296B89B}" destId="{4290DBFF-583A-4CDF-822C-95A18ECC0A5B}" srcOrd="0" destOrd="0" presId="urn:microsoft.com/office/officeart/2008/layout/LinedList"/>
    <dgm:cxn modelId="{6732D58C-9B2D-400B-A71B-6F394DBC0686}" srcId="{CEFD920A-0248-414A-B58A-DAA65300C4AB}" destId="{468E2281-6A66-4632-919F-BA448296B89B}" srcOrd="0" destOrd="0" parTransId="{171545A3-518F-4032-9CC3-0C80092B4F35}" sibTransId="{FF2D8459-7FEF-4DD5-A226-BB7033D9AC5B}"/>
    <dgm:cxn modelId="{B1486E91-51A4-4CD1-BB68-0325D8BB05D8}" srcId="{83CECB8E-67D1-4DDE-A238-39252F29A039}" destId="{6618B7BF-0151-4B41-8AC9-FBDB8C3C6C8F}" srcOrd="2" destOrd="0" parTransId="{9473952C-C77B-4E0D-9640-918A2FD86DE1}" sibTransId="{5912EFFC-9FC8-4C97-A1D3-535558F28E24}"/>
    <dgm:cxn modelId="{1D3D48A5-1F58-41DD-BFBC-1128B55C79D2}" srcId="{83CECB8E-67D1-4DDE-A238-39252F29A039}" destId="{CEFD920A-0248-414A-B58A-DAA65300C4AB}" srcOrd="1" destOrd="0" parTransId="{88E410FA-42CF-49A0-BB40-2777363E4D97}" sibTransId="{C0BB3327-0D77-4B1D-8BFF-C0C7F7F75CEA}"/>
    <dgm:cxn modelId="{F74290A5-59E0-467F-B0E0-14A5B2267B7F}" type="presOf" srcId="{CEFD920A-0248-414A-B58A-DAA65300C4AB}" destId="{EC1C96DB-9A91-47CC-B43B-426271A04268}" srcOrd="0" destOrd="0" presId="urn:microsoft.com/office/officeart/2008/layout/LinedList"/>
    <dgm:cxn modelId="{FF0A68AE-C2DD-4FEC-B2F8-C153DB77F1EB}" type="presOf" srcId="{4FDC9F4D-FB72-4F49-9412-1685F4713EF4}" destId="{34462307-F506-4168-B269-14BDD9DC5180}" srcOrd="0" destOrd="0" presId="urn:microsoft.com/office/officeart/2008/layout/LinedList"/>
    <dgm:cxn modelId="{66D5CFB7-39C7-44A3-83EC-67A0E3F99876}" type="presOf" srcId="{83CECB8E-67D1-4DDE-A238-39252F29A039}" destId="{4CB65D6C-EA4C-45F5-912B-B0D7BEBCFC64}" srcOrd="0" destOrd="0" presId="urn:microsoft.com/office/officeart/2008/layout/LinedList"/>
    <dgm:cxn modelId="{596B33BB-2449-4CE4-90B9-2849644D910D}" type="presOf" srcId="{1F0BD1D3-91DF-4689-91AB-064E03D7F49E}" destId="{C208283C-6D35-41D6-BF5F-5B2DCECD3313}" srcOrd="0" destOrd="0" presId="urn:microsoft.com/office/officeart/2008/layout/LinedList"/>
    <dgm:cxn modelId="{B96967C5-1E7E-4399-B091-ED8D8B106A5E}" srcId="{727AD3DE-4BA2-4579-8726-0E0B7ECB8E39}" destId="{1F0BD1D3-91DF-4689-91AB-064E03D7F49E}" srcOrd="1" destOrd="0" parTransId="{481473B0-C928-477F-9419-76E3EC1A1316}" sibTransId="{F41B046C-F10B-4F1A-8819-636B2232E622}"/>
    <dgm:cxn modelId="{07166ECD-D591-4346-9DFE-08D7C05A110E}" type="presOf" srcId="{EED0E8ED-9283-4BB6-8044-1312983C71CA}" destId="{FDD7C124-99C1-492A-9D1C-FABE8B635318}" srcOrd="0" destOrd="0" presId="urn:microsoft.com/office/officeart/2008/layout/LinedList"/>
    <dgm:cxn modelId="{EDC93CCF-8A2D-4069-9F76-EB34E986DAA3}" type="presOf" srcId="{727AD3DE-4BA2-4579-8726-0E0B7ECB8E39}" destId="{30DCD310-FF45-44AC-92BD-CBF9DB47FE67}" srcOrd="0" destOrd="0" presId="urn:microsoft.com/office/officeart/2008/layout/LinedList"/>
    <dgm:cxn modelId="{34F029DF-911E-40CF-BA9F-188979412470}" type="presOf" srcId="{68BB78C8-555A-4340-BECB-1DF79C27104E}" destId="{E8C3F406-66EA-4340-819D-A4B2398CA991}" srcOrd="0" destOrd="0" presId="urn:microsoft.com/office/officeart/2008/layout/LinedList"/>
    <dgm:cxn modelId="{F62418EC-86B0-43B8-840C-42F5B4590943}" srcId="{727AD3DE-4BA2-4579-8726-0E0B7ECB8E39}" destId="{68BB78C8-555A-4340-BECB-1DF79C27104E}" srcOrd="0" destOrd="0" parTransId="{DDEB19EA-7BD2-40E8-8E53-AC4BF506B62F}" sibTransId="{B2EDFBBC-0EFD-4C44-967D-DC524261E457}"/>
    <dgm:cxn modelId="{E282FBF5-2BFF-4CC2-BDA1-669E33EC7A95}" srcId="{CEFD920A-0248-414A-B58A-DAA65300C4AB}" destId="{EED0E8ED-9283-4BB6-8044-1312983C71CA}" srcOrd="1" destOrd="0" parTransId="{75244B03-FC8B-43BA-B89A-64B0A7AC7403}" sibTransId="{7ADB194D-F5A3-4912-9121-8E0E8EAD6511}"/>
    <dgm:cxn modelId="{D68F40F9-93FE-408E-A4E9-8B236F84DF78}" type="presOf" srcId="{A2BBECF0-0CAB-4412-B8C3-005670658EA6}" destId="{07000EB1-2F30-4E58-8E80-67EE035F5085}" srcOrd="0" destOrd="0" presId="urn:microsoft.com/office/officeart/2008/layout/LinedList"/>
    <dgm:cxn modelId="{FE174B90-32D5-46E1-B91E-ECBD0C181B17}" type="presParOf" srcId="{4CB65D6C-EA4C-45F5-912B-B0D7BEBCFC64}" destId="{691EBBE1-7D52-45CF-B5DB-D51FDBABA1DE}" srcOrd="0" destOrd="0" presId="urn:microsoft.com/office/officeart/2008/layout/LinedList"/>
    <dgm:cxn modelId="{F90BE9A0-1592-4056-B554-6A0717272A1F}" type="presParOf" srcId="{4CB65D6C-EA4C-45F5-912B-B0D7BEBCFC64}" destId="{9271DB6A-6F57-40C3-95F1-0BE43A325E22}" srcOrd="1" destOrd="0" presId="urn:microsoft.com/office/officeart/2008/layout/LinedList"/>
    <dgm:cxn modelId="{BDA0DDA6-3E21-4683-A8D3-22A7B24804E7}" type="presParOf" srcId="{9271DB6A-6F57-40C3-95F1-0BE43A325E22}" destId="{30DCD310-FF45-44AC-92BD-CBF9DB47FE67}" srcOrd="0" destOrd="0" presId="urn:microsoft.com/office/officeart/2008/layout/LinedList"/>
    <dgm:cxn modelId="{78C12A2A-F8E8-44C6-9CB9-B5E4C53244C6}" type="presParOf" srcId="{9271DB6A-6F57-40C3-95F1-0BE43A325E22}" destId="{A38E11D3-FB73-43A3-A65B-C2AF953783ED}" srcOrd="1" destOrd="0" presId="urn:microsoft.com/office/officeart/2008/layout/LinedList"/>
    <dgm:cxn modelId="{2F170366-5E21-46C7-94A2-08EE0526B45F}" type="presParOf" srcId="{A38E11D3-FB73-43A3-A65B-C2AF953783ED}" destId="{5E565BF5-901A-4ACC-BBB6-5CF03C8453CC}" srcOrd="0" destOrd="0" presId="urn:microsoft.com/office/officeart/2008/layout/LinedList"/>
    <dgm:cxn modelId="{983D27FF-8A2B-486B-AEB3-59584D47B9FB}" type="presParOf" srcId="{A38E11D3-FB73-43A3-A65B-C2AF953783ED}" destId="{1100DC96-7614-4938-8589-C1E904864D77}" srcOrd="1" destOrd="0" presId="urn:microsoft.com/office/officeart/2008/layout/LinedList"/>
    <dgm:cxn modelId="{78424F05-CC09-4369-8400-991AA6D83150}" type="presParOf" srcId="{1100DC96-7614-4938-8589-C1E904864D77}" destId="{C8F5CE8C-7A61-41A2-B2DD-941626A20B84}" srcOrd="0" destOrd="0" presId="urn:microsoft.com/office/officeart/2008/layout/LinedList"/>
    <dgm:cxn modelId="{789AF590-AEED-4B6F-A31D-4B8BED3D5D4C}" type="presParOf" srcId="{1100DC96-7614-4938-8589-C1E904864D77}" destId="{E8C3F406-66EA-4340-819D-A4B2398CA991}" srcOrd="1" destOrd="0" presId="urn:microsoft.com/office/officeart/2008/layout/LinedList"/>
    <dgm:cxn modelId="{E1BC3AEF-DDD3-4F52-BA94-B468543F421B}" type="presParOf" srcId="{1100DC96-7614-4938-8589-C1E904864D77}" destId="{CCCE70D0-5319-4CA6-97CA-BEFFA142A388}" srcOrd="2" destOrd="0" presId="urn:microsoft.com/office/officeart/2008/layout/LinedList"/>
    <dgm:cxn modelId="{5A9886EF-2FAC-418A-AD76-AA34A2449B91}" type="presParOf" srcId="{A38E11D3-FB73-43A3-A65B-C2AF953783ED}" destId="{56D9BB74-59D9-449E-8921-33B1662F0C95}" srcOrd="2" destOrd="0" presId="urn:microsoft.com/office/officeart/2008/layout/LinedList"/>
    <dgm:cxn modelId="{214198AB-8686-4FB5-A671-3662FD3279DA}" type="presParOf" srcId="{A38E11D3-FB73-43A3-A65B-C2AF953783ED}" destId="{AE4C82F3-CDB1-411F-9354-1B2194530EE8}" srcOrd="3" destOrd="0" presId="urn:microsoft.com/office/officeart/2008/layout/LinedList"/>
    <dgm:cxn modelId="{7C7B31B1-948D-4ADD-B992-D16095F0CB6B}" type="presParOf" srcId="{A38E11D3-FB73-43A3-A65B-C2AF953783ED}" destId="{D9A92FDE-DC46-41FB-8E9A-AF2761A1D072}" srcOrd="4" destOrd="0" presId="urn:microsoft.com/office/officeart/2008/layout/LinedList"/>
    <dgm:cxn modelId="{13D30074-D1BD-46D9-854E-FB4BFD786ED9}" type="presParOf" srcId="{D9A92FDE-DC46-41FB-8E9A-AF2761A1D072}" destId="{87CA8304-1465-44A5-95FF-5A39286E28BA}" srcOrd="0" destOrd="0" presId="urn:microsoft.com/office/officeart/2008/layout/LinedList"/>
    <dgm:cxn modelId="{05768C39-6328-4FDE-A886-DFF8DA53FD40}" type="presParOf" srcId="{D9A92FDE-DC46-41FB-8E9A-AF2761A1D072}" destId="{C208283C-6D35-41D6-BF5F-5B2DCECD3313}" srcOrd="1" destOrd="0" presId="urn:microsoft.com/office/officeart/2008/layout/LinedList"/>
    <dgm:cxn modelId="{315E382C-A6E6-445B-AEB2-DFA5F53B5B96}" type="presParOf" srcId="{D9A92FDE-DC46-41FB-8E9A-AF2761A1D072}" destId="{18AB862F-9BE3-4939-819B-59183D725ED1}" srcOrd="2" destOrd="0" presId="urn:microsoft.com/office/officeart/2008/layout/LinedList"/>
    <dgm:cxn modelId="{6D076D1D-0223-4080-9ECE-84584EDD7456}" type="presParOf" srcId="{A38E11D3-FB73-43A3-A65B-C2AF953783ED}" destId="{07847914-E597-4D79-865B-443F788827B2}" srcOrd="5" destOrd="0" presId="urn:microsoft.com/office/officeart/2008/layout/LinedList"/>
    <dgm:cxn modelId="{9F064ED2-CC70-4DE7-AAA3-BFBEBF873832}" type="presParOf" srcId="{A38E11D3-FB73-43A3-A65B-C2AF953783ED}" destId="{4AB6D1CC-232A-496A-B917-1A59BA4C4BE6}" srcOrd="6" destOrd="0" presId="urn:microsoft.com/office/officeart/2008/layout/LinedList"/>
    <dgm:cxn modelId="{1AF7AAF5-4AF5-43DA-A728-97DC1B5AED62}" type="presParOf" srcId="{4CB65D6C-EA4C-45F5-912B-B0D7BEBCFC64}" destId="{AFFB9E22-2844-4C45-B1F7-57F43D993838}" srcOrd="2" destOrd="0" presId="urn:microsoft.com/office/officeart/2008/layout/LinedList"/>
    <dgm:cxn modelId="{3C1C58B3-4597-420F-9DCE-ECB836B60ADA}" type="presParOf" srcId="{4CB65D6C-EA4C-45F5-912B-B0D7BEBCFC64}" destId="{ABDCFC35-F604-4A87-B87D-17E5D324A4CE}" srcOrd="3" destOrd="0" presId="urn:microsoft.com/office/officeart/2008/layout/LinedList"/>
    <dgm:cxn modelId="{44955BFF-3991-4257-9FA1-96EE2B3862F7}" type="presParOf" srcId="{ABDCFC35-F604-4A87-B87D-17E5D324A4CE}" destId="{EC1C96DB-9A91-47CC-B43B-426271A04268}" srcOrd="0" destOrd="0" presId="urn:microsoft.com/office/officeart/2008/layout/LinedList"/>
    <dgm:cxn modelId="{0A86BB8A-6D64-441E-ADAA-A28ACC214EFC}" type="presParOf" srcId="{ABDCFC35-F604-4A87-B87D-17E5D324A4CE}" destId="{C10CA39B-CE67-407F-B27D-AC931E532DFB}" srcOrd="1" destOrd="0" presId="urn:microsoft.com/office/officeart/2008/layout/LinedList"/>
    <dgm:cxn modelId="{38725D3E-6DAD-459A-B942-D739F13F8744}" type="presParOf" srcId="{C10CA39B-CE67-407F-B27D-AC931E532DFB}" destId="{0652B074-0DC9-4045-8B85-DC12BD281062}" srcOrd="0" destOrd="0" presId="urn:microsoft.com/office/officeart/2008/layout/LinedList"/>
    <dgm:cxn modelId="{32433BAF-5CCA-49AE-99C6-5245A21DCBEA}" type="presParOf" srcId="{C10CA39B-CE67-407F-B27D-AC931E532DFB}" destId="{4AB1D6B9-96A7-49FA-A520-6AB0F4D08966}" srcOrd="1" destOrd="0" presId="urn:microsoft.com/office/officeart/2008/layout/LinedList"/>
    <dgm:cxn modelId="{8EDA3EA3-ACED-4F74-A1A7-DDBFD74A1255}" type="presParOf" srcId="{4AB1D6B9-96A7-49FA-A520-6AB0F4D08966}" destId="{246E7D04-5456-421F-8BD0-170343F375CA}" srcOrd="0" destOrd="0" presId="urn:microsoft.com/office/officeart/2008/layout/LinedList"/>
    <dgm:cxn modelId="{2CBAF5DA-1EBC-4E6D-96C1-745B3F0E1899}" type="presParOf" srcId="{4AB1D6B9-96A7-49FA-A520-6AB0F4D08966}" destId="{4290DBFF-583A-4CDF-822C-95A18ECC0A5B}" srcOrd="1" destOrd="0" presId="urn:microsoft.com/office/officeart/2008/layout/LinedList"/>
    <dgm:cxn modelId="{2ECABCA0-1B0A-407E-ADDC-986F480D867D}" type="presParOf" srcId="{4AB1D6B9-96A7-49FA-A520-6AB0F4D08966}" destId="{A5871A41-B6A2-4C9E-90A2-CC817F863CC0}" srcOrd="2" destOrd="0" presId="urn:microsoft.com/office/officeart/2008/layout/LinedList"/>
    <dgm:cxn modelId="{E0C8A45D-9BD2-4553-AEF1-965DC9F8FB80}" type="presParOf" srcId="{C10CA39B-CE67-407F-B27D-AC931E532DFB}" destId="{42373419-837E-4D6B-836E-3DFC9B50EF8C}" srcOrd="2" destOrd="0" presId="urn:microsoft.com/office/officeart/2008/layout/LinedList"/>
    <dgm:cxn modelId="{042AD1C3-F6B4-4CF2-9E2A-536D9FDCB1CC}" type="presParOf" srcId="{C10CA39B-CE67-407F-B27D-AC931E532DFB}" destId="{721F5385-6BDA-47FB-8CA6-CAAC0736929A}" srcOrd="3" destOrd="0" presId="urn:microsoft.com/office/officeart/2008/layout/LinedList"/>
    <dgm:cxn modelId="{0FBAADF6-9B77-40C6-8A7F-06484DD2A2EA}" type="presParOf" srcId="{C10CA39B-CE67-407F-B27D-AC931E532DFB}" destId="{26E8BBFD-6B87-4CE0-83FA-02858F33B152}" srcOrd="4" destOrd="0" presId="urn:microsoft.com/office/officeart/2008/layout/LinedList"/>
    <dgm:cxn modelId="{58372AFE-34E4-46C8-8C2F-5505C7C4187D}" type="presParOf" srcId="{26E8BBFD-6B87-4CE0-83FA-02858F33B152}" destId="{A929F87C-D2EE-4B7D-AFC7-2718B8714DE8}" srcOrd="0" destOrd="0" presId="urn:microsoft.com/office/officeart/2008/layout/LinedList"/>
    <dgm:cxn modelId="{3D0B4593-118D-46D7-8A58-741F8DD82867}" type="presParOf" srcId="{26E8BBFD-6B87-4CE0-83FA-02858F33B152}" destId="{FDD7C124-99C1-492A-9D1C-FABE8B635318}" srcOrd="1" destOrd="0" presId="urn:microsoft.com/office/officeart/2008/layout/LinedList"/>
    <dgm:cxn modelId="{6A4F6645-970F-44C6-A638-EE561FA6B791}" type="presParOf" srcId="{26E8BBFD-6B87-4CE0-83FA-02858F33B152}" destId="{BF25498E-B8A6-4141-A62B-704A63163ABC}" srcOrd="2" destOrd="0" presId="urn:microsoft.com/office/officeart/2008/layout/LinedList"/>
    <dgm:cxn modelId="{0D2D657E-4C87-4D13-B98A-AF0C16EE6249}" type="presParOf" srcId="{C10CA39B-CE67-407F-B27D-AC931E532DFB}" destId="{8A8A004F-149A-4DE2-938D-6B55D159A4DE}" srcOrd="5" destOrd="0" presId="urn:microsoft.com/office/officeart/2008/layout/LinedList"/>
    <dgm:cxn modelId="{BCB3059C-2DF0-4682-9BB7-26FAAB1DD0F8}" type="presParOf" srcId="{C10CA39B-CE67-407F-B27D-AC931E532DFB}" destId="{87F5E5A5-943B-4842-B332-FDD2E538EDE3}" srcOrd="6" destOrd="0" presId="urn:microsoft.com/office/officeart/2008/layout/LinedList"/>
    <dgm:cxn modelId="{A66ED0B4-0EDF-4F33-8BF8-929534E484F5}" type="presParOf" srcId="{4CB65D6C-EA4C-45F5-912B-B0D7BEBCFC64}" destId="{AF69B63E-AE53-4512-A543-609F6290BED4}" srcOrd="4" destOrd="0" presId="urn:microsoft.com/office/officeart/2008/layout/LinedList"/>
    <dgm:cxn modelId="{56663FF8-0D3E-46AE-911E-F06776D9C8A9}" type="presParOf" srcId="{4CB65D6C-EA4C-45F5-912B-B0D7BEBCFC64}" destId="{F7D3FCA0-F1A4-41E1-96C7-AE6FB6635018}" srcOrd="5" destOrd="0" presId="urn:microsoft.com/office/officeart/2008/layout/LinedList"/>
    <dgm:cxn modelId="{05B7A9CD-9B11-46B6-ADFE-31B8B9A3ACBD}" type="presParOf" srcId="{F7D3FCA0-F1A4-41E1-96C7-AE6FB6635018}" destId="{38FB2471-AC62-4D1A-981F-084994D408F1}" srcOrd="0" destOrd="0" presId="urn:microsoft.com/office/officeart/2008/layout/LinedList"/>
    <dgm:cxn modelId="{74EBA603-9279-4A50-9291-F4289F0C4426}" type="presParOf" srcId="{F7D3FCA0-F1A4-41E1-96C7-AE6FB6635018}" destId="{2073E77C-67AE-4B4F-A2A0-B9CE3D759FB7}" srcOrd="1" destOrd="0" presId="urn:microsoft.com/office/officeart/2008/layout/LinedList"/>
    <dgm:cxn modelId="{E0645BB5-4D90-4EB4-ADCD-292402AD6075}" type="presParOf" srcId="{2073E77C-67AE-4B4F-A2A0-B9CE3D759FB7}" destId="{43B7AB33-C686-4404-82B3-1DA5AB7B45A1}" srcOrd="0" destOrd="0" presId="urn:microsoft.com/office/officeart/2008/layout/LinedList"/>
    <dgm:cxn modelId="{4F91ED13-A3C1-45E6-8059-563136FAE07C}" type="presParOf" srcId="{2073E77C-67AE-4B4F-A2A0-B9CE3D759FB7}" destId="{270A3E6C-E97F-4E80-A142-507F45471D6F}" srcOrd="1" destOrd="0" presId="urn:microsoft.com/office/officeart/2008/layout/LinedList"/>
    <dgm:cxn modelId="{33D66FD7-C89A-4656-B405-14AF734C63D8}" type="presParOf" srcId="{270A3E6C-E97F-4E80-A142-507F45471D6F}" destId="{01AE788C-F455-490E-9EF7-443203775B0E}" srcOrd="0" destOrd="0" presId="urn:microsoft.com/office/officeart/2008/layout/LinedList"/>
    <dgm:cxn modelId="{BC62270D-F43B-4ED0-8FCC-AC648E79EB52}" type="presParOf" srcId="{270A3E6C-E97F-4E80-A142-507F45471D6F}" destId="{34462307-F506-4168-B269-14BDD9DC5180}" srcOrd="1" destOrd="0" presId="urn:microsoft.com/office/officeart/2008/layout/LinedList"/>
    <dgm:cxn modelId="{D63D3BEA-3088-467F-8BA3-3A07E600BA77}" type="presParOf" srcId="{270A3E6C-E97F-4E80-A142-507F45471D6F}" destId="{344A18E5-23D7-4FD7-A7F5-03FF09AA73DF}" srcOrd="2" destOrd="0" presId="urn:microsoft.com/office/officeart/2008/layout/LinedList"/>
    <dgm:cxn modelId="{B53D48BE-4B30-471C-B54C-E8CBE047421C}" type="presParOf" srcId="{2073E77C-67AE-4B4F-A2A0-B9CE3D759FB7}" destId="{B22310E8-8F1C-400A-81A6-458986AF58E7}" srcOrd="2" destOrd="0" presId="urn:microsoft.com/office/officeart/2008/layout/LinedList"/>
    <dgm:cxn modelId="{D6DB4FA7-44B7-44F8-92F5-16B155C29DA9}" type="presParOf" srcId="{2073E77C-67AE-4B4F-A2A0-B9CE3D759FB7}" destId="{B1EE409E-31DD-43A5-A855-CFEE8E2F6DD8}" srcOrd="3" destOrd="0" presId="urn:microsoft.com/office/officeart/2008/layout/LinedList"/>
    <dgm:cxn modelId="{263B36A2-C3B4-4DFF-AB7D-04FC2BD54872}" type="presParOf" srcId="{2073E77C-67AE-4B4F-A2A0-B9CE3D759FB7}" destId="{516F2982-E546-4E0D-AB81-7F8F80D85712}" srcOrd="4" destOrd="0" presId="urn:microsoft.com/office/officeart/2008/layout/LinedList"/>
    <dgm:cxn modelId="{0536A0BF-C209-4E1F-BD5B-65E4F14DDD68}" type="presParOf" srcId="{516F2982-E546-4E0D-AB81-7F8F80D85712}" destId="{1FD1DD0B-8D2F-4991-9AFF-43ED89351F46}" srcOrd="0" destOrd="0" presId="urn:microsoft.com/office/officeart/2008/layout/LinedList"/>
    <dgm:cxn modelId="{5F92A7D2-C259-4F4D-95A9-DADB8D9F1D14}" type="presParOf" srcId="{516F2982-E546-4E0D-AB81-7F8F80D85712}" destId="{07000EB1-2F30-4E58-8E80-67EE035F5085}" srcOrd="1" destOrd="0" presId="urn:microsoft.com/office/officeart/2008/layout/LinedList"/>
    <dgm:cxn modelId="{C2F8FC7E-E2DD-4E07-B528-67D038E46287}" type="presParOf" srcId="{516F2982-E546-4E0D-AB81-7F8F80D85712}" destId="{6EE0E712-FCB5-4D99-AE2A-29B0A605DC67}" srcOrd="2" destOrd="0" presId="urn:microsoft.com/office/officeart/2008/layout/LinedList"/>
    <dgm:cxn modelId="{9A59C511-41B6-41CA-A791-986809290048}" type="presParOf" srcId="{2073E77C-67AE-4B4F-A2A0-B9CE3D759FB7}" destId="{71F3AE07-9081-479A-8A4A-FEE0C94FAAE0}" srcOrd="5" destOrd="0" presId="urn:microsoft.com/office/officeart/2008/layout/LinedList"/>
    <dgm:cxn modelId="{C2688AA1-51E3-4203-B12D-F00E1BC7BB78}" type="presParOf" srcId="{2073E77C-67AE-4B4F-A2A0-B9CE3D759FB7}" destId="{BB9EBE65-DAE8-4663-BE6B-53F5CB7FB4FC}"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BB387D-6331-44FB-9250-EC92342A504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375F3D9-DEDE-4C90-9AAA-67D24769AD53}">
      <dgm:prSet phldrT="[Text]" custT="1"/>
      <dgm:spPr/>
      <dgm:t>
        <a:bodyPr/>
        <a:lstStyle/>
        <a:p>
          <a:r>
            <a:rPr lang="en-US" sz="4000" b="1" err="1">
              <a:effectLst/>
              <a:latin typeface="Roboto" panose="02000000000000000000" pitchFamily="2" charset="0"/>
              <a:ea typeface="Roboto" panose="02000000000000000000" pitchFamily="2" charset="0"/>
              <a:cs typeface="Roboto" panose="02000000000000000000" pitchFamily="2" charset="0"/>
            </a:rPr>
            <a:t>Khối</a:t>
          </a:r>
          <a:r>
            <a:rPr lang="en-US" sz="4000" b="1">
              <a:effectLst/>
              <a:latin typeface="Roboto" panose="02000000000000000000" pitchFamily="2" charset="0"/>
              <a:ea typeface="Roboto" panose="02000000000000000000" pitchFamily="2" charset="0"/>
              <a:cs typeface="Roboto" panose="02000000000000000000" pitchFamily="2" charset="0"/>
            </a:rPr>
            <a:t> </a:t>
          </a:r>
          <a:r>
            <a:rPr lang="en-US" sz="4000" b="1" err="1">
              <a:effectLst/>
              <a:latin typeface="Roboto" panose="02000000000000000000" pitchFamily="2" charset="0"/>
              <a:ea typeface="Roboto" panose="02000000000000000000" pitchFamily="2" charset="0"/>
              <a:cs typeface="Roboto" panose="02000000000000000000" pitchFamily="2" charset="0"/>
            </a:rPr>
            <a:t>ngành</a:t>
          </a:r>
          <a:r>
            <a:rPr lang="en-US" sz="4000" b="1">
              <a:effectLst/>
              <a:latin typeface="Roboto" panose="02000000000000000000" pitchFamily="2" charset="0"/>
              <a:ea typeface="Roboto" panose="02000000000000000000" pitchFamily="2" charset="0"/>
              <a:cs typeface="Roboto" panose="02000000000000000000" pitchFamily="2" charset="0"/>
            </a:rPr>
            <a:t> </a:t>
          </a:r>
          <a:r>
            <a:rPr lang="en-US" sz="4000" b="1" err="1">
              <a:effectLst/>
              <a:latin typeface="Roboto" panose="02000000000000000000" pitchFamily="2" charset="0"/>
              <a:ea typeface="Roboto" panose="02000000000000000000" pitchFamily="2" charset="0"/>
              <a:cs typeface="Roboto" panose="02000000000000000000" pitchFamily="2" charset="0"/>
            </a:rPr>
            <a:t>Kinh</a:t>
          </a:r>
          <a:r>
            <a:rPr lang="en-US" sz="4000" b="1">
              <a:effectLst/>
              <a:latin typeface="Roboto" panose="02000000000000000000" pitchFamily="2" charset="0"/>
              <a:ea typeface="Roboto" panose="02000000000000000000" pitchFamily="2" charset="0"/>
              <a:cs typeface="Roboto" panose="02000000000000000000" pitchFamily="2" charset="0"/>
            </a:rPr>
            <a:t> </a:t>
          </a:r>
          <a:r>
            <a:rPr lang="en-US" sz="4000" b="1" err="1">
              <a:effectLst/>
              <a:latin typeface="Roboto" panose="02000000000000000000" pitchFamily="2" charset="0"/>
              <a:ea typeface="Roboto" panose="02000000000000000000" pitchFamily="2" charset="0"/>
              <a:cs typeface="Roboto" panose="02000000000000000000" pitchFamily="2" charset="0"/>
            </a:rPr>
            <a:t>tế</a:t>
          </a:r>
          <a:endParaRPr lang="en-US" sz="4000">
            <a:latin typeface="Roboto" panose="02000000000000000000" pitchFamily="2" charset="0"/>
            <a:ea typeface="Roboto" panose="02000000000000000000" pitchFamily="2" charset="0"/>
            <a:cs typeface="Roboto" panose="02000000000000000000" pitchFamily="2" charset="0"/>
          </a:endParaRPr>
        </a:p>
      </dgm:t>
    </dgm:pt>
    <dgm:pt modelId="{FC819AE3-B3B6-43F8-9092-CD605BE1ED65}" type="parTrans" cxnId="{8D2C48C8-283F-4C40-A31D-9C165F3CDC96}">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82EBB616-D4EF-47E2-A08D-4AB5DBB5A1EA}" type="sibTrans" cxnId="{8D2C48C8-283F-4C40-A31D-9C165F3CDC96}">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15C0153E-B01B-4B07-A33D-BAEA89A284E8}">
      <dgm:prSet phldrT="[Text]" custT="1"/>
      <dgm:spPr/>
      <dgm:t>
        <a:bodyPr/>
        <a:lstStyle/>
        <a:p>
          <a:r>
            <a:rPr lang="en-US" sz="4000" b="1" err="1">
              <a:latin typeface="Roboto" panose="02000000000000000000" pitchFamily="2" charset="0"/>
              <a:ea typeface="Roboto" panose="02000000000000000000" pitchFamily="2" charset="0"/>
              <a:cs typeface="Roboto" panose="02000000000000000000" pitchFamily="2" charset="0"/>
            </a:rPr>
            <a:t>Khối</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ngành</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Sức</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khỏe</a:t>
          </a:r>
          <a:endParaRPr lang="en-US" sz="4000">
            <a:latin typeface="Roboto" panose="02000000000000000000" pitchFamily="2" charset="0"/>
            <a:ea typeface="Roboto" panose="02000000000000000000" pitchFamily="2" charset="0"/>
            <a:cs typeface="Roboto" panose="02000000000000000000" pitchFamily="2" charset="0"/>
          </a:endParaRPr>
        </a:p>
      </dgm:t>
    </dgm:pt>
    <dgm:pt modelId="{14E6BE61-FC5A-44A0-8FED-C8BC006E10C9}" type="parTrans" cxnId="{4A1AE50E-BC82-4EDA-8265-407AFD212427}">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FB774464-1EC4-4296-AF4C-E7B1D1E15BBB}" type="sibTrans" cxnId="{4A1AE50E-BC82-4EDA-8265-407AFD212427}">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257036EC-4629-4020-B960-1951D5396A51}">
      <dgm:prSet phldrT="[Text]" custT="1"/>
      <dgm:spPr/>
      <dgm:t>
        <a:bodyPr/>
        <a:lstStyle/>
        <a:p>
          <a:r>
            <a:rPr lang="en-US" sz="4000" b="1" err="1">
              <a:latin typeface="Roboto" panose="02000000000000000000" pitchFamily="2" charset="0"/>
              <a:ea typeface="Roboto" panose="02000000000000000000" pitchFamily="2" charset="0"/>
              <a:cs typeface="Roboto" panose="02000000000000000000" pitchFamily="2" charset="0"/>
            </a:rPr>
            <a:t>Khối</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ngành</a:t>
          </a:r>
          <a:r>
            <a:rPr lang="en-US" sz="4000" b="1">
              <a:latin typeface="Roboto" panose="02000000000000000000" pitchFamily="2" charset="0"/>
              <a:ea typeface="Roboto" panose="02000000000000000000" pitchFamily="2" charset="0"/>
              <a:cs typeface="Roboto" panose="02000000000000000000" pitchFamily="2" charset="0"/>
            </a:rPr>
            <a:t> Văn </a:t>
          </a:r>
          <a:r>
            <a:rPr lang="en-US" sz="4000" b="1" err="1">
              <a:latin typeface="Roboto" panose="02000000000000000000" pitchFamily="2" charset="0"/>
              <a:ea typeface="Roboto" panose="02000000000000000000" pitchFamily="2" charset="0"/>
              <a:cs typeface="Roboto" panose="02000000000000000000" pitchFamily="2" charset="0"/>
            </a:rPr>
            <a:t>hóa</a:t>
          </a:r>
          <a:r>
            <a:rPr lang="en-US" sz="4000" b="1">
              <a:latin typeface="Roboto" panose="02000000000000000000" pitchFamily="2" charset="0"/>
              <a:ea typeface="Roboto" panose="02000000000000000000" pitchFamily="2" charset="0"/>
              <a:cs typeface="Roboto" panose="02000000000000000000" pitchFamily="2" charset="0"/>
            </a:rPr>
            <a:t> - </a:t>
          </a:r>
          <a:r>
            <a:rPr lang="en-US" sz="4000" b="1" err="1">
              <a:latin typeface="Roboto" panose="02000000000000000000" pitchFamily="2" charset="0"/>
              <a:ea typeface="Roboto" panose="02000000000000000000" pitchFamily="2" charset="0"/>
              <a:cs typeface="Roboto" panose="02000000000000000000" pitchFamily="2" charset="0"/>
            </a:rPr>
            <a:t>Nghệ</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thuật</a:t>
          </a:r>
          <a:r>
            <a:rPr lang="en-US" sz="4000" b="1">
              <a:latin typeface="Roboto" panose="02000000000000000000" pitchFamily="2" charset="0"/>
              <a:ea typeface="Roboto" panose="02000000000000000000" pitchFamily="2" charset="0"/>
              <a:cs typeface="Roboto" panose="02000000000000000000" pitchFamily="2" charset="0"/>
            </a:rPr>
            <a:t> - Du </a:t>
          </a:r>
          <a:r>
            <a:rPr lang="en-US" sz="4000" b="1" err="1">
              <a:latin typeface="Roboto" panose="02000000000000000000" pitchFamily="2" charset="0"/>
              <a:ea typeface="Roboto" panose="02000000000000000000" pitchFamily="2" charset="0"/>
              <a:cs typeface="Roboto" panose="02000000000000000000" pitchFamily="2" charset="0"/>
            </a:rPr>
            <a:t>lịch</a:t>
          </a:r>
          <a:r>
            <a:rPr lang="en-US" sz="4000" b="1">
              <a:latin typeface="Roboto" panose="02000000000000000000" pitchFamily="2" charset="0"/>
              <a:ea typeface="Roboto" panose="02000000000000000000" pitchFamily="2" charset="0"/>
              <a:cs typeface="Roboto" panose="02000000000000000000" pitchFamily="2" charset="0"/>
            </a:rPr>
            <a:t> </a:t>
          </a:r>
          <a:r>
            <a:rPr lang="vi-VN" sz="4000" b="1">
              <a:latin typeface="Roboto" panose="02000000000000000000" pitchFamily="2" charset="0"/>
              <a:ea typeface="Roboto" panose="02000000000000000000" pitchFamily="2" charset="0"/>
              <a:cs typeface="Roboto" panose="02000000000000000000" pitchFamily="2" charset="0"/>
            </a:rPr>
            <a:t>- Xã hội </a:t>
          </a:r>
          <a:r>
            <a:rPr lang="en-US" sz="4000" b="1" err="1">
              <a:latin typeface="Roboto" panose="02000000000000000000" pitchFamily="2" charset="0"/>
              <a:ea typeface="Roboto" panose="02000000000000000000" pitchFamily="2" charset="0"/>
              <a:cs typeface="Roboto" panose="02000000000000000000" pitchFamily="2" charset="0"/>
            </a:rPr>
            <a:t>và</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Nhân</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văn</a:t>
          </a:r>
          <a:endParaRPr lang="en-US" sz="4000">
            <a:latin typeface="Roboto" panose="02000000000000000000" pitchFamily="2" charset="0"/>
            <a:ea typeface="Roboto" panose="02000000000000000000" pitchFamily="2" charset="0"/>
            <a:cs typeface="Roboto" panose="02000000000000000000" pitchFamily="2" charset="0"/>
          </a:endParaRPr>
        </a:p>
      </dgm:t>
    </dgm:pt>
    <dgm:pt modelId="{68B26477-8DA3-4E4A-80E9-80D948C2FF02}" type="parTrans" cxnId="{BC70B3BF-E6A5-4E36-9CF4-3EE5770C8AB8}">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691C6645-850F-4048-98E5-EADCF9E121BA}" type="sibTrans" cxnId="{BC70B3BF-E6A5-4E36-9CF4-3EE5770C8AB8}">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8AB6CC70-980C-4112-B259-FCC83233CB19}">
      <dgm:prSet phldrT="[Text]" custT="1"/>
      <dgm:spPr/>
      <dgm:t>
        <a:bodyPr/>
        <a:lstStyle/>
        <a:p>
          <a:r>
            <a:rPr lang="en-US" sz="4000" b="1" err="1">
              <a:latin typeface="Roboto" panose="02000000000000000000" pitchFamily="2" charset="0"/>
              <a:ea typeface="Roboto" panose="02000000000000000000" pitchFamily="2" charset="0"/>
              <a:cs typeface="Roboto" panose="02000000000000000000" pitchFamily="2" charset="0"/>
            </a:rPr>
            <a:t>Khối</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ngành</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Kỹ</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thuật</a:t>
          </a:r>
          <a:r>
            <a:rPr lang="en-US" sz="4000" b="1">
              <a:latin typeface="Roboto" panose="02000000000000000000" pitchFamily="2" charset="0"/>
              <a:ea typeface="Roboto" panose="02000000000000000000" pitchFamily="2" charset="0"/>
              <a:cs typeface="Roboto" panose="02000000000000000000" pitchFamily="2" charset="0"/>
            </a:rPr>
            <a:t> - </a:t>
          </a:r>
          <a:r>
            <a:rPr lang="en-US" sz="4000" b="1" err="1">
              <a:latin typeface="Roboto" panose="02000000000000000000" pitchFamily="2" charset="0"/>
              <a:ea typeface="Roboto" panose="02000000000000000000" pitchFamily="2" charset="0"/>
              <a:cs typeface="Roboto" panose="02000000000000000000" pitchFamily="2" charset="0"/>
            </a:rPr>
            <a:t>Công</a:t>
          </a:r>
          <a:r>
            <a:rPr lang="en-US" sz="4000" b="1">
              <a:latin typeface="Roboto" panose="02000000000000000000" pitchFamily="2" charset="0"/>
              <a:ea typeface="Roboto" panose="02000000000000000000" pitchFamily="2" charset="0"/>
              <a:cs typeface="Roboto" panose="02000000000000000000" pitchFamily="2" charset="0"/>
            </a:rPr>
            <a:t> </a:t>
          </a:r>
          <a:r>
            <a:rPr lang="en-US" sz="4000" b="1" err="1">
              <a:latin typeface="Roboto" panose="02000000000000000000" pitchFamily="2" charset="0"/>
              <a:ea typeface="Roboto" panose="02000000000000000000" pitchFamily="2" charset="0"/>
              <a:cs typeface="Roboto" panose="02000000000000000000" pitchFamily="2" charset="0"/>
            </a:rPr>
            <a:t>nghệ</a:t>
          </a:r>
          <a:endParaRPr lang="en-US" sz="4000">
            <a:latin typeface="Roboto" panose="02000000000000000000" pitchFamily="2" charset="0"/>
            <a:ea typeface="Roboto" panose="02000000000000000000" pitchFamily="2" charset="0"/>
            <a:cs typeface="Roboto" panose="02000000000000000000" pitchFamily="2" charset="0"/>
          </a:endParaRPr>
        </a:p>
      </dgm:t>
    </dgm:pt>
    <dgm:pt modelId="{C5E01B8F-9DDF-483D-829E-CB494D1BF951}" type="parTrans" cxnId="{AAB49C00-A26A-4822-BB31-16F4DBCE84D7}">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EDB0B9B8-1034-46A3-AFB7-A68831E7F980}" type="sibTrans" cxnId="{AAB49C00-A26A-4822-BB31-16F4DBCE84D7}">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1BB07D27-3745-4CA8-9123-A2386B994BEB}">
      <dgm:prSet phldrT="[Text]" custT="1"/>
      <dgm:spPr/>
      <dgm:t>
        <a:bodyPr/>
        <a:lstStyle/>
        <a:p>
          <a:r>
            <a:rPr lang="en-US" sz="4000" b="1" dirty="0" err="1">
              <a:latin typeface="Roboto" panose="02000000000000000000" pitchFamily="2" charset="0"/>
              <a:ea typeface="Roboto" panose="02000000000000000000" pitchFamily="2" charset="0"/>
              <a:cs typeface="Roboto" panose="02000000000000000000" pitchFamily="2" charset="0"/>
            </a:rPr>
            <a:t>Khối</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ngành</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Sư</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phạm</a:t>
          </a:r>
          <a:endParaRPr lang="en-US" sz="4000" dirty="0">
            <a:latin typeface="Roboto" panose="02000000000000000000" pitchFamily="2" charset="0"/>
            <a:ea typeface="Roboto" panose="02000000000000000000" pitchFamily="2" charset="0"/>
            <a:cs typeface="Roboto" panose="02000000000000000000" pitchFamily="2" charset="0"/>
          </a:endParaRPr>
        </a:p>
      </dgm:t>
    </dgm:pt>
    <dgm:pt modelId="{E972DEEE-F075-4122-A850-284CA43D2323}" type="parTrans" cxnId="{9D261353-D85D-4522-B54C-B57D4F46968B}">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B7284770-733C-4819-B003-28FD1BCAABA9}" type="sibTrans" cxnId="{9D261353-D85D-4522-B54C-B57D4F46968B}">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9FBA0B41-2006-4661-B80F-6FCE0D162400}">
      <dgm:prSet phldrT="[Text]" custT="1"/>
      <dgm:spPr/>
      <dgm:t>
        <a:bodyPr/>
        <a:lstStyle/>
        <a:p>
          <a:r>
            <a:rPr lang="en-US" sz="4000" b="1" dirty="0" err="1">
              <a:latin typeface="Roboto" panose="02000000000000000000" pitchFamily="2" charset="0"/>
              <a:ea typeface="Roboto" panose="02000000000000000000" pitchFamily="2" charset="0"/>
              <a:cs typeface="Roboto" panose="02000000000000000000" pitchFamily="2" charset="0"/>
            </a:rPr>
            <a:t>Khối</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ngành</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Chính</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trị</a:t>
          </a:r>
          <a:r>
            <a:rPr lang="en-US" sz="4000" b="1" dirty="0">
              <a:latin typeface="Roboto" panose="02000000000000000000" pitchFamily="2" charset="0"/>
              <a:ea typeface="Roboto" panose="02000000000000000000" pitchFamily="2" charset="0"/>
              <a:cs typeface="Roboto" panose="02000000000000000000" pitchFamily="2" charset="0"/>
            </a:rPr>
            <a:t> - </a:t>
          </a:r>
          <a:r>
            <a:rPr lang="en-US" sz="4000" b="1" dirty="0" err="1">
              <a:latin typeface="Roboto" panose="02000000000000000000" pitchFamily="2" charset="0"/>
              <a:ea typeface="Roboto" panose="02000000000000000000" pitchFamily="2" charset="0"/>
              <a:cs typeface="Roboto" panose="02000000000000000000" pitchFamily="2" charset="0"/>
            </a:rPr>
            <a:t>Pháp</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luật</a:t>
          </a:r>
          <a:endParaRPr lang="en-US" sz="4000" dirty="0">
            <a:latin typeface="Roboto" panose="02000000000000000000" pitchFamily="2" charset="0"/>
            <a:ea typeface="Roboto" panose="02000000000000000000" pitchFamily="2" charset="0"/>
            <a:cs typeface="Roboto" panose="02000000000000000000" pitchFamily="2" charset="0"/>
          </a:endParaRPr>
        </a:p>
      </dgm:t>
    </dgm:pt>
    <dgm:pt modelId="{52DFBA50-B74C-46F3-8C95-24B8371DCB6A}" type="parTrans" cxnId="{D1A4B4F6-91E7-4C9D-AD06-D1B61B415F0F}">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94B469B7-E6F0-4FCD-BA91-D5C97088122B}" type="sibTrans" cxnId="{D1A4B4F6-91E7-4C9D-AD06-D1B61B415F0F}">
      <dgm:prSet/>
      <dgm:spPr/>
      <dgm:t>
        <a:bodyPr/>
        <a:lstStyle/>
        <a:p>
          <a:endParaRPr lang="en-US" sz="4000">
            <a:latin typeface="Roboto" panose="02000000000000000000" pitchFamily="2" charset="0"/>
            <a:ea typeface="Roboto" panose="02000000000000000000" pitchFamily="2" charset="0"/>
            <a:cs typeface="Roboto" panose="02000000000000000000" pitchFamily="2" charset="0"/>
          </a:endParaRPr>
        </a:p>
      </dgm:t>
    </dgm:pt>
    <dgm:pt modelId="{CA74B42B-F34B-49FF-B25A-AF93B30A0774}">
      <dgm:prSet phldrT="[Text]" custT="1"/>
      <dgm:spPr/>
      <dgm:t>
        <a:bodyPr/>
        <a:lstStyle/>
        <a:p>
          <a:r>
            <a:rPr lang="en-US" sz="4000" b="1" dirty="0" err="1">
              <a:latin typeface="Roboto" panose="02000000000000000000" pitchFamily="2" charset="0"/>
              <a:ea typeface="Roboto" panose="02000000000000000000" pitchFamily="2" charset="0"/>
              <a:cs typeface="Roboto" panose="02000000000000000000" pitchFamily="2" charset="0"/>
            </a:rPr>
            <a:t>Khối</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ngành</a:t>
          </a:r>
          <a:r>
            <a:rPr lang="en-US" sz="4000" b="1" dirty="0">
              <a:latin typeface="Roboto" panose="02000000000000000000" pitchFamily="2" charset="0"/>
              <a:ea typeface="Roboto" panose="02000000000000000000" pitchFamily="2" charset="0"/>
              <a:cs typeface="Roboto" panose="02000000000000000000" pitchFamily="2" charset="0"/>
            </a:rPr>
            <a:t> Khoa </a:t>
          </a:r>
          <a:r>
            <a:rPr lang="en-US" sz="4000" b="1" dirty="0" err="1">
              <a:latin typeface="Roboto" panose="02000000000000000000" pitchFamily="2" charset="0"/>
              <a:ea typeface="Roboto" panose="02000000000000000000" pitchFamily="2" charset="0"/>
              <a:cs typeface="Roboto" panose="02000000000000000000" pitchFamily="2" charset="0"/>
            </a:rPr>
            <a:t>học</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Sự</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sống</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và</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Môi</a:t>
          </a:r>
          <a:r>
            <a:rPr lang="en-US" sz="4000" b="1" dirty="0">
              <a:latin typeface="Roboto" panose="02000000000000000000" pitchFamily="2" charset="0"/>
              <a:ea typeface="Roboto" panose="02000000000000000000" pitchFamily="2" charset="0"/>
              <a:cs typeface="Roboto" panose="02000000000000000000" pitchFamily="2" charset="0"/>
            </a:rPr>
            <a:t> </a:t>
          </a:r>
          <a:r>
            <a:rPr lang="en-US" sz="4000" b="1" dirty="0" err="1">
              <a:latin typeface="Roboto" panose="02000000000000000000" pitchFamily="2" charset="0"/>
              <a:ea typeface="Roboto" panose="02000000000000000000" pitchFamily="2" charset="0"/>
              <a:cs typeface="Roboto" panose="02000000000000000000" pitchFamily="2" charset="0"/>
            </a:rPr>
            <a:t>truòng</a:t>
          </a:r>
          <a:endParaRPr lang="en-US" sz="4000" b="1" dirty="0">
            <a:latin typeface="Roboto" panose="02000000000000000000" pitchFamily="2" charset="0"/>
            <a:ea typeface="Roboto" panose="02000000000000000000" pitchFamily="2" charset="0"/>
            <a:cs typeface="Roboto" panose="02000000000000000000" pitchFamily="2" charset="0"/>
          </a:endParaRPr>
        </a:p>
      </dgm:t>
    </dgm:pt>
    <dgm:pt modelId="{C3E67619-6792-47A8-B02A-80FD72CDFB4A}" type="parTrans" cxnId="{ED6B3564-E4B2-425A-B6B2-61AC8D17D180}">
      <dgm:prSet/>
      <dgm:spPr/>
      <dgm:t>
        <a:bodyPr/>
        <a:lstStyle/>
        <a:p>
          <a:endParaRPr lang="vi-VN"/>
        </a:p>
      </dgm:t>
    </dgm:pt>
    <dgm:pt modelId="{A3CB390A-F2F8-4C14-A20A-478C475633B5}" type="sibTrans" cxnId="{ED6B3564-E4B2-425A-B6B2-61AC8D17D180}">
      <dgm:prSet/>
      <dgm:spPr/>
      <dgm:t>
        <a:bodyPr/>
        <a:lstStyle/>
        <a:p>
          <a:endParaRPr lang="vi-VN"/>
        </a:p>
      </dgm:t>
    </dgm:pt>
    <dgm:pt modelId="{95F3108A-F65B-461E-A183-400DAC712552}" type="pres">
      <dgm:prSet presAssocID="{74BB387D-6331-44FB-9250-EC92342A5041}" presName="diagram" presStyleCnt="0">
        <dgm:presLayoutVars>
          <dgm:dir/>
          <dgm:resizeHandles val="exact"/>
        </dgm:presLayoutVars>
      </dgm:prSet>
      <dgm:spPr/>
    </dgm:pt>
    <dgm:pt modelId="{CA55007F-5F37-4B07-B82D-65FDC91FF5DB}" type="pres">
      <dgm:prSet presAssocID="{6375F3D9-DEDE-4C90-9AAA-67D24769AD53}" presName="node" presStyleLbl="node1" presStyleIdx="0" presStyleCnt="7">
        <dgm:presLayoutVars>
          <dgm:bulletEnabled val="1"/>
        </dgm:presLayoutVars>
      </dgm:prSet>
      <dgm:spPr/>
    </dgm:pt>
    <dgm:pt modelId="{91BB35EB-E8EB-4B16-A47A-C25322AAA0D8}" type="pres">
      <dgm:prSet presAssocID="{82EBB616-D4EF-47E2-A08D-4AB5DBB5A1EA}" presName="sibTrans" presStyleCnt="0"/>
      <dgm:spPr/>
    </dgm:pt>
    <dgm:pt modelId="{7E6E39FB-A46F-4A7D-BB21-78CB3C0B7D28}" type="pres">
      <dgm:prSet presAssocID="{15C0153E-B01B-4B07-A33D-BAEA89A284E8}" presName="node" presStyleLbl="node1" presStyleIdx="1" presStyleCnt="7">
        <dgm:presLayoutVars>
          <dgm:bulletEnabled val="1"/>
        </dgm:presLayoutVars>
      </dgm:prSet>
      <dgm:spPr/>
    </dgm:pt>
    <dgm:pt modelId="{0AF3C4E1-01BF-45EC-A783-84B6F93890EF}" type="pres">
      <dgm:prSet presAssocID="{FB774464-1EC4-4296-AF4C-E7B1D1E15BBB}" presName="sibTrans" presStyleCnt="0"/>
      <dgm:spPr/>
    </dgm:pt>
    <dgm:pt modelId="{AD6174C4-70B8-43EC-B6E2-E2AA5347FAC6}" type="pres">
      <dgm:prSet presAssocID="{257036EC-4629-4020-B960-1951D5396A51}" presName="node" presStyleLbl="node1" presStyleIdx="2" presStyleCnt="7">
        <dgm:presLayoutVars>
          <dgm:bulletEnabled val="1"/>
        </dgm:presLayoutVars>
      </dgm:prSet>
      <dgm:spPr/>
    </dgm:pt>
    <dgm:pt modelId="{869430F4-B678-45D2-A2F7-91CF74EF15EF}" type="pres">
      <dgm:prSet presAssocID="{691C6645-850F-4048-98E5-EADCF9E121BA}" presName="sibTrans" presStyleCnt="0"/>
      <dgm:spPr/>
    </dgm:pt>
    <dgm:pt modelId="{AFB93E5A-C4BC-42C6-A987-394C33055718}" type="pres">
      <dgm:prSet presAssocID="{8AB6CC70-980C-4112-B259-FCC83233CB19}" presName="node" presStyleLbl="node1" presStyleIdx="3" presStyleCnt="7" custLinFactNeighborX="-46244" custLinFactNeighborY="9645">
        <dgm:presLayoutVars>
          <dgm:bulletEnabled val="1"/>
        </dgm:presLayoutVars>
      </dgm:prSet>
      <dgm:spPr/>
    </dgm:pt>
    <dgm:pt modelId="{10068B32-B479-406B-9E6E-719587925FEC}" type="pres">
      <dgm:prSet presAssocID="{EDB0B9B8-1034-46A3-AFB7-A68831E7F980}" presName="sibTrans" presStyleCnt="0"/>
      <dgm:spPr/>
    </dgm:pt>
    <dgm:pt modelId="{1F7341DA-E8AD-46D5-9CEF-2A3F61C1A897}" type="pres">
      <dgm:prSet presAssocID="{1BB07D27-3745-4CA8-9123-A2386B994BEB}" presName="node" presStyleLbl="node1" presStyleIdx="4" presStyleCnt="7" custLinFactNeighborX="-51632" custLinFactNeighborY="8395">
        <dgm:presLayoutVars>
          <dgm:bulletEnabled val="1"/>
        </dgm:presLayoutVars>
      </dgm:prSet>
      <dgm:spPr/>
    </dgm:pt>
    <dgm:pt modelId="{53726E0F-DB51-4EDB-9683-A9090A134642}" type="pres">
      <dgm:prSet presAssocID="{B7284770-733C-4819-B003-28FD1BCAABA9}" presName="sibTrans" presStyleCnt="0"/>
      <dgm:spPr/>
    </dgm:pt>
    <dgm:pt modelId="{5B9795EC-3B29-4B5F-A783-A47093B6852D}" type="pres">
      <dgm:prSet presAssocID="{9FBA0B41-2006-4661-B80F-6FCE0D162400}" presName="node" presStyleLbl="node1" presStyleIdx="5" presStyleCnt="7" custLinFactNeighborX="-57590" custLinFactNeighborY="9647">
        <dgm:presLayoutVars>
          <dgm:bulletEnabled val="1"/>
        </dgm:presLayoutVars>
      </dgm:prSet>
      <dgm:spPr/>
    </dgm:pt>
    <dgm:pt modelId="{64EEB18A-050B-41D5-8175-B0DEA0F3D0D4}" type="pres">
      <dgm:prSet presAssocID="{94B469B7-E6F0-4FCD-BA91-D5C97088122B}" presName="sibTrans" presStyleCnt="0"/>
      <dgm:spPr/>
    </dgm:pt>
    <dgm:pt modelId="{68549CB2-F83D-428B-A9E1-5E95824824DB}" type="pres">
      <dgm:prSet presAssocID="{CA74B42B-F34B-49FF-B25A-AF93B30A0774}" presName="node" presStyleLbl="node1" presStyleIdx="6" presStyleCnt="7" custLinFactX="54899" custLinFactY="-7708" custLinFactNeighborX="100000" custLinFactNeighborY="-100000">
        <dgm:presLayoutVars>
          <dgm:bulletEnabled val="1"/>
        </dgm:presLayoutVars>
      </dgm:prSet>
      <dgm:spPr/>
    </dgm:pt>
  </dgm:ptLst>
  <dgm:cxnLst>
    <dgm:cxn modelId="{AAB49C00-A26A-4822-BB31-16F4DBCE84D7}" srcId="{74BB387D-6331-44FB-9250-EC92342A5041}" destId="{8AB6CC70-980C-4112-B259-FCC83233CB19}" srcOrd="3" destOrd="0" parTransId="{C5E01B8F-9DDF-483D-829E-CB494D1BF951}" sibTransId="{EDB0B9B8-1034-46A3-AFB7-A68831E7F980}"/>
    <dgm:cxn modelId="{4A1AE50E-BC82-4EDA-8265-407AFD212427}" srcId="{74BB387D-6331-44FB-9250-EC92342A5041}" destId="{15C0153E-B01B-4B07-A33D-BAEA89A284E8}" srcOrd="1" destOrd="0" parTransId="{14E6BE61-FC5A-44A0-8FED-C8BC006E10C9}" sibTransId="{FB774464-1EC4-4296-AF4C-E7B1D1E15BBB}"/>
    <dgm:cxn modelId="{69CB912E-869A-41D2-9024-7DA6A03AE98A}" type="presOf" srcId="{8AB6CC70-980C-4112-B259-FCC83233CB19}" destId="{AFB93E5A-C4BC-42C6-A987-394C33055718}" srcOrd="0" destOrd="0" presId="urn:microsoft.com/office/officeart/2005/8/layout/default"/>
    <dgm:cxn modelId="{5FCE8E5F-9E33-47E2-B44E-0B796DBCF17C}" type="presOf" srcId="{15C0153E-B01B-4B07-A33D-BAEA89A284E8}" destId="{7E6E39FB-A46F-4A7D-BB21-78CB3C0B7D28}" srcOrd="0" destOrd="0" presId="urn:microsoft.com/office/officeart/2005/8/layout/default"/>
    <dgm:cxn modelId="{ED6B3564-E4B2-425A-B6B2-61AC8D17D180}" srcId="{74BB387D-6331-44FB-9250-EC92342A5041}" destId="{CA74B42B-F34B-49FF-B25A-AF93B30A0774}" srcOrd="6" destOrd="0" parTransId="{C3E67619-6792-47A8-B02A-80FD72CDFB4A}" sibTransId="{A3CB390A-F2F8-4C14-A20A-478C475633B5}"/>
    <dgm:cxn modelId="{B88F9849-FF69-4EF8-A11B-6B5D8D664461}" type="presOf" srcId="{257036EC-4629-4020-B960-1951D5396A51}" destId="{AD6174C4-70B8-43EC-B6E2-E2AA5347FAC6}" srcOrd="0" destOrd="0" presId="urn:microsoft.com/office/officeart/2005/8/layout/default"/>
    <dgm:cxn modelId="{F43D1F50-4576-4AF1-B726-4ED6F7378044}" type="presOf" srcId="{CA74B42B-F34B-49FF-B25A-AF93B30A0774}" destId="{68549CB2-F83D-428B-A9E1-5E95824824DB}" srcOrd="0" destOrd="0" presId="urn:microsoft.com/office/officeart/2005/8/layout/default"/>
    <dgm:cxn modelId="{9D261353-D85D-4522-B54C-B57D4F46968B}" srcId="{74BB387D-6331-44FB-9250-EC92342A5041}" destId="{1BB07D27-3745-4CA8-9123-A2386B994BEB}" srcOrd="4" destOrd="0" parTransId="{E972DEEE-F075-4122-A850-284CA43D2323}" sibTransId="{B7284770-733C-4819-B003-28FD1BCAABA9}"/>
    <dgm:cxn modelId="{23391F59-148A-4DA2-BAF4-16A9B0A7AD3A}" type="presOf" srcId="{6375F3D9-DEDE-4C90-9AAA-67D24769AD53}" destId="{CA55007F-5F37-4B07-B82D-65FDC91FF5DB}" srcOrd="0" destOrd="0" presId="urn:microsoft.com/office/officeart/2005/8/layout/default"/>
    <dgm:cxn modelId="{BC70B3BF-E6A5-4E36-9CF4-3EE5770C8AB8}" srcId="{74BB387D-6331-44FB-9250-EC92342A5041}" destId="{257036EC-4629-4020-B960-1951D5396A51}" srcOrd="2" destOrd="0" parTransId="{68B26477-8DA3-4E4A-80E9-80D948C2FF02}" sibTransId="{691C6645-850F-4048-98E5-EADCF9E121BA}"/>
    <dgm:cxn modelId="{64CF14C3-FFA1-4E2F-918F-CA26BDBF51CD}" type="presOf" srcId="{9FBA0B41-2006-4661-B80F-6FCE0D162400}" destId="{5B9795EC-3B29-4B5F-A783-A47093B6852D}" srcOrd="0" destOrd="0" presId="urn:microsoft.com/office/officeart/2005/8/layout/default"/>
    <dgm:cxn modelId="{8D2C48C8-283F-4C40-A31D-9C165F3CDC96}" srcId="{74BB387D-6331-44FB-9250-EC92342A5041}" destId="{6375F3D9-DEDE-4C90-9AAA-67D24769AD53}" srcOrd="0" destOrd="0" parTransId="{FC819AE3-B3B6-43F8-9092-CD605BE1ED65}" sibTransId="{82EBB616-D4EF-47E2-A08D-4AB5DBB5A1EA}"/>
    <dgm:cxn modelId="{7B9F0ADD-1E20-45D8-B2EE-97BD8B633647}" type="presOf" srcId="{74BB387D-6331-44FB-9250-EC92342A5041}" destId="{95F3108A-F65B-461E-A183-400DAC712552}" srcOrd="0" destOrd="0" presId="urn:microsoft.com/office/officeart/2005/8/layout/default"/>
    <dgm:cxn modelId="{A4AA32DD-4E35-403F-981B-6F834D1E2093}" type="presOf" srcId="{1BB07D27-3745-4CA8-9123-A2386B994BEB}" destId="{1F7341DA-E8AD-46D5-9CEF-2A3F61C1A897}" srcOrd="0" destOrd="0" presId="urn:microsoft.com/office/officeart/2005/8/layout/default"/>
    <dgm:cxn modelId="{D1A4B4F6-91E7-4C9D-AD06-D1B61B415F0F}" srcId="{74BB387D-6331-44FB-9250-EC92342A5041}" destId="{9FBA0B41-2006-4661-B80F-6FCE0D162400}" srcOrd="5" destOrd="0" parTransId="{52DFBA50-B74C-46F3-8C95-24B8371DCB6A}" sibTransId="{94B469B7-E6F0-4FCD-BA91-D5C97088122B}"/>
    <dgm:cxn modelId="{F4F4EB3E-4C9B-4EE7-83D6-8A9C755F7B4E}" type="presParOf" srcId="{95F3108A-F65B-461E-A183-400DAC712552}" destId="{CA55007F-5F37-4B07-B82D-65FDC91FF5DB}" srcOrd="0" destOrd="0" presId="urn:microsoft.com/office/officeart/2005/8/layout/default"/>
    <dgm:cxn modelId="{4BBFDB11-F656-465A-A614-464941D36C62}" type="presParOf" srcId="{95F3108A-F65B-461E-A183-400DAC712552}" destId="{91BB35EB-E8EB-4B16-A47A-C25322AAA0D8}" srcOrd="1" destOrd="0" presId="urn:microsoft.com/office/officeart/2005/8/layout/default"/>
    <dgm:cxn modelId="{5CFBB0E0-4332-4F2D-9716-893FC06EE205}" type="presParOf" srcId="{95F3108A-F65B-461E-A183-400DAC712552}" destId="{7E6E39FB-A46F-4A7D-BB21-78CB3C0B7D28}" srcOrd="2" destOrd="0" presId="urn:microsoft.com/office/officeart/2005/8/layout/default"/>
    <dgm:cxn modelId="{5C0A2A60-1BF7-4244-8784-2807BF4BF074}" type="presParOf" srcId="{95F3108A-F65B-461E-A183-400DAC712552}" destId="{0AF3C4E1-01BF-45EC-A783-84B6F93890EF}" srcOrd="3" destOrd="0" presId="urn:microsoft.com/office/officeart/2005/8/layout/default"/>
    <dgm:cxn modelId="{8CFE2654-2B03-4A93-8DF3-174F7AED425C}" type="presParOf" srcId="{95F3108A-F65B-461E-A183-400DAC712552}" destId="{AD6174C4-70B8-43EC-B6E2-E2AA5347FAC6}" srcOrd="4" destOrd="0" presId="urn:microsoft.com/office/officeart/2005/8/layout/default"/>
    <dgm:cxn modelId="{8EFC6C49-368D-4A24-8E6F-B1CA2D97E389}" type="presParOf" srcId="{95F3108A-F65B-461E-A183-400DAC712552}" destId="{869430F4-B678-45D2-A2F7-91CF74EF15EF}" srcOrd="5" destOrd="0" presId="urn:microsoft.com/office/officeart/2005/8/layout/default"/>
    <dgm:cxn modelId="{2BC08AF4-50B4-4FDF-AE97-960C0268C7CC}" type="presParOf" srcId="{95F3108A-F65B-461E-A183-400DAC712552}" destId="{AFB93E5A-C4BC-42C6-A987-394C33055718}" srcOrd="6" destOrd="0" presId="urn:microsoft.com/office/officeart/2005/8/layout/default"/>
    <dgm:cxn modelId="{3C6BAA29-565E-4035-9959-22E6F42906A9}" type="presParOf" srcId="{95F3108A-F65B-461E-A183-400DAC712552}" destId="{10068B32-B479-406B-9E6E-719587925FEC}" srcOrd="7" destOrd="0" presId="urn:microsoft.com/office/officeart/2005/8/layout/default"/>
    <dgm:cxn modelId="{C65590B0-7D8D-491A-9510-46C5538D00CE}" type="presParOf" srcId="{95F3108A-F65B-461E-A183-400DAC712552}" destId="{1F7341DA-E8AD-46D5-9CEF-2A3F61C1A897}" srcOrd="8" destOrd="0" presId="urn:microsoft.com/office/officeart/2005/8/layout/default"/>
    <dgm:cxn modelId="{EEC0011A-2716-44B1-AF9E-C75E52024E63}" type="presParOf" srcId="{95F3108A-F65B-461E-A183-400DAC712552}" destId="{53726E0F-DB51-4EDB-9683-A9090A134642}" srcOrd="9" destOrd="0" presId="urn:microsoft.com/office/officeart/2005/8/layout/default"/>
    <dgm:cxn modelId="{35843073-D8F0-43F3-9E59-A20A3AC973D2}" type="presParOf" srcId="{95F3108A-F65B-461E-A183-400DAC712552}" destId="{5B9795EC-3B29-4B5F-A783-A47093B6852D}" srcOrd="10" destOrd="0" presId="urn:microsoft.com/office/officeart/2005/8/layout/default"/>
    <dgm:cxn modelId="{FF9350A4-497D-4FAE-90DF-DF609644D00D}" type="presParOf" srcId="{95F3108A-F65B-461E-A183-400DAC712552}" destId="{64EEB18A-050B-41D5-8175-B0DEA0F3D0D4}" srcOrd="11" destOrd="0" presId="urn:microsoft.com/office/officeart/2005/8/layout/default"/>
    <dgm:cxn modelId="{73E30150-C1C2-4A8B-88F2-5446584BCF09}" type="presParOf" srcId="{95F3108A-F65B-461E-A183-400DAC712552}" destId="{68549CB2-F83D-428B-A9E1-5E95824824DB}"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BB387D-6331-44FB-9250-EC92342A5041}"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6375F3D9-DEDE-4C90-9AAA-67D24769AD53}">
      <dgm:prSet phldrT="[Text]" custT="1"/>
      <dgm:spPr/>
      <dgm:t>
        <a:bodyPr/>
        <a:lstStyle/>
        <a:p>
          <a:r>
            <a:rPr lang="vi-VN" sz="2600" dirty="0">
              <a:latin typeface="Roboto" panose="02000000000000000000" pitchFamily="2" charset="0"/>
              <a:ea typeface="Roboto" panose="02000000000000000000" pitchFamily="2" charset="0"/>
              <a:cs typeface="Roboto" panose="02000000000000000000" pitchFamily="2" charset="0"/>
            </a:rPr>
            <a:t>Hội thảo, tọa đàm khoa học</a:t>
          </a:r>
          <a:endParaRPr lang="en-US" sz="260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C819AE3-B3B6-43F8-9092-CD605BE1ED65}" type="parTrans" cxnId="{8D2C48C8-283F-4C40-A31D-9C165F3CDC96}">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2EBB616-D4EF-47E2-A08D-4AB5DBB5A1EA}" type="sibTrans" cxnId="{8D2C48C8-283F-4C40-A31D-9C165F3CDC96}">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15C0153E-B01B-4B07-A33D-BAEA89A284E8}">
      <dgm:prSet phldrT="[Text]" custT="1"/>
      <dgm:spPr/>
      <dgm:t>
        <a:bodyPr/>
        <a:lstStyle/>
        <a:p>
          <a:pPr>
            <a:lnSpc>
              <a:spcPct val="100000"/>
            </a:lnSpc>
            <a:spcAft>
              <a:spcPts val="0"/>
            </a:spcAft>
          </a:pPr>
          <a:r>
            <a:rPr lang="vi-VN" sz="2600" dirty="0">
              <a:latin typeface="Roboto" panose="02000000000000000000" pitchFamily="2" charset="0"/>
              <a:ea typeface="Roboto" panose="02000000000000000000" pitchFamily="2" charset="0"/>
              <a:cs typeface="Roboto" panose="02000000000000000000" pitchFamily="2" charset="0"/>
            </a:rPr>
            <a:t>Đánh giá công tác </a:t>
          </a:r>
        </a:p>
        <a:p>
          <a:pPr>
            <a:lnSpc>
              <a:spcPct val="100000"/>
            </a:lnSpc>
            <a:spcAft>
              <a:spcPts val="0"/>
            </a:spcAft>
          </a:pPr>
          <a:r>
            <a:rPr lang="vi-VN" sz="2600" dirty="0">
              <a:latin typeface="Roboto" panose="02000000000000000000" pitchFamily="2" charset="0"/>
              <a:ea typeface="Roboto" panose="02000000000000000000" pitchFamily="2" charset="0"/>
              <a:cs typeface="Roboto" panose="02000000000000000000" pitchFamily="2" charset="0"/>
            </a:rPr>
            <a:t>y tế trường học năm 2024</a:t>
          </a:r>
          <a:endParaRPr lang="en-US" sz="260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14E6BE61-FC5A-44A0-8FED-C8BC006E10C9}" type="parTrans" cxnId="{4A1AE50E-BC82-4EDA-8265-407AFD212427}">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FB774464-1EC4-4296-AF4C-E7B1D1E15BBB}" type="sibTrans" cxnId="{4A1AE50E-BC82-4EDA-8265-407AFD212427}">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257036EC-4629-4020-B960-1951D5396A51}">
      <dgm:prSet phldrT="[Text]" custT="1"/>
      <dgm:spPr/>
      <dgm:t>
        <a:bodyPr/>
        <a:lstStyle/>
        <a:p>
          <a:r>
            <a:rPr lang="vi-VN" sz="2600" dirty="0">
              <a:latin typeface="Roboto" panose="02000000000000000000" pitchFamily="2" charset="0"/>
              <a:ea typeface="Roboto" panose="02000000000000000000" pitchFamily="2" charset="0"/>
              <a:cs typeface="Roboto" panose="02000000000000000000" pitchFamily="2" charset="0"/>
            </a:rPr>
            <a:t>Báo cáo công tác triển khai thực hiện Chuẩn cơ sở giáo dục đại học theo Thông tư 01/2024/TT-BGDĐT </a:t>
          </a:r>
          <a:endParaRPr lang="en-US" sz="260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68B26477-8DA3-4E4A-80E9-80D948C2FF02}" type="parTrans" cxnId="{BC70B3BF-E6A5-4E36-9CF4-3EE5770C8AB8}">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691C6645-850F-4048-98E5-EADCF9E121BA}" type="sibTrans" cxnId="{BC70B3BF-E6A5-4E36-9CF4-3EE5770C8AB8}">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AB6CC70-980C-4112-B259-FCC83233CB19}">
      <dgm:prSet phldrT="[Text]" custT="1"/>
      <dgm:spPr/>
      <dgm:t>
        <a:bodyPr/>
        <a:lstStyle/>
        <a:p>
          <a:r>
            <a:rPr lang="vi-VN" sz="2600" dirty="0">
              <a:latin typeface="Roboto" panose="02000000000000000000" pitchFamily="2" charset="0"/>
              <a:ea typeface="Roboto" panose="02000000000000000000" pitchFamily="2" charset="0"/>
              <a:cs typeface="Roboto" panose="02000000000000000000" pitchFamily="2" charset="0"/>
            </a:rPr>
            <a:t>Góp ý công tác quản lý nhà nước đối với các cơ sở giáo dục đại học trên địa bàn Thành phố</a:t>
          </a:r>
          <a:endParaRPr lang="en-US" sz="260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C5E01B8F-9DDF-483D-829E-CB494D1BF951}" type="parTrans" cxnId="{AAB49C00-A26A-4822-BB31-16F4DBCE84D7}">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EDB0B9B8-1034-46A3-AFB7-A68831E7F980}" type="sibTrans" cxnId="{AAB49C00-A26A-4822-BB31-16F4DBCE84D7}">
      <dgm:prSet/>
      <dgm:spPr/>
      <dgm:t>
        <a:bodyPr/>
        <a:lstStyle/>
        <a:p>
          <a:endParaRPr lang="en-US" sz="260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865E549F-4AC2-49FF-A87A-B3986CE1298A}">
      <dgm:prSet phldrT="[Text]" custT="1"/>
      <dgm:spPr/>
      <dgm:t>
        <a:bodyPr/>
        <a:lstStyle/>
        <a:p>
          <a:r>
            <a:rPr lang="vi-VN" sz="2600" dirty="0">
              <a:latin typeface="Roboto" panose="02000000000000000000" pitchFamily="2" charset="0"/>
              <a:ea typeface="Roboto" panose="02000000000000000000" pitchFamily="2" charset="0"/>
              <a:cs typeface="Roboto" panose="02000000000000000000" pitchFamily="2" charset="0"/>
            </a:rPr>
            <a:t>Báo cáo sơ kết 05 năm thực hiện Nghị định 127/2018/NĐ-CP</a:t>
          </a:r>
          <a:endParaRPr lang="en-US" sz="2600" dirty="0">
            <a:solidFill>
              <a:schemeClr val="tx1"/>
            </a:solidFill>
            <a:latin typeface="Roboto" panose="02000000000000000000" pitchFamily="2" charset="0"/>
            <a:ea typeface="Roboto" panose="02000000000000000000" pitchFamily="2" charset="0"/>
            <a:cs typeface="Roboto" panose="02000000000000000000" pitchFamily="2" charset="0"/>
          </a:endParaRPr>
        </a:p>
      </dgm:t>
    </dgm:pt>
    <dgm:pt modelId="{57A876AA-9FD9-47AC-8C9A-58D9E1D5F2E0}" type="parTrans" cxnId="{936B96D6-4AF6-4B8D-B7FE-038F6E965E0F}">
      <dgm:prSet/>
      <dgm:spPr/>
      <dgm:t>
        <a:bodyPr/>
        <a:lstStyle/>
        <a:p>
          <a:endParaRPr lang="vi-VN" sz="2600"/>
        </a:p>
      </dgm:t>
    </dgm:pt>
    <dgm:pt modelId="{004819B9-107F-442B-AE0E-2ED555C75903}" type="sibTrans" cxnId="{936B96D6-4AF6-4B8D-B7FE-038F6E965E0F}">
      <dgm:prSet/>
      <dgm:spPr/>
      <dgm:t>
        <a:bodyPr/>
        <a:lstStyle/>
        <a:p>
          <a:endParaRPr lang="vi-VN" sz="2600"/>
        </a:p>
      </dgm:t>
    </dgm:pt>
    <dgm:pt modelId="{2564DC62-BBC7-47E5-B66C-AB0EDB61381D}" type="pres">
      <dgm:prSet presAssocID="{74BB387D-6331-44FB-9250-EC92342A5041}" presName="Name0" presStyleCnt="0">
        <dgm:presLayoutVars>
          <dgm:dir/>
          <dgm:resizeHandles val="exact"/>
        </dgm:presLayoutVars>
      </dgm:prSet>
      <dgm:spPr/>
    </dgm:pt>
    <dgm:pt modelId="{DB86173F-F99D-4971-BCD0-5D30868B619E}" type="pres">
      <dgm:prSet presAssocID="{6375F3D9-DEDE-4C90-9AAA-67D24769AD53}" presName="compNode" presStyleCnt="0"/>
      <dgm:spPr/>
    </dgm:pt>
    <dgm:pt modelId="{F56F66C2-573C-42E8-B30E-E27073F91C4E}" type="pres">
      <dgm:prSet presAssocID="{6375F3D9-DEDE-4C90-9AAA-67D24769AD53}"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41C2FB0B-49F0-40E0-A9D0-FE6ECD6C210F}" type="pres">
      <dgm:prSet presAssocID="{6375F3D9-DEDE-4C90-9AAA-67D24769AD53}" presName="textRect" presStyleLbl="revTx" presStyleIdx="0" presStyleCnt="5">
        <dgm:presLayoutVars>
          <dgm:bulletEnabled val="1"/>
        </dgm:presLayoutVars>
      </dgm:prSet>
      <dgm:spPr/>
    </dgm:pt>
    <dgm:pt modelId="{9D4905C3-7783-44D3-86E4-29729F380B31}" type="pres">
      <dgm:prSet presAssocID="{82EBB616-D4EF-47E2-A08D-4AB5DBB5A1EA}" presName="sibTrans" presStyleLbl="sibTrans2D1" presStyleIdx="0" presStyleCnt="0"/>
      <dgm:spPr/>
    </dgm:pt>
    <dgm:pt modelId="{DED371FD-ECB3-4D04-9C21-B5ED6646A948}" type="pres">
      <dgm:prSet presAssocID="{15C0153E-B01B-4B07-A33D-BAEA89A284E8}" presName="compNode" presStyleCnt="0"/>
      <dgm:spPr/>
    </dgm:pt>
    <dgm:pt modelId="{175F54BC-C309-4869-91A8-332F96780ED6}" type="pres">
      <dgm:prSet presAssocID="{15C0153E-B01B-4B07-A33D-BAEA89A284E8}"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BE2F70BA-A0C8-4E5E-BA01-EC8CC692C080}" type="pres">
      <dgm:prSet presAssocID="{15C0153E-B01B-4B07-A33D-BAEA89A284E8}" presName="textRect" presStyleLbl="revTx" presStyleIdx="1" presStyleCnt="5">
        <dgm:presLayoutVars>
          <dgm:bulletEnabled val="1"/>
        </dgm:presLayoutVars>
      </dgm:prSet>
      <dgm:spPr/>
    </dgm:pt>
    <dgm:pt modelId="{03B7333A-AA05-432E-8C6C-6D7FA578A5BA}" type="pres">
      <dgm:prSet presAssocID="{FB774464-1EC4-4296-AF4C-E7B1D1E15BBB}" presName="sibTrans" presStyleLbl="sibTrans2D1" presStyleIdx="0" presStyleCnt="0"/>
      <dgm:spPr/>
    </dgm:pt>
    <dgm:pt modelId="{26BE93A5-A586-4207-888A-B331B19E21D9}" type="pres">
      <dgm:prSet presAssocID="{257036EC-4629-4020-B960-1951D5396A51}" presName="compNode" presStyleCnt="0"/>
      <dgm:spPr/>
    </dgm:pt>
    <dgm:pt modelId="{E4B18EE4-CFF0-46B7-B208-6A37C5A1C6E9}" type="pres">
      <dgm:prSet presAssocID="{257036EC-4629-4020-B960-1951D5396A51}" presName="pictRect" presStyleLbl="node1" presStyleIdx="2" presStyleCnt="5" custLinFactNeighborX="0" custLinFactNeighborY="920"/>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D7C532B7-BF51-43A5-BAF0-B3CCEB216C81}" type="pres">
      <dgm:prSet presAssocID="{257036EC-4629-4020-B960-1951D5396A51}" presName="textRect" presStyleLbl="revTx" presStyleIdx="2" presStyleCnt="5">
        <dgm:presLayoutVars>
          <dgm:bulletEnabled val="1"/>
        </dgm:presLayoutVars>
      </dgm:prSet>
      <dgm:spPr/>
    </dgm:pt>
    <dgm:pt modelId="{6B65BC00-70A5-4403-BC30-81580610FB48}" type="pres">
      <dgm:prSet presAssocID="{691C6645-850F-4048-98E5-EADCF9E121BA}" presName="sibTrans" presStyleLbl="sibTrans2D1" presStyleIdx="0" presStyleCnt="0"/>
      <dgm:spPr/>
    </dgm:pt>
    <dgm:pt modelId="{A6E5764B-6325-42D0-A342-4EABD14A2F41}" type="pres">
      <dgm:prSet presAssocID="{8AB6CC70-980C-4112-B259-FCC83233CB19}" presName="compNode" presStyleCnt="0"/>
      <dgm:spPr/>
    </dgm:pt>
    <dgm:pt modelId="{DB226B91-C0CA-4ADB-B1BB-097C2C5B69EB}" type="pres">
      <dgm:prSet presAssocID="{8AB6CC70-980C-4112-B259-FCC83233CB19}" presName="pict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dgm:spPr>
    </dgm:pt>
    <dgm:pt modelId="{F4FC6049-9850-4733-866D-5CE8F33B213D}" type="pres">
      <dgm:prSet presAssocID="{8AB6CC70-980C-4112-B259-FCC83233CB19}" presName="textRect" presStyleLbl="revTx" presStyleIdx="3" presStyleCnt="5">
        <dgm:presLayoutVars>
          <dgm:bulletEnabled val="1"/>
        </dgm:presLayoutVars>
      </dgm:prSet>
      <dgm:spPr/>
    </dgm:pt>
    <dgm:pt modelId="{2F97108D-AA05-4E1A-9EB7-76337CE770E8}" type="pres">
      <dgm:prSet presAssocID="{EDB0B9B8-1034-46A3-AFB7-A68831E7F980}" presName="sibTrans" presStyleLbl="sibTrans2D1" presStyleIdx="0" presStyleCnt="0"/>
      <dgm:spPr/>
    </dgm:pt>
    <dgm:pt modelId="{C51869DA-A09B-46B7-9BF5-B6B506BCCFF4}" type="pres">
      <dgm:prSet presAssocID="{865E549F-4AC2-49FF-A87A-B3986CE1298A}" presName="compNode" presStyleCnt="0"/>
      <dgm:spPr/>
    </dgm:pt>
    <dgm:pt modelId="{EE3BD55A-DA4D-438F-A077-D71DF85D7BBE}" type="pres">
      <dgm:prSet presAssocID="{865E549F-4AC2-49FF-A87A-B3986CE1298A}" presName="pictRect" presStyleLbl="node1" presStyleIdx="4" presStyleCnt="5" custScaleX="91324" custScaleY="75681"/>
      <dgm:spPr>
        <a:blipFill>
          <a:blip xmlns:r="http://schemas.openxmlformats.org/officeDocument/2006/relationships" r:embed="rId5">
            <a:extLst>
              <a:ext uri="{28A0092B-C50C-407E-A947-70E740481C1C}">
                <a14:useLocalDpi xmlns:a14="http://schemas.microsoft.com/office/drawing/2010/main" val="0"/>
              </a:ext>
            </a:extLst>
          </a:blip>
          <a:srcRect/>
          <a:stretch>
            <a:fillRect l="-16000" r="-16000"/>
          </a:stretch>
        </a:blipFill>
      </dgm:spPr>
    </dgm:pt>
    <dgm:pt modelId="{51074D48-93ED-4408-9FB6-B08FF2599716}" type="pres">
      <dgm:prSet presAssocID="{865E549F-4AC2-49FF-A87A-B3986CE1298A}" presName="textRect" presStyleLbl="revTx" presStyleIdx="4" presStyleCnt="5">
        <dgm:presLayoutVars>
          <dgm:bulletEnabled val="1"/>
        </dgm:presLayoutVars>
      </dgm:prSet>
      <dgm:spPr/>
    </dgm:pt>
  </dgm:ptLst>
  <dgm:cxnLst>
    <dgm:cxn modelId="{AAB49C00-A26A-4822-BB31-16F4DBCE84D7}" srcId="{74BB387D-6331-44FB-9250-EC92342A5041}" destId="{8AB6CC70-980C-4112-B259-FCC83233CB19}" srcOrd="3" destOrd="0" parTransId="{C5E01B8F-9DDF-483D-829E-CB494D1BF951}" sibTransId="{EDB0B9B8-1034-46A3-AFB7-A68831E7F980}"/>
    <dgm:cxn modelId="{E2BEAD07-FE8C-4404-B339-461D857F51F8}" type="presOf" srcId="{74BB387D-6331-44FB-9250-EC92342A5041}" destId="{2564DC62-BBC7-47E5-B66C-AB0EDB61381D}" srcOrd="0" destOrd="0" presId="urn:microsoft.com/office/officeart/2005/8/layout/pList1"/>
    <dgm:cxn modelId="{4A1AE50E-BC82-4EDA-8265-407AFD212427}" srcId="{74BB387D-6331-44FB-9250-EC92342A5041}" destId="{15C0153E-B01B-4B07-A33D-BAEA89A284E8}" srcOrd="1" destOrd="0" parTransId="{14E6BE61-FC5A-44A0-8FED-C8BC006E10C9}" sibTransId="{FB774464-1EC4-4296-AF4C-E7B1D1E15BBB}"/>
    <dgm:cxn modelId="{428EB512-07E6-45F3-BF1A-C4A04A58D9CA}" type="presOf" srcId="{15C0153E-B01B-4B07-A33D-BAEA89A284E8}" destId="{BE2F70BA-A0C8-4E5E-BA01-EC8CC692C080}" srcOrd="0" destOrd="0" presId="urn:microsoft.com/office/officeart/2005/8/layout/pList1"/>
    <dgm:cxn modelId="{35D47930-7992-4CE6-B86C-A3889F5D4A43}" type="presOf" srcId="{865E549F-4AC2-49FF-A87A-B3986CE1298A}" destId="{51074D48-93ED-4408-9FB6-B08FF2599716}" srcOrd="0" destOrd="0" presId="urn:microsoft.com/office/officeart/2005/8/layout/pList1"/>
    <dgm:cxn modelId="{372B1E35-2B29-47EE-AD1E-CFCA555C6E00}" type="presOf" srcId="{8AB6CC70-980C-4112-B259-FCC83233CB19}" destId="{F4FC6049-9850-4733-866D-5CE8F33B213D}" srcOrd="0" destOrd="0" presId="urn:microsoft.com/office/officeart/2005/8/layout/pList1"/>
    <dgm:cxn modelId="{AC34F1A5-53C5-431D-A47D-BBB8666B656B}" type="presOf" srcId="{257036EC-4629-4020-B960-1951D5396A51}" destId="{D7C532B7-BF51-43A5-BAF0-B3CCEB216C81}" srcOrd="0" destOrd="0" presId="urn:microsoft.com/office/officeart/2005/8/layout/pList1"/>
    <dgm:cxn modelId="{3B80C1A6-87B9-42FE-B05F-761A38EFD353}" type="presOf" srcId="{82EBB616-D4EF-47E2-A08D-4AB5DBB5A1EA}" destId="{9D4905C3-7783-44D3-86E4-29729F380B31}" srcOrd="0" destOrd="0" presId="urn:microsoft.com/office/officeart/2005/8/layout/pList1"/>
    <dgm:cxn modelId="{BC70B3BF-E6A5-4E36-9CF4-3EE5770C8AB8}" srcId="{74BB387D-6331-44FB-9250-EC92342A5041}" destId="{257036EC-4629-4020-B960-1951D5396A51}" srcOrd="2" destOrd="0" parTransId="{68B26477-8DA3-4E4A-80E9-80D948C2FF02}" sibTransId="{691C6645-850F-4048-98E5-EADCF9E121BA}"/>
    <dgm:cxn modelId="{223B79C3-44E1-4673-95B9-14C1363E4CC2}" type="presOf" srcId="{6375F3D9-DEDE-4C90-9AAA-67D24769AD53}" destId="{41C2FB0B-49F0-40E0-A9D0-FE6ECD6C210F}" srcOrd="0" destOrd="0" presId="urn:microsoft.com/office/officeart/2005/8/layout/pList1"/>
    <dgm:cxn modelId="{8D2C48C8-283F-4C40-A31D-9C165F3CDC96}" srcId="{74BB387D-6331-44FB-9250-EC92342A5041}" destId="{6375F3D9-DEDE-4C90-9AAA-67D24769AD53}" srcOrd="0" destOrd="0" parTransId="{FC819AE3-B3B6-43F8-9092-CD605BE1ED65}" sibTransId="{82EBB616-D4EF-47E2-A08D-4AB5DBB5A1EA}"/>
    <dgm:cxn modelId="{8A1135CA-EA25-45E5-93F1-208B25ACE641}" type="presOf" srcId="{FB774464-1EC4-4296-AF4C-E7B1D1E15BBB}" destId="{03B7333A-AA05-432E-8C6C-6D7FA578A5BA}" srcOrd="0" destOrd="0" presId="urn:microsoft.com/office/officeart/2005/8/layout/pList1"/>
    <dgm:cxn modelId="{936B96D6-4AF6-4B8D-B7FE-038F6E965E0F}" srcId="{74BB387D-6331-44FB-9250-EC92342A5041}" destId="{865E549F-4AC2-49FF-A87A-B3986CE1298A}" srcOrd="4" destOrd="0" parTransId="{57A876AA-9FD9-47AC-8C9A-58D9E1D5F2E0}" sibTransId="{004819B9-107F-442B-AE0E-2ED555C75903}"/>
    <dgm:cxn modelId="{B07584F0-B05C-47BF-B13B-672AFDF87169}" type="presOf" srcId="{EDB0B9B8-1034-46A3-AFB7-A68831E7F980}" destId="{2F97108D-AA05-4E1A-9EB7-76337CE770E8}" srcOrd="0" destOrd="0" presId="urn:microsoft.com/office/officeart/2005/8/layout/pList1"/>
    <dgm:cxn modelId="{4D2769FC-12A9-4F6C-B15F-BC4809E492E9}" type="presOf" srcId="{691C6645-850F-4048-98E5-EADCF9E121BA}" destId="{6B65BC00-70A5-4403-BC30-81580610FB48}" srcOrd="0" destOrd="0" presId="urn:microsoft.com/office/officeart/2005/8/layout/pList1"/>
    <dgm:cxn modelId="{ABD6B323-1F62-43F4-9396-AE800FA93136}" type="presParOf" srcId="{2564DC62-BBC7-47E5-B66C-AB0EDB61381D}" destId="{DB86173F-F99D-4971-BCD0-5D30868B619E}" srcOrd="0" destOrd="0" presId="urn:microsoft.com/office/officeart/2005/8/layout/pList1"/>
    <dgm:cxn modelId="{F6E025D2-70E7-4FD4-A387-867199BFE885}" type="presParOf" srcId="{DB86173F-F99D-4971-BCD0-5D30868B619E}" destId="{F56F66C2-573C-42E8-B30E-E27073F91C4E}" srcOrd="0" destOrd="0" presId="urn:microsoft.com/office/officeart/2005/8/layout/pList1"/>
    <dgm:cxn modelId="{45B897EC-E86D-43EA-B727-3B7EC6097D17}" type="presParOf" srcId="{DB86173F-F99D-4971-BCD0-5D30868B619E}" destId="{41C2FB0B-49F0-40E0-A9D0-FE6ECD6C210F}" srcOrd="1" destOrd="0" presId="urn:microsoft.com/office/officeart/2005/8/layout/pList1"/>
    <dgm:cxn modelId="{D2B4F27E-1BA1-4953-9BC0-7A6C333B57CB}" type="presParOf" srcId="{2564DC62-BBC7-47E5-B66C-AB0EDB61381D}" destId="{9D4905C3-7783-44D3-86E4-29729F380B31}" srcOrd="1" destOrd="0" presId="urn:microsoft.com/office/officeart/2005/8/layout/pList1"/>
    <dgm:cxn modelId="{B8C2D7DB-80B5-4D0F-B49B-14E6C299099F}" type="presParOf" srcId="{2564DC62-BBC7-47E5-B66C-AB0EDB61381D}" destId="{DED371FD-ECB3-4D04-9C21-B5ED6646A948}" srcOrd="2" destOrd="0" presId="urn:microsoft.com/office/officeart/2005/8/layout/pList1"/>
    <dgm:cxn modelId="{09285785-3227-4051-B5B1-AAE50B11FB48}" type="presParOf" srcId="{DED371FD-ECB3-4D04-9C21-B5ED6646A948}" destId="{175F54BC-C309-4869-91A8-332F96780ED6}" srcOrd="0" destOrd="0" presId="urn:microsoft.com/office/officeart/2005/8/layout/pList1"/>
    <dgm:cxn modelId="{E4F05BAC-3B5E-4942-B99C-461811B368BB}" type="presParOf" srcId="{DED371FD-ECB3-4D04-9C21-B5ED6646A948}" destId="{BE2F70BA-A0C8-4E5E-BA01-EC8CC692C080}" srcOrd="1" destOrd="0" presId="urn:microsoft.com/office/officeart/2005/8/layout/pList1"/>
    <dgm:cxn modelId="{C3A25C79-CEFB-44B1-957B-0AE84D090C3D}" type="presParOf" srcId="{2564DC62-BBC7-47E5-B66C-AB0EDB61381D}" destId="{03B7333A-AA05-432E-8C6C-6D7FA578A5BA}" srcOrd="3" destOrd="0" presId="urn:microsoft.com/office/officeart/2005/8/layout/pList1"/>
    <dgm:cxn modelId="{42C4417E-59A4-4936-9C37-776F751055EC}" type="presParOf" srcId="{2564DC62-BBC7-47E5-B66C-AB0EDB61381D}" destId="{26BE93A5-A586-4207-888A-B331B19E21D9}" srcOrd="4" destOrd="0" presId="urn:microsoft.com/office/officeart/2005/8/layout/pList1"/>
    <dgm:cxn modelId="{8377D885-322B-45D0-A998-416F4F7EC76B}" type="presParOf" srcId="{26BE93A5-A586-4207-888A-B331B19E21D9}" destId="{E4B18EE4-CFF0-46B7-B208-6A37C5A1C6E9}" srcOrd="0" destOrd="0" presId="urn:microsoft.com/office/officeart/2005/8/layout/pList1"/>
    <dgm:cxn modelId="{D0453319-0776-49B8-ADD0-01E37273ACDD}" type="presParOf" srcId="{26BE93A5-A586-4207-888A-B331B19E21D9}" destId="{D7C532B7-BF51-43A5-BAF0-B3CCEB216C81}" srcOrd="1" destOrd="0" presId="urn:microsoft.com/office/officeart/2005/8/layout/pList1"/>
    <dgm:cxn modelId="{6A9E80F2-6248-4FD2-B71D-6F8AEAA8D0C3}" type="presParOf" srcId="{2564DC62-BBC7-47E5-B66C-AB0EDB61381D}" destId="{6B65BC00-70A5-4403-BC30-81580610FB48}" srcOrd="5" destOrd="0" presId="urn:microsoft.com/office/officeart/2005/8/layout/pList1"/>
    <dgm:cxn modelId="{DAA72E49-DE09-43A0-A192-8994D7F35C8D}" type="presParOf" srcId="{2564DC62-BBC7-47E5-B66C-AB0EDB61381D}" destId="{A6E5764B-6325-42D0-A342-4EABD14A2F41}" srcOrd="6" destOrd="0" presId="urn:microsoft.com/office/officeart/2005/8/layout/pList1"/>
    <dgm:cxn modelId="{BAAB6C10-68A3-4E5B-A954-FE51812AD580}" type="presParOf" srcId="{A6E5764B-6325-42D0-A342-4EABD14A2F41}" destId="{DB226B91-C0CA-4ADB-B1BB-097C2C5B69EB}" srcOrd="0" destOrd="0" presId="urn:microsoft.com/office/officeart/2005/8/layout/pList1"/>
    <dgm:cxn modelId="{221610F1-59D6-47AF-8EF7-36EAA465A288}" type="presParOf" srcId="{A6E5764B-6325-42D0-A342-4EABD14A2F41}" destId="{F4FC6049-9850-4733-866D-5CE8F33B213D}" srcOrd="1" destOrd="0" presId="urn:microsoft.com/office/officeart/2005/8/layout/pList1"/>
    <dgm:cxn modelId="{44F0E6DF-A4EF-4E85-A116-4907679B823D}" type="presParOf" srcId="{2564DC62-BBC7-47E5-B66C-AB0EDB61381D}" destId="{2F97108D-AA05-4E1A-9EB7-76337CE770E8}" srcOrd="7" destOrd="0" presId="urn:microsoft.com/office/officeart/2005/8/layout/pList1"/>
    <dgm:cxn modelId="{BE37149B-3E80-4514-B270-AED433EC2B05}" type="presParOf" srcId="{2564DC62-BBC7-47E5-B66C-AB0EDB61381D}" destId="{C51869DA-A09B-46B7-9BF5-B6B506BCCFF4}" srcOrd="8" destOrd="0" presId="urn:microsoft.com/office/officeart/2005/8/layout/pList1"/>
    <dgm:cxn modelId="{6E3D002A-008D-4F1F-A5BE-58F4153C479D}" type="presParOf" srcId="{C51869DA-A09B-46B7-9BF5-B6B506BCCFF4}" destId="{EE3BD55A-DA4D-438F-A077-D71DF85D7BBE}" srcOrd="0" destOrd="0" presId="urn:microsoft.com/office/officeart/2005/8/layout/pList1"/>
    <dgm:cxn modelId="{23D2813D-63AC-41BC-9126-AFDBD11DBF63}" type="presParOf" srcId="{C51869DA-A09B-46B7-9BF5-B6B506BCCFF4}" destId="{51074D48-93ED-4408-9FB6-B08FF259971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BFF5BC-FECB-4334-A1C8-4EDA38EC819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vi-VN"/>
        </a:p>
      </dgm:t>
    </dgm:pt>
    <dgm:pt modelId="{930FB775-9BA2-41D4-AB74-2C17AB5768F7}">
      <dgm:prSet phldrT="[Văn bản]" custT="1"/>
      <dgm:spPr/>
      <dgm:t>
        <a:bodyPr/>
        <a:lstStyle/>
        <a:p>
          <a:r>
            <a:rPr lang="vi-VN" sz="3400" b="1" dirty="0">
              <a:latin typeface="Roboto" panose="02000000000000000000" pitchFamily="2" charset="0"/>
              <a:ea typeface="Roboto" panose="02000000000000000000" pitchFamily="2" charset="0"/>
              <a:cs typeface="Roboto" panose="02000000000000000000" pitchFamily="2" charset="0"/>
            </a:rPr>
            <a:t>Mặt được</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64439B36-40B3-43A8-90A9-98E60F357162}" type="parTrans" cxnId="{DF703DA1-0CAD-4118-9BEF-CDC6A2455AF9}">
      <dgm:prSet/>
      <dgm:spPr/>
      <dgm:t>
        <a:bodyPr/>
        <a:lstStyle/>
        <a:p>
          <a:endParaRPr lang="vi-VN">
            <a:latin typeface="+mj-lt"/>
          </a:endParaRPr>
        </a:p>
      </dgm:t>
    </dgm:pt>
    <dgm:pt modelId="{2543FDFC-BA6E-4E5D-A871-BAAC435464B3}" type="sibTrans" cxnId="{DF703DA1-0CAD-4118-9BEF-CDC6A2455AF9}">
      <dgm:prSet/>
      <dgm:spPr/>
      <dgm:t>
        <a:bodyPr/>
        <a:lstStyle/>
        <a:p>
          <a:endParaRPr lang="vi-VN">
            <a:latin typeface="+mj-lt"/>
          </a:endParaRPr>
        </a:p>
      </dgm:t>
    </dgm:pt>
    <dgm:pt modelId="{FEC429D8-E4BB-48EC-ABE2-8A8DB10AA2AE}">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Sự quan tâm, chỉ đạo của Ủy ban nhân dân Thành phố, sự phối hợp của các sở, ngành và sự tham gia của các trường đại học thành viên</a:t>
          </a:r>
        </a:p>
      </dgm:t>
    </dgm:pt>
    <dgm:pt modelId="{62C3E2C6-259F-4460-A81D-944833339FA0}" type="parTrans" cxnId="{99C32953-F89D-49FF-A1C4-38447637F4AE}">
      <dgm:prSet/>
      <dgm:spPr/>
      <dgm:t>
        <a:bodyPr/>
        <a:lstStyle/>
        <a:p>
          <a:endParaRPr lang="vi-VN">
            <a:latin typeface="+mj-lt"/>
          </a:endParaRPr>
        </a:p>
      </dgm:t>
    </dgm:pt>
    <dgm:pt modelId="{64A95766-D740-43BF-8FAD-B29233AB1065}" type="sibTrans" cxnId="{99C32953-F89D-49FF-A1C4-38447637F4AE}">
      <dgm:prSet/>
      <dgm:spPr/>
      <dgm:t>
        <a:bodyPr/>
        <a:lstStyle/>
        <a:p>
          <a:endParaRPr lang="vi-VN">
            <a:latin typeface="+mj-lt"/>
          </a:endParaRPr>
        </a:p>
      </dgm:t>
    </dgm:pt>
    <dgm:pt modelId="{45B5C1F8-0AB7-4915-97CE-A1CE18B3CB40}">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Đề án tổng thể đang đi đúng theo lộ trình được phê duyệt</a:t>
          </a:r>
        </a:p>
      </dgm:t>
    </dgm:pt>
    <dgm:pt modelId="{203926AC-9C83-4772-A48B-7B8499A57A14}" type="parTrans" cxnId="{B17E233A-A9E8-465D-8767-A344252193C6}">
      <dgm:prSet/>
      <dgm:spPr/>
      <dgm:t>
        <a:bodyPr/>
        <a:lstStyle/>
        <a:p>
          <a:endParaRPr lang="vi-VN">
            <a:latin typeface="+mj-lt"/>
          </a:endParaRPr>
        </a:p>
      </dgm:t>
    </dgm:pt>
    <dgm:pt modelId="{23927BAE-C073-4493-B98A-6630A9045EEE}" type="sibTrans" cxnId="{B17E233A-A9E8-465D-8767-A344252193C6}">
      <dgm:prSet/>
      <dgm:spPr/>
      <dgm:t>
        <a:bodyPr/>
        <a:lstStyle/>
        <a:p>
          <a:endParaRPr lang="vi-VN">
            <a:latin typeface="+mj-lt"/>
          </a:endParaRPr>
        </a:p>
      </dgm:t>
    </dgm:pt>
    <dgm:pt modelId="{6FFF9E5A-33D7-4028-94CA-A1D516C0C0F5}">
      <dgm:prSet phldrT="[Văn bản]" custT="1"/>
      <dgm:spPr/>
      <dgm:t>
        <a:bodyPr/>
        <a:lstStyle/>
        <a:p>
          <a:pPr algn="just"/>
          <a:r>
            <a:rPr lang="en-US" sz="3400" dirty="0" err="1"/>
            <a:t>Thực</a:t>
          </a:r>
          <a:r>
            <a:rPr lang="en-US" sz="3400" dirty="0"/>
            <a:t> </a:t>
          </a:r>
          <a:r>
            <a:rPr lang="en-US" sz="3400" dirty="0" err="1"/>
            <a:t>hiện</a:t>
          </a:r>
          <a:r>
            <a:rPr lang="en-US" sz="3400" dirty="0"/>
            <a:t> </a:t>
          </a:r>
          <a:r>
            <a:rPr lang="en-US" sz="3400" dirty="0" err="1"/>
            <a:t>đúng</a:t>
          </a:r>
          <a:r>
            <a:rPr lang="en-US" sz="3400" dirty="0"/>
            <a:t> </a:t>
          </a:r>
          <a:r>
            <a:rPr lang="vi-VN" sz="3400" dirty="0"/>
            <a:t>Kế hoạch số 1443/KH-HĐHT</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DE906ADA-6A7F-4102-A16E-370EABA2E755}" type="parTrans" cxnId="{61A1E0E4-9E2B-45DD-91C2-BCCFD918220F}">
      <dgm:prSet/>
      <dgm:spPr/>
      <dgm:t>
        <a:bodyPr/>
        <a:lstStyle/>
        <a:p>
          <a:endParaRPr lang="vi-VN">
            <a:latin typeface="+mj-lt"/>
          </a:endParaRPr>
        </a:p>
      </dgm:t>
    </dgm:pt>
    <dgm:pt modelId="{D04F6CA9-C6E8-414B-9A2D-CBC4C1962348}" type="sibTrans" cxnId="{61A1E0E4-9E2B-45DD-91C2-BCCFD918220F}">
      <dgm:prSet/>
      <dgm:spPr/>
      <dgm:t>
        <a:bodyPr/>
        <a:lstStyle/>
        <a:p>
          <a:endParaRPr lang="vi-VN">
            <a:latin typeface="+mj-lt"/>
          </a:endParaRPr>
        </a:p>
      </dgm:t>
    </dgm:pt>
    <dgm:pt modelId="{BE0B03EA-4D2B-4C92-8F30-1656E4DF8A69}">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Tham gia thực hiện các chương trình, đề án của Thành phố theo đặt hàng</a:t>
          </a:r>
        </a:p>
      </dgm:t>
    </dgm:pt>
    <dgm:pt modelId="{411B4AA6-52ED-48FB-A115-55B5013343D2}" type="parTrans" cxnId="{9F1AB1C8-9506-481D-8DD8-B8139689C289}">
      <dgm:prSet/>
      <dgm:spPr/>
      <dgm:t>
        <a:bodyPr/>
        <a:lstStyle/>
        <a:p>
          <a:endParaRPr lang="vi-VN">
            <a:latin typeface="+mj-lt"/>
          </a:endParaRPr>
        </a:p>
      </dgm:t>
    </dgm:pt>
    <dgm:pt modelId="{2CFF38F8-AC2E-43EE-B0C3-4A0CB41D3C39}" type="sibTrans" cxnId="{9F1AB1C8-9506-481D-8DD8-B8139689C289}">
      <dgm:prSet/>
      <dgm:spPr/>
      <dgm:t>
        <a:bodyPr/>
        <a:lstStyle/>
        <a:p>
          <a:endParaRPr lang="vi-VN">
            <a:latin typeface="+mj-lt"/>
          </a:endParaRPr>
        </a:p>
      </dgm:t>
    </dgm:pt>
    <dgm:pt modelId="{746C7804-A153-4152-9EA0-C33C9702B2BB}" type="pres">
      <dgm:prSet presAssocID="{BBBFF5BC-FECB-4334-A1C8-4EDA38EC819A}" presName="vert0" presStyleCnt="0">
        <dgm:presLayoutVars>
          <dgm:dir/>
          <dgm:animOne val="branch"/>
          <dgm:animLvl val="lvl"/>
        </dgm:presLayoutVars>
      </dgm:prSet>
      <dgm:spPr/>
    </dgm:pt>
    <dgm:pt modelId="{83F7E334-76A8-4A04-A1AC-AD0B01D56543}" type="pres">
      <dgm:prSet presAssocID="{930FB775-9BA2-41D4-AB74-2C17AB5768F7}" presName="thickLine" presStyleLbl="alignNode1" presStyleIdx="0" presStyleCnt="1"/>
      <dgm:spPr/>
    </dgm:pt>
    <dgm:pt modelId="{F1852000-75AC-4163-BE43-B13B89CC069C}" type="pres">
      <dgm:prSet presAssocID="{930FB775-9BA2-41D4-AB74-2C17AB5768F7}" presName="horz1" presStyleCnt="0"/>
      <dgm:spPr/>
    </dgm:pt>
    <dgm:pt modelId="{35B1CAFB-975C-4951-9C1C-5F1FE02F66F8}" type="pres">
      <dgm:prSet presAssocID="{930FB775-9BA2-41D4-AB74-2C17AB5768F7}" presName="tx1" presStyleLbl="revTx" presStyleIdx="0" presStyleCnt="5"/>
      <dgm:spPr/>
    </dgm:pt>
    <dgm:pt modelId="{E2E219AF-4531-4F45-8127-89945879BC38}" type="pres">
      <dgm:prSet presAssocID="{930FB775-9BA2-41D4-AB74-2C17AB5768F7}" presName="vert1" presStyleCnt="0"/>
      <dgm:spPr/>
    </dgm:pt>
    <dgm:pt modelId="{C36D70FB-2011-4FF8-99B3-39E9C7DFE600}" type="pres">
      <dgm:prSet presAssocID="{FEC429D8-E4BB-48EC-ABE2-8A8DB10AA2AE}" presName="vertSpace2a" presStyleCnt="0"/>
      <dgm:spPr/>
    </dgm:pt>
    <dgm:pt modelId="{ACC0A490-6479-474F-9D55-1C7A7EE54C10}" type="pres">
      <dgm:prSet presAssocID="{FEC429D8-E4BB-48EC-ABE2-8A8DB10AA2AE}" presName="horz2" presStyleCnt="0"/>
      <dgm:spPr/>
    </dgm:pt>
    <dgm:pt modelId="{3B09E22A-5DB2-4C7F-96AA-2AC711277434}" type="pres">
      <dgm:prSet presAssocID="{FEC429D8-E4BB-48EC-ABE2-8A8DB10AA2AE}" presName="horzSpace2" presStyleCnt="0"/>
      <dgm:spPr/>
    </dgm:pt>
    <dgm:pt modelId="{40835225-0D2F-407A-8A5E-2770D04AA4D8}" type="pres">
      <dgm:prSet presAssocID="{FEC429D8-E4BB-48EC-ABE2-8A8DB10AA2AE}" presName="tx2" presStyleLbl="revTx" presStyleIdx="1" presStyleCnt="5"/>
      <dgm:spPr/>
    </dgm:pt>
    <dgm:pt modelId="{6A177838-D6C5-4B29-B993-C2024E096CFE}" type="pres">
      <dgm:prSet presAssocID="{FEC429D8-E4BB-48EC-ABE2-8A8DB10AA2AE}" presName="vert2" presStyleCnt="0"/>
      <dgm:spPr/>
    </dgm:pt>
    <dgm:pt modelId="{1C20A5FF-366F-438E-BBF3-63C9AE23B8F6}" type="pres">
      <dgm:prSet presAssocID="{FEC429D8-E4BB-48EC-ABE2-8A8DB10AA2AE}" presName="thinLine2b" presStyleLbl="callout" presStyleIdx="0" presStyleCnt="4"/>
      <dgm:spPr/>
    </dgm:pt>
    <dgm:pt modelId="{73BE4717-CCFF-46DC-817C-C119F0C9EE8D}" type="pres">
      <dgm:prSet presAssocID="{FEC429D8-E4BB-48EC-ABE2-8A8DB10AA2AE}" presName="vertSpace2b" presStyleCnt="0"/>
      <dgm:spPr/>
    </dgm:pt>
    <dgm:pt modelId="{087860CD-C450-41FC-A1FB-ECD00B7F9936}" type="pres">
      <dgm:prSet presAssocID="{45B5C1F8-0AB7-4915-97CE-A1CE18B3CB40}" presName="horz2" presStyleCnt="0"/>
      <dgm:spPr/>
    </dgm:pt>
    <dgm:pt modelId="{19014183-2CA8-42A2-A1AE-58E5C767218A}" type="pres">
      <dgm:prSet presAssocID="{45B5C1F8-0AB7-4915-97CE-A1CE18B3CB40}" presName="horzSpace2" presStyleCnt="0"/>
      <dgm:spPr/>
    </dgm:pt>
    <dgm:pt modelId="{1A642A5D-3C2C-458D-A285-E645DD303ACB}" type="pres">
      <dgm:prSet presAssocID="{45B5C1F8-0AB7-4915-97CE-A1CE18B3CB40}" presName="tx2" presStyleLbl="revTx" presStyleIdx="2" presStyleCnt="5"/>
      <dgm:spPr/>
    </dgm:pt>
    <dgm:pt modelId="{739FBD7F-B734-47CF-9B11-A03D52C697BC}" type="pres">
      <dgm:prSet presAssocID="{45B5C1F8-0AB7-4915-97CE-A1CE18B3CB40}" presName="vert2" presStyleCnt="0"/>
      <dgm:spPr/>
    </dgm:pt>
    <dgm:pt modelId="{4B0A4A73-D579-4A38-9007-2C325D72C735}" type="pres">
      <dgm:prSet presAssocID="{45B5C1F8-0AB7-4915-97CE-A1CE18B3CB40}" presName="thinLine2b" presStyleLbl="callout" presStyleIdx="1" presStyleCnt="4"/>
      <dgm:spPr/>
    </dgm:pt>
    <dgm:pt modelId="{012D2F7A-69A1-4D44-A980-25C245CED684}" type="pres">
      <dgm:prSet presAssocID="{45B5C1F8-0AB7-4915-97CE-A1CE18B3CB40}" presName="vertSpace2b" presStyleCnt="0"/>
      <dgm:spPr/>
    </dgm:pt>
    <dgm:pt modelId="{2859BD23-A235-43DC-B1F9-33558AD65A71}" type="pres">
      <dgm:prSet presAssocID="{6FFF9E5A-33D7-4028-94CA-A1D516C0C0F5}" presName="horz2" presStyleCnt="0"/>
      <dgm:spPr/>
    </dgm:pt>
    <dgm:pt modelId="{12A77F36-AC45-47E3-A8E1-BC5CE514A374}" type="pres">
      <dgm:prSet presAssocID="{6FFF9E5A-33D7-4028-94CA-A1D516C0C0F5}" presName="horzSpace2" presStyleCnt="0"/>
      <dgm:spPr/>
    </dgm:pt>
    <dgm:pt modelId="{14DB9976-6018-4FCA-A371-D378BF838E86}" type="pres">
      <dgm:prSet presAssocID="{6FFF9E5A-33D7-4028-94CA-A1D516C0C0F5}" presName="tx2" presStyleLbl="revTx" presStyleIdx="3" presStyleCnt="5"/>
      <dgm:spPr/>
    </dgm:pt>
    <dgm:pt modelId="{771D3E4A-AFC3-41FF-8268-9A658F8F828A}" type="pres">
      <dgm:prSet presAssocID="{6FFF9E5A-33D7-4028-94CA-A1D516C0C0F5}" presName="vert2" presStyleCnt="0"/>
      <dgm:spPr/>
    </dgm:pt>
    <dgm:pt modelId="{A25FAFDD-2CB8-4A75-B720-07408F37440A}" type="pres">
      <dgm:prSet presAssocID="{6FFF9E5A-33D7-4028-94CA-A1D516C0C0F5}" presName="thinLine2b" presStyleLbl="callout" presStyleIdx="2" presStyleCnt="4"/>
      <dgm:spPr/>
    </dgm:pt>
    <dgm:pt modelId="{67BF1D41-24A4-4B1D-92E1-9F891920A402}" type="pres">
      <dgm:prSet presAssocID="{6FFF9E5A-33D7-4028-94CA-A1D516C0C0F5}" presName="vertSpace2b" presStyleCnt="0"/>
      <dgm:spPr/>
    </dgm:pt>
    <dgm:pt modelId="{51392E89-4194-410D-A890-2BCFF1815FEC}" type="pres">
      <dgm:prSet presAssocID="{BE0B03EA-4D2B-4C92-8F30-1656E4DF8A69}" presName="horz2" presStyleCnt="0"/>
      <dgm:spPr/>
    </dgm:pt>
    <dgm:pt modelId="{7474C920-20D0-4E64-98DA-B2726EB636C1}" type="pres">
      <dgm:prSet presAssocID="{BE0B03EA-4D2B-4C92-8F30-1656E4DF8A69}" presName="horzSpace2" presStyleCnt="0"/>
      <dgm:spPr/>
    </dgm:pt>
    <dgm:pt modelId="{9BCC65F0-DFAA-4275-982E-6B7756E8585F}" type="pres">
      <dgm:prSet presAssocID="{BE0B03EA-4D2B-4C92-8F30-1656E4DF8A69}" presName="tx2" presStyleLbl="revTx" presStyleIdx="4" presStyleCnt="5"/>
      <dgm:spPr/>
    </dgm:pt>
    <dgm:pt modelId="{99D0E064-1C9D-4F62-AD0F-4179DAC36312}" type="pres">
      <dgm:prSet presAssocID="{BE0B03EA-4D2B-4C92-8F30-1656E4DF8A69}" presName="vert2" presStyleCnt="0"/>
      <dgm:spPr/>
    </dgm:pt>
    <dgm:pt modelId="{D8F7E43E-6CE8-4494-AB77-FDD0F397E10E}" type="pres">
      <dgm:prSet presAssocID="{BE0B03EA-4D2B-4C92-8F30-1656E4DF8A69}" presName="thinLine2b" presStyleLbl="callout" presStyleIdx="3" presStyleCnt="4"/>
      <dgm:spPr/>
    </dgm:pt>
    <dgm:pt modelId="{D9DAF0D7-0CE1-4944-9176-0F51B827013C}" type="pres">
      <dgm:prSet presAssocID="{BE0B03EA-4D2B-4C92-8F30-1656E4DF8A69}" presName="vertSpace2b" presStyleCnt="0"/>
      <dgm:spPr/>
    </dgm:pt>
  </dgm:ptLst>
  <dgm:cxnLst>
    <dgm:cxn modelId="{CDDFC605-315B-4F36-AB22-7545E5FB3F8D}" type="presOf" srcId="{6FFF9E5A-33D7-4028-94CA-A1D516C0C0F5}" destId="{14DB9976-6018-4FCA-A371-D378BF838E86}" srcOrd="0" destOrd="0" presId="urn:microsoft.com/office/officeart/2008/layout/LinedList"/>
    <dgm:cxn modelId="{C450591C-2698-45AA-A03E-98A6E26A84EF}" type="presOf" srcId="{BE0B03EA-4D2B-4C92-8F30-1656E4DF8A69}" destId="{9BCC65F0-DFAA-4275-982E-6B7756E8585F}" srcOrd="0" destOrd="0" presId="urn:microsoft.com/office/officeart/2008/layout/LinedList"/>
    <dgm:cxn modelId="{B17E233A-A9E8-465D-8767-A344252193C6}" srcId="{930FB775-9BA2-41D4-AB74-2C17AB5768F7}" destId="{45B5C1F8-0AB7-4915-97CE-A1CE18B3CB40}" srcOrd="1" destOrd="0" parTransId="{203926AC-9C83-4772-A48B-7B8499A57A14}" sibTransId="{23927BAE-C073-4493-B98A-6630A9045EEE}"/>
    <dgm:cxn modelId="{21EB5069-26DC-4A68-A0D2-61CFE1A8B715}" type="presOf" srcId="{45B5C1F8-0AB7-4915-97CE-A1CE18B3CB40}" destId="{1A642A5D-3C2C-458D-A285-E645DD303ACB}" srcOrd="0" destOrd="0" presId="urn:microsoft.com/office/officeart/2008/layout/LinedList"/>
    <dgm:cxn modelId="{99C32953-F89D-49FF-A1C4-38447637F4AE}" srcId="{930FB775-9BA2-41D4-AB74-2C17AB5768F7}" destId="{FEC429D8-E4BB-48EC-ABE2-8A8DB10AA2AE}" srcOrd="0" destOrd="0" parTransId="{62C3E2C6-259F-4460-A81D-944833339FA0}" sibTransId="{64A95766-D740-43BF-8FAD-B29233AB1065}"/>
    <dgm:cxn modelId="{90AB9B59-456D-452F-B5D1-B7D22BB85E02}" type="presOf" srcId="{BBBFF5BC-FECB-4334-A1C8-4EDA38EC819A}" destId="{746C7804-A153-4152-9EA0-C33C9702B2BB}" srcOrd="0" destOrd="0" presId="urn:microsoft.com/office/officeart/2008/layout/LinedList"/>
    <dgm:cxn modelId="{0DBC5C94-14C4-4F06-9540-28D8E9E3FE11}" type="presOf" srcId="{930FB775-9BA2-41D4-AB74-2C17AB5768F7}" destId="{35B1CAFB-975C-4951-9C1C-5F1FE02F66F8}" srcOrd="0" destOrd="0" presId="urn:microsoft.com/office/officeart/2008/layout/LinedList"/>
    <dgm:cxn modelId="{D0D8379A-D0D4-4FB9-9025-D31137101E54}" type="presOf" srcId="{FEC429D8-E4BB-48EC-ABE2-8A8DB10AA2AE}" destId="{40835225-0D2F-407A-8A5E-2770D04AA4D8}" srcOrd="0" destOrd="0" presId="urn:microsoft.com/office/officeart/2008/layout/LinedList"/>
    <dgm:cxn modelId="{DF703DA1-0CAD-4118-9BEF-CDC6A2455AF9}" srcId="{BBBFF5BC-FECB-4334-A1C8-4EDA38EC819A}" destId="{930FB775-9BA2-41D4-AB74-2C17AB5768F7}" srcOrd="0" destOrd="0" parTransId="{64439B36-40B3-43A8-90A9-98E60F357162}" sibTransId="{2543FDFC-BA6E-4E5D-A871-BAAC435464B3}"/>
    <dgm:cxn modelId="{9F1AB1C8-9506-481D-8DD8-B8139689C289}" srcId="{930FB775-9BA2-41D4-AB74-2C17AB5768F7}" destId="{BE0B03EA-4D2B-4C92-8F30-1656E4DF8A69}" srcOrd="3" destOrd="0" parTransId="{411B4AA6-52ED-48FB-A115-55B5013343D2}" sibTransId="{2CFF38F8-AC2E-43EE-B0C3-4A0CB41D3C39}"/>
    <dgm:cxn modelId="{61A1E0E4-9E2B-45DD-91C2-BCCFD918220F}" srcId="{930FB775-9BA2-41D4-AB74-2C17AB5768F7}" destId="{6FFF9E5A-33D7-4028-94CA-A1D516C0C0F5}" srcOrd="2" destOrd="0" parTransId="{DE906ADA-6A7F-4102-A16E-370EABA2E755}" sibTransId="{D04F6CA9-C6E8-414B-9A2D-CBC4C1962348}"/>
    <dgm:cxn modelId="{495FE59F-49D7-48C2-80FE-51DD1657F074}" type="presParOf" srcId="{746C7804-A153-4152-9EA0-C33C9702B2BB}" destId="{83F7E334-76A8-4A04-A1AC-AD0B01D56543}" srcOrd="0" destOrd="0" presId="urn:microsoft.com/office/officeart/2008/layout/LinedList"/>
    <dgm:cxn modelId="{A0244C3F-F3A3-471D-8210-3DCAA9E4A1BF}" type="presParOf" srcId="{746C7804-A153-4152-9EA0-C33C9702B2BB}" destId="{F1852000-75AC-4163-BE43-B13B89CC069C}" srcOrd="1" destOrd="0" presId="urn:microsoft.com/office/officeart/2008/layout/LinedList"/>
    <dgm:cxn modelId="{D3A2FD0D-923F-41D9-96C0-735E828C0D2E}" type="presParOf" srcId="{F1852000-75AC-4163-BE43-B13B89CC069C}" destId="{35B1CAFB-975C-4951-9C1C-5F1FE02F66F8}" srcOrd="0" destOrd="0" presId="urn:microsoft.com/office/officeart/2008/layout/LinedList"/>
    <dgm:cxn modelId="{B0D241BA-3BCA-4C07-9445-D1D64C6849FC}" type="presParOf" srcId="{F1852000-75AC-4163-BE43-B13B89CC069C}" destId="{E2E219AF-4531-4F45-8127-89945879BC38}" srcOrd="1" destOrd="0" presId="urn:microsoft.com/office/officeart/2008/layout/LinedList"/>
    <dgm:cxn modelId="{A8EEF597-78A9-4817-8641-B62EDA4B0BDA}" type="presParOf" srcId="{E2E219AF-4531-4F45-8127-89945879BC38}" destId="{C36D70FB-2011-4FF8-99B3-39E9C7DFE600}" srcOrd="0" destOrd="0" presId="urn:microsoft.com/office/officeart/2008/layout/LinedList"/>
    <dgm:cxn modelId="{8D192E70-BDDD-4E1B-97F3-7E82685BE0AC}" type="presParOf" srcId="{E2E219AF-4531-4F45-8127-89945879BC38}" destId="{ACC0A490-6479-474F-9D55-1C7A7EE54C10}" srcOrd="1" destOrd="0" presId="urn:microsoft.com/office/officeart/2008/layout/LinedList"/>
    <dgm:cxn modelId="{53B1F0A8-767A-4EC8-828E-51B673C685EE}" type="presParOf" srcId="{ACC0A490-6479-474F-9D55-1C7A7EE54C10}" destId="{3B09E22A-5DB2-4C7F-96AA-2AC711277434}" srcOrd="0" destOrd="0" presId="urn:microsoft.com/office/officeart/2008/layout/LinedList"/>
    <dgm:cxn modelId="{1CAB110E-AABF-48BE-AE61-1AE335ACC97C}" type="presParOf" srcId="{ACC0A490-6479-474F-9D55-1C7A7EE54C10}" destId="{40835225-0D2F-407A-8A5E-2770D04AA4D8}" srcOrd="1" destOrd="0" presId="urn:microsoft.com/office/officeart/2008/layout/LinedList"/>
    <dgm:cxn modelId="{9ED3C720-6187-4A53-889E-8E071A490073}" type="presParOf" srcId="{ACC0A490-6479-474F-9D55-1C7A7EE54C10}" destId="{6A177838-D6C5-4B29-B993-C2024E096CFE}" srcOrd="2" destOrd="0" presId="urn:microsoft.com/office/officeart/2008/layout/LinedList"/>
    <dgm:cxn modelId="{A614C0A3-0C8D-4CF8-AA92-B11937970C2F}" type="presParOf" srcId="{E2E219AF-4531-4F45-8127-89945879BC38}" destId="{1C20A5FF-366F-438E-BBF3-63C9AE23B8F6}" srcOrd="2" destOrd="0" presId="urn:microsoft.com/office/officeart/2008/layout/LinedList"/>
    <dgm:cxn modelId="{A75B4239-DD20-4C4D-9C43-1D3D53EA6FC6}" type="presParOf" srcId="{E2E219AF-4531-4F45-8127-89945879BC38}" destId="{73BE4717-CCFF-46DC-817C-C119F0C9EE8D}" srcOrd="3" destOrd="0" presId="urn:microsoft.com/office/officeart/2008/layout/LinedList"/>
    <dgm:cxn modelId="{28A9C43A-A4CA-41BB-90AA-53E971519376}" type="presParOf" srcId="{E2E219AF-4531-4F45-8127-89945879BC38}" destId="{087860CD-C450-41FC-A1FB-ECD00B7F9936}" srcOrd="4" destOrd="0" presId="urn:microsoft.com/office/officeart/2008/layout/LinedList"/>
    <dgm:cxn modelId="{0FFC9237-CAA1-4EA3-AA18-49CB6AD5AE5E}" type="presParOf" srcId="{087860CD-C450-41FC-A1FB-ECD00B7F9936}" destId="{19014183-2CA8-42A2-A1AE-58E5C767218A}" srcOrd="0" destOrd="0" presId="urn:microsoft.com/office/officeart/2008/layout/LinedList"/>
    <dgm:cxn modelId="{17B6D7C7-18B8-4C64-95AA-3C870CE873E0}" type="presParOf" srcId="{087860CD-C450-41FC-A1FB-ECD00B7F9936}" destId="{1A642A5D-3C2C-458D-A285-E645DD303ACB}" srcOrd="1" destOrd="0" presId="urn:microsoft.com/office/officeart/2008/layout/LinedList"/>
    <dgm:cxn modelId="{9000D50C-DC8C-4CF9-8B07-CE2C2BC8F61C}" type="presParOf" srcId="{087860CD-C450-41FC-A1FB-ECD00B7F9936}" destId="{739FBD7F-B734-47CF-9B11-A03D52C697BC}" srcOrd="2" destOrd="0" presId="urn:microsoft.com/office/officeart/2008/layout/LinedList"/>
    <dgm:cxn modelId="{3724A76D-8FC8-49AD-871B-3670C3152F33}" type="presParOf" srcId="{E2E219AF-4531-4F45-8127-89945879BC38}" destId="{4B0A4A73-D579-4A38-9007-2C325D72C735}" srcOrd="5" destOrd="0" presId="urn:microsoft.com/office/officeart/2008/layout/LinedList"/>
    <dgm:cxn modelId="{65B51CD9-B354-4F1B-A32D-C342FB821507}" type="presParOf" srcId="{E2E219AF-4531-4F45-8127-89945879BC38}" destId="{012D2F7A-69A1-4D44-A980-25C245CED684}" srcOrd="6" destOrd="0" presId="urn:microsoft.com/office/officeart/2008/layout/LinedList"/>
    <dgm:cxn modelId="{9838C1C0-E476-4906-8038-4807688D5926}" type="presParOf" srcId="{E2E219AF-4531-4F45-8127-89945879BC38}" destId="{2859BD23-A235-43DC-B1F9-33558AD65A71}" srcOrd="7" destOrd="0" presId="urn:microsoft.com/office/officeart/2008/layout/LinedList"/>
    <dgm:cxn modelId="{8711B619-E102-47EA-B2DF-CAEDE9B9F6F1}" type="presParOf" srcId="{2859BD23-A235-43DC-B1F9-33558AD65A71}" destId="{12A77F36-AC45-47E3-A8E1-BC5CE514A374}" srcOrd="0" destOrd="0" presId="urn:microsoft.com/office/officeart/2008/layout/LinedList"/>
    <dgm:cxn modelId="{368075DE-9901-4CEF-B9B9-29D0B0B16694}" type="presParOf" srcId="{2859BD23-A235-43DC-B1F9-33558AD65A71}" destId="{14DB9976-6018-4FCA-A371-D378BF838E86}" srcOrd="1" destOrd="0" presId="urn:microsoft.com/office/officeart/2008/layout/LinedList"/>
    <dgm:cxn modelId="{51E12B0E-8A8B-44ED-977E-75B67037E16D}" type="presParOf" srcId="{2859BD23-A235-43DC-B1F9-33558AD65A71}" destId="{771D3E4A-AFC3-41FF-8268-9A658F8F828A}" srcOrd="2" destOrd="0" presId="urn:microsoft.com/office/officeart/2008/layout/LinedList"/>
    <dgm:cxn modelId="{5828E624-A7D5-448F-9FB2-9373A351C791}" type="presParOf" srcId="{E2E219AF-4531-4F45-8127-89945879BC38}" destId="{A25FAFDD-2CB8-4A75-B720-07408F37440A}" srcOrd="8" destOrd="0" presId="urn:microsoft.com/office/officeart/2008/layout/LinedList"/>
    <dgm:cxn modelId="{DA318867-8D97-4F9B-B39B-66199E0CA4F7}" type="presParOf" srcId="{E2E219AF-4531-4F45-8127-89945879BC38}" destId="{67BF1D41-24A4-4B1D-92E1-9F891920A402}" srcOrd="9" destOrd="0" presId="urn:microsoft.com/office/officeart/2008/layout/LinedList"/>
    <dgm:cxn modelId="{F278F825-9E66-46E9-84D5-93BEE94879C5}" type="presParOf" srcId="{E2E219AF-4531-4F45-8127-89945879BC38}" destId="{51392E89-4194-410D-A890-2BCFF1815FEC}" srcOrd="10" destOrd="0" presId="urn:microsoft.com/office/officeart/2008/layout/LinedList"/>
    <dgm:cxn modelId="{B0E242AE-79A9-4CBC-B166-F2AD0F9440FB}" type="presParOf" srcId="{51392E89-4194-410D-A890-2BCFF1815FEC}" destId="{7474C920-20D0-4E64-98DA-B2726EB636C1}" srcOrd="0" destOrd="0" presId="urn:microsoft.com/office/officeart/2008/layout/LinedList"/>
    <dgm:cxn modelId="{32D27744-CA89-49D0-B277-994D7257A6F7}" type="presParOf" srcId="{51392E89-4194-410D-A890-2BCFF1815FEC}" destId="{9BCC65F0-DFAA-4275-982E-6B7756E8585F}" srcOrd="1" destOrd="0" presId="urn:microsoft.com/office/officeart/2008/layout/LinedList"/>
    <dgm:cxn modelId="{F8CB3AD8-EDE2-410D-AA29-50CEE4296C42}" type="presParOf" srcId="{51392E89-4194-410D-A890-2BCFF1815FEC}" destId="{99D0E064-1C9D-4F62-AD0F-4179DAC36312}" srcOrd="2" destOrd="0" presId="urn:microsoft.com/office/officeart/2008/layout/LinedList"/>
    <dgm:cxn modelId="{87FB618E-276E-42B4-811B-B8EDEC643504}" type="presParOf" srcId="{E2E219AF-4531-4F45-8127-89945879BC38}" destId="{D8F7E43E-6CE8-4494-AB77-FDD0F397E10E}" srcOrd="11" destOrd="0" presId="urn:microsoft.com/office/officeart/2008/layout/LinedList"/>
    <dgm:cxn modelId="{CA439E4A-19BA-4CD9-8341-2E21732A840D}" type="presParOf" srcId="{E2E219AF-4531-4F45-8127-89945879BC38}" destId="{D9DAF0D7-0CE1-4944-9176-0F51B827013C}"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BFF5BC-FECB-4334-A1C8-4EDA38EC819A}" type="doc">
      <dgm:prSet loTypeId="urn:microsoft.com/office/officeart/2008/layout/LinedList" loCatId="list" qsTypeId="urn:microsoft.com/office/officeart/2005/8/quickstyle/simple2" qsCatId="simple" csTypeId="urn:microsoft.com/office/officeart/2005/8/colors/colorful4" csCatId="colorful" phldr="1"/>
      <dgm:spPr/>
      <dgm:t>
        <a:bodyPr/>
        <a:lstStyle/>
        <a:p>
          <a:endParaRPr lang="vi-VN"/>
        </a:p>
      </dgm:t>
    </dgm:pt>
    <dgm:pt modelId="{930FB775-9BA2-41D4-AB74-2C17AB5768F7}">
      <dgm:prSet phldrT="[Văn bản]" custT="1"/>
      <dgm:spPr/>
      <dgm:t>
        <a:bodyPr/>
        <a:lstStyle/>
        <a:p>
          <a:r>
            <a:rPr lang="vi-VN" sz="3400" b="1" dirty="0">
              <a:latin typeface="Roboto" panose="02000000000000000000" pitchFamily="2" charset="0"/>
              <a:ea typeface="Roboto" panose="02000000000000000000" pitchFamily="2" charset="0"/>
              <a:cs typeface="Roboto" panose="02000000000000000000" pitchFamily="2" charset="0"/>
            </a:rPr>
            <a:t>Hạn chế</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64439B36-40B3-43A8-90A9-98E60F357162}" type="parTrans" cxnId="{DF703DA1-0CAD-4118-9BEF-CDC6A2455AF9}">
      <dgm:prSet/>
      <dgm:spPr/>
      <dgm:t>
        <a:bodyPr/>
        <a:lstStyle/>
        <a:p>
          <a:endParaRPr lang="vi-VN">
            <a:latin typeface="Times New Roman (Đầu đề)"/>
          </a:endParaRPr>
        </a:p>
      </dgm:t>
    </dgm:pt>
    <dgm:pt modelId="{2543FDFC-BA6E-4E5D-A871-BAAC435464B3}" type="sibTrans" cxnId="{DF703DA1-0CAD-4118-9BEF-CDC6A2455AF9}">
      <dgm:prSet/>
      <dgm:spPr/>
      <dgm:t>
        <a:bodyPr/>
        <a:lstStyle/>
        <a:p>
          <a:endParaRPr lang="vi-VN">
            <a:latin typeface="Times New Roman (Đầu đề)"/>
          </a:endParaRPr>
        </a:p>
      </dgm:t>
    </dgm:pt>
    <dgm:pt modelId="{FEC429D8-E4BB-48EC-ABE2-8A8DB10AA2AE}">
      <dgm:prSet phldrT="[Văn bản]" custT="1"/>
      <dgm:spPr/>
      <dgm:t>
        <a:bodyPr/>
        <a:lstStyle/>
        <a:p>
          <a:pPr algn="just"/>
          <a:r>
            <a:rPr lang="vi-VN" sz="3400" dirty="0"/>
            <a:t>Việc thí điểm đào tạo k</a:t>
          </a:r>
          <a:r>
            <a:rPr lang="vi-VN" sz="3400" dirty="0">
              <a:latin typeface="Roboto" panose="02000000000000000000" pitchFamily="2" charset="0"/>
              <a:ea typeface="Roboto" panose="02000000000000000000" pitchFamily="2" charset="0"/>
              <a:cs typeface="Roboto" panose="02000000000000000000" pitchFamily="2" charset="0"/>
            </a:rPr>
            <a:t>hó khăn về quy định đặt hàng đào tạo và kinh phí thực hiện</a:t>
          </a:r>
        </a:p>
      </dgm:t>
    </dgm:pt>
    <dgm:pt modelId="{62C3E2C6-259F-4460-A81D-944833339FA0}" type="parTrans" cxnId="{99C32953-F89D-49FF-A1C4-38447637F4AE}">
      <dgm:prSet/>
      <dgm:spPr/>
      <dgm:t>
        <a:bodyPr/>
        <a:lstStyle/>
        <a:p>
          <a:endParaRPr lang="vi-VN">
            <a:latin typeface="Times New Roman (Đầu đề)"/>
          </a:endParaRPr>
        </a:p>
      </dgm:t>
    </dgm:pt>
    <dgm:pt modelId="{64A95766-D740-43BF-8FAD-B29233AB1065}" type="sibTrans" cxnId="{99C32953-F89D-49FF-A1C4-38447637F4AE}">
      <dgm:prSet/>
      <dgm:spPr/>
      <dgm:t>
        <a:bodyPr/>
        <a:lstStyle/>
        <a:p>
          <a:endParaRPr lang="vi-VN">
            <a:latin typeface="Times New Roman (Đầu đề)"/>
          </a:endParaRPr>
        </a:p>
      </dgm:t>
    </dgm:pt>
    <dgm:pt modelId="{BE0B03EA-4D2B-4C92-8F30-1656E4DF8A69}">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Việc triển khai thực hiện Chuẩn cơ sở giáo dục đại học theo Thông tư 01/2024/TT-BGDĐT</a:t>
          </a:r>
        </a:p>
      </dgm:t>
    </dgm:pt>
    <dgm:pt modelId="{411B4AA6-52ED-48FB-A115-55B5013343D2}" type="parTrans" cxnId="{9F1AB1C8-9506-481D-8DD8-B8139689C289}">
      <dgm:prSet/>
      <dgm:spPr/>
      <dgm:t>
        <a:bodyPr/>
        <a:lstStyle/>
        <a:p>
          <a:endParaRPr lang="vi-VN">
            <a:latin typeface="Times New Roman (Đầu đề)"/>
          </a:endParaRPr>
        </a:p>
      </dgm:t>
    </dgm:pt>
    <dgm:pt modelId="{2CFF38F8-AC2E-43EE-B0C3-4A0CB41D3C39}" type="sibTrans" cxnId="{9F1AB1C8-9506-481D-8DD8-B8139689C289}">
      <dgm:prSet/>
      <dgm:spPr/>
      <dgm:t>
        <a:bodyPr/>
        <a:lstStyle/>
        <a:p>
          <a:endParaRPr lang="vi-VN">
            <a:latin typeface="Times New Roman (Đầu đề)"/>
          </a:endParaRPr>
        </a:p>
      </dgm:t>
    </dgm:pt>
    <dgm:pt modelId="{746C7804-A153-4152-9EA0-C33C9702B2BB}" type="pres">
      <dgm:prSet presAssocID="{BBBFF5BC-FECB-4334-A1C8-4EDA38EC819A}" presName="vert0" presStyleCnt="0">
        <dgm:presLayoutVars>
          <dgm:dir/>
          <dgm:animOne val="branch"/>
          <dgm:animLvl val="lvl"/>
        </dgm:presLayoutVars>
      </dgm:prSet>
      <dgm:spPr/>
    </dgm:pt>
    <dgm:pt modelId="{83F7E334-76A8-4A04-A1AC-AD0B01D56543}" type="pres">
      <dgm:prSet presAssocID="{930FB775-9BA2-41D4-AB74-2C17AB5768F7}" presName="thickLine" presStyleLbl="alignNode1" presStyleIdx="0" presStyleCnt="1"/>
      <dgm:spPr/>
    </dgm:pt>
    <dgm:pt modelId="{F1852000-75AC-4163-BE43-B13B89CC069C}" type="pres">
      <dgm:prSet presAssocID="{930FB775-9BA2-41D4-AB74-2C17AB5768F7}" presName="horz1" presStyleCnt="0"/>
      <dgm:spPr/>
    </dgm:pt>
    <dgm:pt modelId="{35B1CAFB-975C-4951-9C1C-5F1FE02F66F8}" type="pres">
      <dgm:prSet presAssocID="{930FB775-9BA2-41D4-AB74-2C17AB5768F7}" presName="tx1" presStyleLbl="revTx" presStyleIdx="0" presStyleCnt="3"/>
      <dgm:spPr/>
    </dgm:pt>
    <dgm:pt modelId="{E2E219AF-4531-4F45-8127-89945879BC38}" type="pres">
      <dgm:prSet presAssocID="{930FB775-9BA2-41D4-AB74-2C17AB5768F7}" presName="vert1" presStyleCnt="0"/>
      <dgm:spPr/>
    </dgm:pt>
    <dgm:pt modelId="{C36D70FB-2011-4FF8-99B3-39E9C7DFE600}" type="pres">
      <dgm:prSet presAssocID="{FEC429D8-E4BB-48EC-ABE2-8A8DB10AA2AE}" presName="vertSpace2a" presStyleCnt="0"/>
      <dgm:spPr/>
    </dgm:pt>
    <dgm:pt modelId="{ACC0A490-6479-474F-9D55-1C7A7EE54C10}" type="pres">
      <dgm:prSet presAssocID="{FEC429D8-E4BB-48EC-ABE2-8A8DB10AA2AE}" presName="horz2" presStyleCnt="0"/>
      <dgm:spPr/>
    </dgm:pt>
    <dgm:pt modelId="{3B09E22A-5DB2-4C7F-96AA-2AC711277434}" type="pres">
      <dgm:prSet presAssocID="{FEC429D8-E4BB-48EC-ABE2-8A8DB10AA2AE}" presName="horzSpace2" presStyleCnt="0"/>
      <dgm:spPr/>
    </dgm:pt>
    <dgm:pt modelId="{40835225-0D2F-407A-8A5E-2770D04AA4D8}" type="pres">
      <dgm:prSet presAssocID="{FEC429D8-E4BB-48EC-ABE2-8A8DB10AA2AE}" presName="tx2" presStyleLbl="revTx" presStyleIdx="1" presStyleCnt="3"/>
      <dgm:spPr/>
    </dgm:pt>
    <dgm:pt modelId="{6A177838-D6C5-4B29-B993-C2024E096CFE}" type="pres">
      <dgm:prSet presAssocID="{FEC429D8-E4BB-48EC-ABE2-8A8DB10AA2AE}" presName="vert2" presStyleCnt="0"/>
      <dgm:spPr/>
    </dgm:pt>
    <dgm:pt modelId="{1C20A5FF-366F-438E-BBF3-63C9AE23B8F6}" type="pres">
      <dgm:prSet presAssocID="{FEC429D8-E4BB-48EC-ABE2-8A8DB10AA2AE}" presName="thinLine2b" presStyleLbl="callout" presStyleIdx="0" presStyleCnt="2"/>
      <dgm:spPr/>
    </dgm:pt>
    <dgm:pt modelId="{73BE4717-CCFF-46DC-817C-C119F0C9EE8D}" type="pres">
      <dgm:prSet presAssocID="{FEC429D8-E4BB-48EC-ABE2-8A8DB10AA2AE}" presName="vertSpace2b" presStyleCnt="0"/>
      <dgm:spPr/>
    </dgm:pt>
    <dgm:pt modelId="{51392E89-4194-410D-A890-2BCFF1815FEC}" type="pres">
      <dgm:prSet presAssocID="{BE0B03EA-4D2B-4C92-8F30-1656E4DF8A69}" presName="horz2" presStyleCnt="0"/>
      <dgm:spPr/>
    </dgm:pt>
    <dgm:pt modelId="{7474C920-20D0-4E64-98DA-B2726EB636C1}" type="pres">
      <dgm:prSet presAssocID="{BE0B03EA-4D2B-4C92-8F30-1656E4DF8A69}" presName="horzSpace2" presStyleCnt="0"/>
      <dgm:spPr/>
    </dgm:pt>
    <dgm:pt modelId="{9BCC65F0-DFAA-4275-982E-6B7756E8585F}" type="pres">
      <dgm:prSet presAssocID="{BE0B03EA-4D2B-4C92-8F30-1656E4DF8A69}" presName="tx2" presStyleLbl="revTx" presStyleIdx="2" presStyleCnt="3"/>
      <dgm:spPr/>
    </dgm:pt>
    <dgm:pt modelId="{99D0E064-1C9D-4F62-AD0F-4179DAC36312}" type="pres">
      <dgm:prSet presAssocID="{BE0B03EA-4D2B-4C92-8F30-1656E4DF8A69}" presName="vert2" presStyleCnt="0"/>
      <dgm:spPr/>
    </dgm:pt>
    <dgm:pt modelId="{D8F7E43E-6CE8-4494-AB77-FDD0F397E10E}" type="pres">
      <dgm:prSet presAssocID="{BE0B03EA-4D2B-4C92-8F30-1656E4DF8A69}" presName="thinLine2b" presStyleLbl="callout" presStyleIdx="1" presStyleCnt="2"/>
      <dgm:spPr/>
    </dgm:pt>
    <dgm:pt modelId="{D9DAF0D7-0CE1-4944-9176-0F51B827013C}" type="pres">
      <dgm:prSet presAssocID="{BE0B03EA-4D2B-4C92-8F30-1656E4DF8A69}" presName="vertSpace2b" presStyleCnt="0"/>
      <dgm:spPr/>
    </dgm:pt>
  </dgm:ptLst>
  <dgm:cxnLst>
    <dgm:cxn modelId="{C450591C-2698-45AA-A03E-98A6E26A84EF}" type="presOf" srcId="{BE0B03EA-4D2B-4C92-8F30-1656E4DF8A69}" destId="{9BCC65F0-DFAA-4275-982E-6B7756E8585F}" srcOrd="0" destOrd="0" presId="urn:microsoft.com/office/officeart/2008/layout/LinedList"/>
    <dgm:cxn modelId="{99C32953-F89D-49FF-A1C4-38447637F4AE}" srcId="{930FB775-9BA2-41D4-AB74-2C17AB5768F7}" destId="{FEC429D8-E4BB-48EC-ABE2-8A8DB10AA2AE}" srcOrd="0" destOrd="0" parTransId="{62C3E2C6-259F-4460-A81D-944833339FA0}" sibTransId="{64A95766-D740-43BF-8FAD-B29233AB1065}"/>
    <dgm:cxn modelId="{90AB9B59-456D-452F-B5D1-B7D22BB85E02}" type="presOf" srcId="{BBBFF5BC-FECB-4334-A1C8-4EDA38EC819A}" destId="{746C7804-A153-4152-9EA0-C33C9702B2BB}" srcOrd="0" destOrd="0" presId="urn:microsoft.com/office/officeart/2008/layout/LinedList"/>
    <dgm:cxn modelId="{0DBC5C94-14C4-4F06-9540-28D8E9E3FE11}" type="presOf" srcId="{930FB775-9BA2-41D4-AB74-2C17AB5768F7}" destId="{35B1CAFB-975C-4951-9C1C-5F1FE02F66F8}" srcOrd="0" destOrd="0" presId="urn:microsoft.com/office/officeart/2008/layout/LinedList"/>
    <dgm:cxn modelId="{D0D8379A-D0D4-4FB9-9025-D31137101E54}" type="presOf" srcId="{FEC429D8-E4BB-48EC-ABE2-8A8DB10AA2AE}" destId="{40835225-0D2F-407A-8A5E-2770D04AA4D8}" srcOrd="0" destOrd="0" presId="urn:microsoft.com/office/officeart/2008/layout/LinedList"/>
    <dgm:cxn modelId="{DF703DA1-0CAD-4118-9BEF-CDC6A2455AF9}" srcId="{BBBFF5BC-FECB-4334-A1C8-4EDA38EC819A}" destId="{930FB775-9BA2-41D4-AB74-2C17AB5768F7}" srcOrd="0" destOrd="0" parTransId="{64439B36-40B3-43A8-90A9-98E60F357162}" sibTransId="{2543FDFC-BA6E-4E5D-A871-BAAC435464B3}"/>
    <dgm:cxn modelId="{9F1AB1C8-9506-481D-8DD8-B8139689C289}" srcId="{930FB775-9BA2-41D4-AB74-2C17AB5768F7}" destId="{BE0B03EA-4D2B-4C92-8F30-1656E4DF8A69}" srcOrd="1" destOrd="0" parTransId="{411B4AA6-52ED-48FB-A115-55B5013343D2}" sibTransId="{2CFF38F8-AC2E-43EE-B0C3-4A0CB41D3C39}"/>
    <dgm:cxn modelId="{495FE59F-49D7-48C2-80FE-51DD1657F074}" type="presParOf" srcId="{746C7804-A153-4152-9EA0-C33C9702B2BB}" destId="{83F7E334-76A8-4A04-A1AC-AD0B01D56543}" srcOrd="0" destOrd="0" presId="urn:microsoft.com/office/officeart/2008/layout/LinedList"/>
    <dgm:cxn modelId="{A0244C3F-F3A3-471D-8210-3DCAA9E4A1BF}" type="presParOf" srcId="{746C7804-A153-4152-9EA0-C33C9702B2BB}" destId="{F1852000-75AC-4163-BE43-B13B89CC069C}" srcOrd="1" destOrd="0" presId="urn:microsoft.com/office/officeart/2008/layout/LinedList"/>
    <dgm:cxn modelId="{D3A2FD0D-923F-41D9-96C0-735E828C0D2E}" type="presParOf" srcId="{F1852000-75AC-4163-BE43-B13B89CC069C}" destId="{35B1CAFB-975C-4951-9C1C-5F1FE02F66F8}" srcOrd="0" destOrd="0" presId="urn:microsoft.com/office/officeart/2008/layout/LinedList"/>
    <dgm:cxn modelId="{B0D241BA-3BCA-4C07-9445-D1D64C6849FC}" type="presParOf" srcId="{F1852000-75AC-4163-BE43-B13B89CC069C}" destId="{E2E219AF-4531-4F45-8127-89945879BC38}" srcOrd="1" destOrd="0" presId="urn:microsoft.com/office/officeart/2008/layout/LinedList"/>
    <dgm:cxn modelId="{A8EEF597-78A9-4817-8641-B62EDA4B0BDA}" type="presParOf" srcId="{E2E219AF-4531-4F45-8127-89945879BC38}" destId="{C36D70FB-2011-4FF8-99B3-39E9C7DFE600}" srcOrd="0" destOrd="0" presId="urn:microsoft.com/office/officeart/2008/layout/LinedList"/>
    <dgm:cxn modelId="{8D192E70-BDDD-4E1B-97F3-7E82685BE0AC}" type="presParOf" srcId="{E2E219AF-4531-4F45-8127-89945879BC38}" destId="{ACC0A490-6479-474F-9D55-1C7A7EE54C10}" srcOrd="1" destOrd="0" presId="urn:microsoft.com/office/officeart/2008/layout/LinedList"/>
    <dgm:cxn modelId="{53B1F0A8-767A-4EC8-828E-51B673C685EE}" type="presParOf" srcId="{ACC0A490-6479-474F-9D55-1C7A7EE54C10}" destId="{3B09E22A-5DB2-4C7F-96AA-2AC711277434}" srcOrd="0" destOrd="0" presId="urn:microsoft.com/office/officeart/2008/layout/LinedList"/>
    <dgm:cxn modelId="{1CAB110E-AABF-48BE-AE61-1AE335ACC97C}" type="presParOf" srcId="{ACC0A490-6479-474F-9D55-1C7A7EE54C10}" destId="{40835225-0D2F-407A-8A5E-2770D04AA4D8}" srcOrd="1" destOrd="0" presId="urn:microsoft.com/office/officeart/2008/layout/LinedList"/>
    <dgm:cxn modelId="{9ED3C720-6187-4A53-889E-8E071A490073}" type="presParOf" srcId="{ACC0A490-6479-474F-9D55-1C7A7EE54C10}" destId="{6A177838-D6C5-4B29-B993-C2024E096CFE}" srcOrd="2" destOrd="0" presId="urn:microsoft.com/office/officeart/2008/layout/LinedList"/>
    <dgm:cxn modelId="{A614C0A3-0C8D-4CF8-AA92-B11937970C2F}" type="presParOf" srcId="{E2E219AF-4531-4F45-8127-89945879BC38}" destId="{1C20A5FF-366F-438E-BBF3-63C9AE23B8F6}" srcOrd="2" destOrd="0" presId="urn:microsoft.com/office/officeart/2008/layout/LinedList"/>
    <dgm:cxn modelId="{A75B4239-DD20-4C4D-9C43-1D3D53EA6FC6}" type="presParOf" srcId="{E2E219AF-4531-4F45-8127-89945879BC38}" destId="{73BE4717-CCFF-46DC-817C-C119F0C9EE8D}" srcOrd="3" destOrd="0" presId="urn:microsoft.com/office/officeart/2008/layout/LinedList"/>
    <dgm:cxn modelId="{F278F825-9E66-46E9-84D5-93BEE94879C5}" type="presParOf" srcId="{E2E219AF-4531-4F45-8127-89945879BC38}" destId="{51392E89-4194-410D-A890-2BCFF1815FEC}" srcOrd="4" destOrd="0" presId="urn:microsoft.com/office/officeart/2008/layout/LinedList"/>
    <dgm:cxn modelId="{B0E242AE-79A9-4CBC-B166-F2AD0F9440FB}" type="presParOf" srcId="{51392E89-4194-410D-A890-2BCFF1815FEC}" destId="{7474C920-20D0-4E64-98DA-B2726EB636C1}" srcOrd="0" destOrd="0" presId="urn:microsoft.com/office/officeart/2008/layout/LinedList"/>
    <dgm:cxn modelId="{32D27744-CA89-49D0-B277-994D7257A6F7}" type="presParOf" srcId="{51392E89-4194-410D-A890-2BCFF1815FEC}" destId="{9BCC65F0-DFAA-4275-982E-6B7756E8585F}" srcOrd="1" destOrd="0" presId="urn:microsoft.com/office/officeart/2008/layout/LinedList"/>
    <dgm:cxn modelId="{F8CB3AD8-EDE2-410D-AA29-50CEE4296C42}" type="presParOf" srcId="{51392E89-4194-410D-A890-2BCFF1815FEC}" destId="{99D0E064-1C9D-4F62-AD0F-4179DAC36312}" srcOrd="2" destOrd="0" presId="urn:microsoft.com/office/officeart/2008/layout/LinedList"/>
    <dgm:cxn modelId="{87FB618E-276E-42B4-811B-B8EDEC643504}" type="presParOf" srcId="{E2E219AF-4531-4F45-8127-89945879BC38}" destId="{D8F7E43E-6CE8-4494-AB77-FDD0F397E10E}" srcOrd="5" destOrd="0" presId="urn:microsoft.com/office/officeart/2008/layout/LinedList"/>
    <dgm:cxn modelId="{CA439E4A-19BA-4CD9-8341-2E21732A840D}" type="presParOf" srcId="{E2E219AF-4531-4F45-8127-89945879BC38}" destId="{D9DAF0D7-0CE1-4944-9176-0F51B827013C}"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80EADA-9FD4-48F4-B989-3394EA83922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vi-VN"/>
        </a:p>
      </dgm:t>
    </dgm:pt>
    <dgm:pt modelId="{B76E49E9-E1C6-40C5-948C-EA3DA042F9C6}">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1. Tổ chức các hoạt động còn lại theo Kế hoạch số 1443/KH-UBND </a:t>
          </a:r>
        </a:p>
      </dgm:t>
    </dgm:pt>
    <dgm:pt modelId="{D3C58BFF-568E-4AC1-914E-0D5853A45B35}" type="parTrans" cxnId="{ECF5BDF1-6C2C-413C-AE94-3B2F81771082}">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7D870370-E7C6-45FF-BEB0-A4F7F72864EE}" type="sibTrans" cxnId="{ECF5BDF1-6C2C-413C-AE94-3B2F81771082}">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7885643C-09D1-4988-A8DA-DFA958C4D7AB}">
      <dgm:prSet phldrT="[Văn bản]" custT="1"/>
      <dgm:spPr/>
      <dgm:t>
        <a:bodyPr/>
        <a:lstStyle/>
        <a:p>
          <a:r>
            <a:rPr lang="en-US" sz="3400" dirty="0">
              <a:latin typeface="Roboto" panose="02000000000000000000" pitchFamily="2" charset="0"/>
              <a:ea typeface="Roboto" panose="02000000000000000000" pitchFamily="2" charset="0"/>
              <a:cs typeface="Roboto" panose="02000000000000000000" pitchFamily="2" charset="0"/>
            </a:rPr>
            <a:t>2</a:t>
          </a:r>
          <a:r>
            <a:rPr lang="vi-VN" sz="3400" dirty="0">
              <a:latin typeface="Roboto" panose="02000000000000000000" pitchFamily="2" charset="0"/>
              <a:ea typeface="Roboto" panose="02000000000000000000" pitchFamily="2" charset="0"/>
              <a:cs typeface="Roboto" panose="02000000000000000000" pitchFamily="2" charset="0"/>
            </a:rPr>
            <a:t>. Triển khai thí điểm đào tạo các Đề án thành phần </a:t>
          </a:r>
          <a:r>
            <a:rPr lang="en-US" sz="3400" dirty="0">
              <a:latin typeface="Roboto" panose="02000000000000000000" pitchFamily="2" charset="0"/>
              <a:ea typeface="Roboto" panose="02000000000000000000" pitchFamily="2" charset="0"/>
              <a:cs typeface="Roboto" panose="02000000000000000000" pitchFamily="2" charset="0"/>
            </a:rPr>
            <a:t>1, 3, 5, 8 </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462A1254-2EF3-4007-A82F-82AFA9993D6D}" type="parTrans" cxnId="{AD4D9C4F-5FB1-4176-B936-433B924121F3}">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881A4536-8AFB-467C-88B6-354B1282766B}" type="sibTrans" cxnId="{AD4D9C4F-5FB1-4176-B936-433B924121F3}">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6B0ABE7D-C82C-43E5-B773-FE97378B3D8D}">
      <dgm:prSet phldrT="[Văn bản]" custT="1"/>
      <dgm:spPr/>
      <dgm:t>
        <a:bodyPr/>
        <a:lstStyle/>
        <a:p>
          <a:pPr algn="just"/>
          <a:r>
            <a:rPr lang="en-US" sz="3400" dirty="0">
              <a:latin typeface="Roboto" panose="02000000000000000000" pitchFamily="2" charset="0"/>
              <a:ea typeface="Roboto" panose="02000000000000000000" pitchFamily="2" charset="0"/>
              <a:cs typeface="Roboto" panose="02000000000000000000" pitchFamily="2" charset="0"/>
            </a:rPr>
            <a:t>3. </a:t>
          </a:r>
          <a:r>
            <a:rPr lang="en-US" sz="3400" dirty="0" err="1">
              <a:latin typeface="Roboto" panose="02000000000000000000" pitchFamily="2" charset="0"/>
              <a:ea typeface="Roboto" panose="02000000000000000000" pitchFamily="2" charset="0"/>
              <a:cs typeface="Roboto" panose="02000000000000000000" pitchFamily="2" charset="0"/>
            </a:rPr>
            <a:t>Truyền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thông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kết</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quả</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Đề</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án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gắn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với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công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hướng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nghiệp</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giới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thiệu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chương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trình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đào</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tạo</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80CCD45D-2B8D-424B-A45F-4C31A88ADD55}" type="parTrans" cxnId="{A0472786-0179-42E4-A34E-1275F6974AFD}">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FF7D4B54-587F-4AED-9CA2-B21830F43F31}" type="sibTrans" cxnId="{A0472786-0179-42E4-A34E-1275F6974AFD}">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3CA13D9C-7F2C-4024-844E-CF8995BA053E}">
      <dgm:prSet phldrT="[Văn bản]" custT="1"/>
      <dgm:spPr/>
      <dgm:t>
        <a:bodyPr/>
        <a:lstStyle/>
        <a:p>
          <a:pPr algn="just"/>
          <a:r>
            <a:rPr lang="en-US" sz="3400" dirty="0">
              <a:latin typeface="Roboto" panose="02000000000000000000" pitchFamily="2" charset="0"/>
              <a:ea typeface="Roboto" panose="02000000000000000000" pitchFamily="2" charset="0"/>
              <a:cs typeface="Roboto" panose="02000000000000000000" pitchFamily="2" charset="0"/>
            </a:rPr>
            <a:t>4. </a:t>
          </a:r>
          <a:r>
            <a:rPr lang="en-US" sz="3400" dirty="0" err="1">
              <a:latin typeface="Roboto" panose="02000000000000000000" pitchFamily="2" charset="0"/>
              <a:ea typeface="Roboto" panose="02000000000000000000" pitchFamily="2" charset="0"/>
              <a:cs typeface="Roboto" panose="02000000000000000000" pitchFamily="2" charset="0"/>
            </a:rPr>
            <a:t>Thực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hiện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nội</a:t>
          </a:r>
          <a:r>
            <a:rPr lang="en-US" sz="3400" dirty="0">
              <a:latin typeface="Roboto" panose="02000000000000000000" pitchFamily="2" charset="0"/>
              <a:ea typeface="Roboto" panose="02000000000000000000" pitchFamily="2" charset="0"/>
              <a:cs typeface="Roboto" panose="02000000000000000000" pitchFamily="2" charset="0"/>
            </a:rPr>
            <a:t> dung </a:t>
          </a:r>
          <a:r>
            <a:rPr lang="en-US" sz="3400" dirty="0" err="1">
              <a:latin typeface="Roboto" panose="02000000000000000000" pitchFamily="2" charset="0"/>
              <a:ea typeface="Roboto" panose="02000000000000000000" pitchFamily="2" charset="0"/>
              <a:cs typeface="Roboto" panose="02000000000000000000" pitchFamily="2" charset="0"/>
            </a:rPr>
            <a:t>liên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quan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đến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Đại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học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Khởi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nghiệp</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xây</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dựng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trung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tâm</a:t>
          </a:r>
          <a:r>
            <a:rPr lang="vi-VN" sz="3400" dirty="0">
              <a:latin typeface="Roboto" panose="02000000000000000000" pitchFamily="2" charset="0"/>
              <a:ea typeface="Roboto" panose="02000000000000000000" pitchFamily="2" charset="0"/>
              <a:cs typeface="Roboto" panose="02000000000000000000" pitchFamily="2" charset="0"/>
            </a:rPr>
            <a:t> khởi nghiệp đổi mới sáng tạo</a:t>
          </a:r>
        </a:p>
      </dgm:t>
    </dgm:pt>
    <dgm:pt modelId="{0C58AF8C-99F2-4865-87F6-5B98CD1451B8}" type="parTrans" cxnId="{6735BB8F-E364-421B-A9ED-167CD79E838D}">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06BB687D-A177-4B28-84E4-48165A79D73F}" type="sibTrans" cxnId="{6735BB8F-E364-421B-A9ED-167CD79E838D}">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8BD997E4-A949-4E38-A095-2E78DC5178C2}" type="pres">
      <dgm:prSet presAssocID="{8880EADA-9FD4-48F4-B989-3394EA839223}" presName="linear" presStyleCnt="0">
        <dgm:presLayoutVars>
          <dgm:animLvl val="lvl"/>
          <dgm:resizeHandles val="exact"/>
        </dgm:presLayoutVars>
      </dgm:prSet>
      <dgm:spPr/>
    </dgm:pt>
    <dgm:pt modelId="{78FBD44A-2EB0-4C69-A32C-8509BC9B1226}" type="pres">
      <dgm:prSet presAssocID="{B76E49E9-E1C6-40C5-948C-EA3DA042F9C6}" presName="parentText" presStyleLbl="node1" presStyleIdx="0" presStyleCnt="4" custLinFactY="-53704" custLinFactNeighborY="-100000">
        <dgm:presLayoutVars>
          <dgm:chMax val="0"/>
          <dgm:bulletEnabled val="1"/>
        </dgm:presLayoutVars>
      </dgm:prSet>
      <dgm:spPr/>
    </dgm:pt>
    <dgm:pt modelId="{9EAEB96C-D2EB-4BC4-94FA-1C9CBA26E5AE}" type="pres">
      <dgm:prSet presAssocID="{7D870370-E7C6-45FF-BEB0-A4F7F72864EE}" presName="spacer" presStyleCnt="0"/>
      <dgm:spPr/>
    </dgm:pt>
    <dgm:pt modelId="{8A6316D0-74D4-48F6-A4AA-015F08EC749D}" type="pres">
      <dgm:prSet presAssocID="{7885643C-09D1-4988-A8DA-DFA958C4D7AB}" presName="parentText" presStyleLbl="node1" presStyleIdx="1" presStyleCnt="4">
        <dgm:presLayoutVars>
          <dgm:chMax val="0"/>
          <dgm:bulletEnabled val="1"/>
        </dgm:presLayoutVars>
      </dgm:prSet>
      <dgm:spPr/>
    </dgm:pt>
    <dgm:pt modelId="{1C002804-0BDA-4364-87A2-88686C65590A}" type="pres">
      <dgm:prSet presAssocID="{881A4536-8AFB-467C-88B6-354B1282766B}" presName="spacer" presStyleCnt="0"/>
      <dgm:spPr/>
    </dgm:pt>
    <dgm:pt modelId="{8036AE3C-4BC7-4B42-A734-6B8B8B9EC8A6}" type="pres">
      <dgm:prSet presAssocID="{6B0ABE7D-C82C-43E5-B773-FE97378B3D8D}" presName="parentText" presStyleLbl="node1" presStyleIdx="2" presStyleCnt="4" custLinFactY="23893" custLinFactNeighborX="646" custLinFactNeighborY="100000">
        <dgm:presLayoutVars>
          <dgm:chMax val="0"/>
          <dgm:bulletEnabled val="1"/>
        </dgm:presLayoutVars>
      </dgm:prSet>
      <dgm:spPr/>
    </dgm:pt>
    <dgm:pt modelId="{C8A045BD-7261-404A-A495-C9DD0B775050}" type="pres">
      <dgm:prSet presAssocID="{FF7D4B54-587F-4AED-9CA2-B21830F43F31}" presName="spacer" presStyleCnt="0"/>
      <dgm:spPr/>
    </dgm:pt>
    <dgm:pt modelId="{CE278C3B-C60C-4897-8467-052E9338AEE4}" type="pres">
      <dgm:prSet presAssocID="{3CA13D9C-7F2C-4024-844E-CF8995BA053E}" presName="parentText" presStyleLbl="node1" presStyleIdx="3" presStyleCnt="4" custLinFactY="70265" custLinFactNeighborY="100000">
        <dgm:presLayoutVars>
          <dgm:chMax val="0"/>
          <dgm:bulletEnabled val="1"/>
        </dgm:presLayoutVars>
      </dgm:prSet>
      <dgm:spPr/>
    </dgm:pt>
  </dgm:ptLst>
  <dgm:cxnLst>
    <dgm:cxn modelId="{2D835900-FDAC-4A69-B703-C05BD6ED6561}" type="presOf" srcId="{6B0ABE7D-C82C-43E5-B773-FE97378B3D8D}" destId="{8036AE3C-4BC7-4B42-A734-6B8B8B9EC8A6}" srcOrd="0" destOrd="0" presId="urn:microsoft.com/office/officeart/2005/8/layout/vList2"/>
    <dgm:cxn modelId="{AD4D9C4F-5FB1-4176-B936-433B924121F3}" srcId="{8880EADA-9FD4-48F4-B989-3394EA839223}" destId="{7885643C-09D1-4988-A8DA-DFA958C4D7AB}" srcOrd="1" destOrd="0" parTransId="{462A1254-2EF3-4007-A82F-82AFA9993D6D}" sibTransId="{881A4536-8AFB-467C-88B6-354B1282766B}"/>
    <dgm:cxn modelId="{A0472786-0179-42E4-A34E-1275F6974AFD}" srcId="{8880EADA-9FD4-48F4-B989-3394EA839223}" destId="{6B0ABE7D-C82C-43E5-B773-FE97378B3D8D}" srcOrd="2" destOrd="0" parTransId="{80CCD45D-2B8D-424B-A45F-4C31A88ADD55}" sibTransId="{FF7D4B54-587F-4AED-9CA2-B21830F43F31}"/>
    <dgm:cxn modelId="{F1B1708E-C886-4632-A126-BB619F5494A8}" type="presOf" srcId="{3CA13D9C-7F2C-4024-844E-CF8995BA053E}" destId="{CE278C3B-C60C-4897-8467-052E9338AEE4}" srcOrd="0" destOrd="0" presId="urn:microsoft.com/office/officeart/2005/8/layout/vList2"/>
    <dgm:cxn modelId="{6735BB8F-E364-421B-A9ED-167CD79E838D}" srcId="{8880EADA-9FD4-48F4-B989-3394EA839223}" destId="{3CA13D9C-7F2C-4024-844E-CF8995BA053E}" srcOrd="3" destOrd="0" parTransId="{0C58AF8C-99F2-4865-87F6-5B98CD1451B8}" sibTransId="{06BB687D-A177-4B28-84E4-48165A79D73F}"/>
    <dgm:cxn modelId="{8E11D9B7-A48D-4C1C-8875-42D5C558E04C}" type="presOf" srcId="{8880EADA-9FD4-48F4-B989-3394EA839223}" destId="{8BD997E4-A949-4E38-A095-2E78DC5178C2}" srcOrd="0" destOrd="0" presId="urn:microsoft.com/office/officeart/2005/8/layout/vList2"/>
    <dgm:cxn modelId="{3D4497DF-6257-4F05-9F8A-DCCB3B237FE6}" type="presOf" srcId="{B76E49E9-E1C6-40C5-948C-EA3DA042F9C6}" destId="{78FBD44A-2EB0-4C69-A32C-8509BC9B1226}" srcOrd="0" destOrd="0" presId="urn:microsoft.com/office/officeart/2005/8/layout/vList2"/>
    <dgm:cxn modelId="{ECF5BDF1-6C2C-413C-AE94-3B2F81771082}" srcId="{8880EADA-9FD4-48F4-B989-3394EA839223}" destId="{B76E49E9-E1C6-40C5-948C-EA3DA042F9C6}" srcOrd="0" destOrd="0" parTransId="{D3C58BFF-568E-4AC1-914E-0D5853A45B35}" sibTransId="{7D870370-E7C6-45FF-BEB0-A4F7F72864EE}"/>
    <dgm:cxn modelId="{997B77F4-B916-4047-BCDB-F755270BED5E}" type="presOf" srcId="{7885643C-09D1-4988-A8DA-DFA958C4D7AB}" destId="{8A6316D0-74D4-48F6-A4AA-015F08EC749D}" srcOrd="0" destOrd="0" presId="urn:microsoft.com/office/officeart/2005/8/layout/vList2"/>
    <dgm:cxn modelId="{7D8F71A3-BF9A-446C-9000-7D515B493A0C}" type="presParOf" srcId="{8BD997E4-A949-4E38-A095-2E78DC5178C2}" destId="{78FBD44A-2EB0-4C69-A32C-8509BC9B1226}" srcOrd="0" destOrd="0" presId="urn:microsoft.com/office/officeart/2005/8/layout/vList2"/>
    <dgm:cxn modelId="{58F2F6DB-D0D7-4A85-B8DC-298ECB8398BB}" type="presParOf" srcId="{8BD997E4-A949-4E38-A095-2E78DC5178C2}" destId="{9EAEB96C-D2EB-4BC4-94FA-1C9CBA26E5AE}" srcOrd="1" destOrd="0" presId="urn:microsoft.com/office/officeart/2005/8/layout/vList2"/>
    <dgm:cxn modelId="{41EBA58D-21E2-4978-AF3C-7E19811B7987}" type="presParOf" srcId="{8BD997E4-A949-4E38-A095-2E78DC5178C2}" destId="{8A6316D0-74D4-48F6-A4AA-015F08EC749D}" srcOrd="2" destOrd="0" presId="urn:microsoft.com/office/officeart/2005/8/layout/vList2"/>
    <dgm:cxn modelId="{4F75E06B-E2D9-490A-BA71-52DD12673981}" type="presParOf" srcId="{8BD997E4-A949-4E38-A095-2E78DC5178C2}" destId="{1C002804-0BDA-4364-87A2-88686C65590A}" srcOrd="3" destOrd="0" presId="urn:microsoft.com/office/officeart/2005/8/layout/vList2"/>
    <dgm:cxn modelId="{91E08F96-C896-4C47-8EC6-5FC9C099EC63}" type="presParOf" srcId="{8BD997E4-A949-4E38-A095-2E78DC5178C2}" destId="{8036AE3C-4BC7-4B42-A734-6B8B8B9EC8A6}" srcOrd="4" destOrd="0" presId="urn:microsoft.com/office/officeart/2005/8/layout/vList2"/>
    <dgm:cxn modelId="{17D095AB-CD6C-42A9-B705-8D3CEBD2B87F}" type="presParOf" srcId="{8BD997E4-A949-4E38-A095-2E78DC5178C2}" destId="{C8A045BD-7261-404A-A495-C9DD0B775050}" srcOrd="5" destOrd="0" presId="urn:microsoft.com/office/officeart/2005/8/layout/vList2"/>
    <dgm:cxn modelId="{E968581E-F25D-405B-917F-52EF8B2E4181}" type="presParOf" srcId="{8BD997E4-A949-4E38-A095-2E78DC5178C2}" destId="{CE278C3B-C60C-4897-8467-052E9338AEE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80EADA-9FD4-48F4-B989-3394EA83922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vi-VN"/>
        </a:p>
      </dgm:t>
    </dgm:pt>
    <dgm:pt modelId="{B76E49E9-E1C6-40C5-948C-EA3DA042F9C6}">
      <dgm:prSet phldrT="[Văn bản]" custT="1"/>
      <dgm:spPr/>
      <dgm:t>
        <a:bodyPr/>
        <a:lstStyle/>
        <a:p>
          <a:pPr algn="just"/>
          <a:r>
            <a:rPr lang="en-US" sz="3400" dirty="0">
              <a:latin typeface="Roboto" panose="02000000000000000000" pitchFamily="2" charset="0"/>
              <a:ea typeface="Roboto" panose="02000000000000000000" pitchFamily="2" charset="0"/>
              <a:cs typeface="Roboto" panose="02000000000000000000" pitchFamily="2" charset="0"/>
            </a:rPr>
            <a:t>5. </a:t>
          </a:r>
          <a:r>
            <a:rPr lang="en-US" sz="3400" dirty="0" err="1">
              <a:latin typeface="Roboto" panose="02000000000000000000" pitchFamily="2" charset="0"/>
              <a:ea typeface="Roboto" panose="02000000000000000000" pitchFamily="2" charset="0"/>
              <a:cs typeface="Roboto" panose="02000000000000000000" pitchFamily="2" charset="0"/>
            </a:rPr>
            <a:t>Kết</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nối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giữa</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trường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thành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viên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triển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khai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kết</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quả</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nghiên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cứu</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Đề</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án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Đại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học</a:t>
          </a:r>
          <a:r>
            <a:rPr lang="en-US" sz="3400" dirty="0">
              <a:latin typeface="Roboto" panose="02000000000000000000" pitchFamily="2" charset="0"/>
              <a:ea typeface="Roboto" panose="02000000000000000000" pitchFamily="2" charset="0"/>
              <a:cs typeface="Roboto" panose="02000000000000000000" pitchFamily="2" charset="0"/>
            </a:rPr>
            <a:t> chia </a:t>
          </a:r>
          <a:r>
            <a:rPr lang="en-US" sz="3400" dirty="0" err="1">
              <a:latin typeface="Roboto" panose="02000000000000000000" pitchFamily="2" charset="0"/>
              <a:ea typeface="Roboto" panose="02000000000000000000" pitchFamily="2" charset="0"/>
              <a:cs typeface="Roboto" panose="02000000000000000000" pitchFamily="2" charset="0"/>
            </a:rPr>
            <a:t>sẻ</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D3C58BFF-568E-4AC1-914E-0D5853A45B35}" type="parTrans" cxnId="{ECF5BDF1-6C2C-413C-AE94-3B2F81771082}">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7D870370-E7C6-45FF-BEB0-A4F7F72864EE}" type="sibTrans" cxnId="{ECF5BDF1-6C2C-413C-AE94-3B2F81771082}">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A17E1BBB-253E-42AF-95A0-34C200C5AED2}">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6. </a:t>
          </a:r>
          <a:r>
            <a:rPr lang="en-US" sz="3400" dirty="0" err="1">
              <a:latin typeface="Roboto" panose="02000000000000000000" pitchFamily="2" charset="0"/>
              <a:ea typeface="Roboto" panose="02000000000000000000" pitchFamily="2" charset="0"/>
              <a:cs typeface="Roboto" panose="02000000000000000000" pitchFamily="2" charset="0"/>
            </a:rPr>
            <a:t>Phối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hợp</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giữa</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sở</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ngành</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và</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các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trường</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đại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học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triển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khai</a:t>
          </a:r>
          <a:r>
            <a:rPr lang="vi-VN" sz="3400" dirty="0">
              <a:latin typeface="Roboto" panose="02000000000000000000" pitchFamily="2" charset="0"/>
              <a:ea typeface="Roboto" panose="02000000000000000000" pitchFamily="2" charset="0"/>
              <a:cs typeface="Roboto" panose="02000000000000000000" pitchFamily="2" charset="0"/>
            </a:rPr>
            <a:t> các chương trình, đề án, đề tài nghiên cứu khoa học </a:t>
          </a:r>
        </a:p>
      </dgm:t>
    </dgm:pt>
    <dgm:pt modelId="{9B9FA36C-F0AE-492E-BC46-4DA63A9BA39E}" type="parTrans" cxnId="{957196E5-C0CA-47AE-9001-3F25D02D046B}">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DBF706FC-FB37-472C-8ABA-E8B334A69DA0}" type="sibTrans" cxnId="{957196E5-C0CA-47AE-9001-3F25D02D046B}">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7885643C-09D1-4988-A8DA-DFA958C4D7AB}">
      <dgm:prSet phldrT="[Văn bản]" custT="1"/>
      <dgm:spPr/>
      <dgm:t>
        <a:bodyPr/>
        <a:lstStyle/>
        <a:p>
          <a:pPr algn="just"/>
          <a:r>
            <a:rPr lang="vi-VN" sz="3400" dirty="0">
              <a:latin typeface="Roboto" panose="02000000000000000000" pitchFamily="2" charset="0"/>
              <a:ea typeface="Roboto" panose="02000000000000000000" pitchFamily="2" charset="0"/>
              <a:cs typeface="Roboto" panose="02000000000000000000" pitchFamily="2" charset="0"/>
            </a:rPr>
            <a:t>7. </a:t>
          </a:r>
          <a:r>
            <a:rPr lang="en-US" sz="3400" dirty="0" err="1">
              <a:latin typeface="Roboto" panose="02000000000000000000" pitchFamily="2" charset="0"/>
              <a:ea typeface="Roboto" panose="02000000000000000000" pitchFamily="2" charset="0"/>
              <a:cs typeface="Roboto" panose="02000000000000000000" pitchFamily="2" charset="0"/>
            </a:rPr>
            <a:t>Triển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khai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thực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hiện</a:t>
          </a:r>
          <a:r>
            <a:rPr lang="vi-VN" sz="3400" dirty="0">
              <a:latin typeface="Roboto" panose="02000000000000000000" pitchFamily="2" charset="0"/>
              <a:ea typeface="Roboto" panose="02000000000000000000" pitchFamily="2" charset="0"/>
              <a:cs typeface="Roboto" panose="02000000000000000000" pitchFamily="2" charset="0"/>
            </a:rPr>
            <a:t> Đề án “Xây dựng Thành phố Hồ Chí Minh thành Trung tâm quốc tế về giáo dục và đào tạo thu hút sinh viên khu vực và thế giới”</a:t>
          </a:r>
        </a:p>
      </dgm:t>
    </dgm:pt>
    <dgm:pt modelId="{462A1254-2EF3-4007-A82F-82AFA9993D6D}" type="parTrans" cxnId="{AD4D9C4F-5FB1-4176-B936-433B924121F3}">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881A4536-8AFB-467C-88B6-354B1282766B}" type="sibTrans" cxnId="{AD4D9C4F-5FB1-4176-B936-433B924121F3}">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6B0ABE7D-C82C-43E5-B773-FE97378B3D8D}">
      <dgm:prSet phldrT="[Văn bản]" custT="1"/>
      <dgm:spPr/>
      <dgm:t>
        <a:bodyPr/>
        <a:lstStyle/>
        <a:p>
          <a:pPr algn="just"/>
          <a:r>
            <a:rPr lang="en-US" sz="3400" dirty="0">
              <a:latin typeface="Roboto" panose="02000000000000000000" pitchFamily="2" charset="0"/>
              <a:ea typeface="Roboto" panose="02000000000000000000" pitchFamily="2" charset="0"/>
              <a:cs typeface="Roboto" panose="02000000000000000000" pitchFamily="2" charset="0"/>
            </a:rPr>
            <a:t>8. </a:t>
          </a:r>
          <a:r>
            <a:rPr lang="en-US" sz="3400" dirty="0" err="1">
              <a:latin typeface="Roboto" panose="02000000000000000000" pitchFamily="2" charset="0"/>
              <a:ea typeface="Roboto" panose="02000000000000000000" pitchFamily="2" charset="0"/>
              <a:cs typeface="Roboto" panose="02000000000000000000" pitchFamily="2" charset="0"/>
            </a:rPr>
            <a:t>Triển</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khai</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thực</a:t>
          </a:r>
          <a:r>
            <a:rPr lang="en-US" sz="3400" dirty="0">
              <a:latin typeface="Roboto" panose="02000000000000000000" pitchFamily="2" charset="0"/>
              <a:ea typeface="Roboto" panose="02000000000000000000" pitchFamily="2" charset="0"/>
              <a:cs typeface="Roboto" panose="02000000000000000000" pitchFamily="2" charset="0"/>
            </a:rPr>
            <a:t> </a:t>
          </a:r>
          <a:r>
            <a:rPr lang="en-US" sz="3400" dirty="0" err="1">
              <a:latin typeface="Roboto" panose="02000000000000000000" pitchFamily="2" charset="0"/>
              <a:ea typeface="Roboto" panose="02000000000000000000" pitchFamily="2" charset="0"/>
              <a:cs typeface="Roboto" panose="02000000000000000000" pitchFamily="2" charset="0"/>
            </a:rPr>
            <a:t>hiện</a:t>
          </a:r>
          <a:r>
            <a:rPr lang="vi-VN" sz="3400" dirty="0">
              <a:latin typeface="Roboto" panose="02000000000000000000" pitchFamily="2" charset="0"/>
              <a:ea typeface="Roboto" panose="02000000000000000000" pitchFamily="2" charset="0"/>
              <a:cs typeface="Roboto" panose="02000000000000000000" pitchFamily="2" charset="0"/>
            </a:rPr>
            <a:t> </a:t>
          </a:r>
          <a:r>
            <a:rPr lang="pt-BR" sz="3400" dirty="0">
              <a:latin typeface="Roboto" panose="02000000000000000000" pitchFamily="2" charset="0"/>
              <a:ea typeface="Roboto" panose="02000000000000000000" pitchFamily="2" charset="0"/>
              <a:cs typeface="Roboto" panose="02000000000000000000" pitchFamily="2" charset="0"/>
            </a:rPr>
            <a:t>Đồ án điều chỉnh quy hoạch chung xây dựng Thành phố Hồ Chí Minh đến năm 2040</a:t>
          </a:r>
          <a:endParaRPr lang="vi-VN" sz="3400" dirty="0">
            <a:latin typeface="Roboto" panose="02000000000000000000" pitchFamily="2" charset="0"/>
            <a:ea typeface="Roboto" panose="02000000000000000000" pitchFamily="2" charset="0"/>
            <a:cs typeface="Roboto" panose="02000000000000000000" pitchFamily="2" charset="0"/>
          </a:endParaRPr>
        </a:p>
      </dgm:t>
    </dgm:pt>
    <dgm:pt modelId="{80CCD45D-2B8D-424B-A45F-4C31A88ADD55}" type="parTrans" cxnId="{A0472786-0179-42E4-A34E-1275F6974AFD}">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FF7D4B54-587F-4AED-9CA2-B21830F43F31}" type="sibTrans" cxnId="{A0472786-0179-42E4-A34E-1275F6974AFD}">
      <dgm:prSet/>
      <dgm:spPr/>
      <dgm:t>
        <a:bodyPr/>
        <a:lstStyle/>
        <a:p>
          <a:endParaRPr lang="vi-VN">
            <a:latin typeface="Roboto" panose="02000000000000000000" pitchFamily="2" charset="0"/>
            <a:ea typeface="Roboto" panose="02000000000000000000" pitchFamily="2" charset="0"/>
            <a:cs typeface="Roboto" panose="02000000000000000000" pitchFamily="2" charset="0"/>
          </a:endParaRPr>
        </a:p>
      </dgm:t>
    </dgm:pt>
    <dgm:pt modelId="{8BD997E4-A949-4E38-A095-2E78DC5178C2}" type="pres">
      <dgm:prSet presAssocID="{8880EADA-9FD4-48F4-B989-3394EA839223}" presName="linear" presStyleCnt="0">
        <dgm:presLayoutVars>
          <dgm:animLvl val="lvl"/>
          <dgm:resizeHandles val="exact"/>
        </dgm:presLayoutVars>
      </dgm:prSet>
      <dgm:spPr/>
    </dgm:pt>
    <dgm:pt modelId="{78FBD44A-2EB0-4C69-A32C-8509BC9B1226}" type="pres">
      <dgm:prSet presAssocID="{B76E49E9-E1C6-40C5-948C-EA3DA042F9C6}" presName="parentText" presStyleLbl="node1" presStyleIdx="0" presStyleCnt="4" custLinFactY="-53704" custLinFactNeighborY="-100000">
        <dgm:presLayoutVars>
          <dgm:chMax val="0"/>
          <dgm:bulletEnabled val="1"/>
        </dgm:presLayoutVars>
      </dgm:prSet>
      <dgm:spPr/>
    </dgm:pt>
    <dgm:pt modelId="{9EAEB96C-D2EB-4BC4-94FA-1C9CBA26E5AE}" type="pres">
      <dgm:prSet presAssocID="{7D870370-E7C6-45FF-BEB0-A4F7F72864EE}" presName="spacer" presStyleCnt="0"/>
      <dgm:spPr/>
    </dgm:pt>
    <dgm:pt modelId="{8E4D610F-8208-43DC-A222-669B79BA1F99}" type="pres">
      <dgm:prSet presAssocID="{A17E1BBB-253E-42AF-95A0-34C200C5AED2}" presName="parentText" presStyleLbl="node1" presStyleIdx="1" presStyleCnt="4" custLinFactY="-2547" custLinFactNeighborX="129" custLinFactNeighborY="-100000">
        <dgm:presLayoutVars>
          <dgm:chMax val="0"/>
          <dgm:bulletEnabled val="1"/>
        </dgm:presLayoutVars>
      </dgm:prSet>
      <dgm:spPr/>
    </dgm:pt>
    <dgm:pt modelId="{B935B929-6452-4C37-B59F-6ACED54ABC77}" type="pres">
      <dgm:prSet presAssocID="{DBF706FC-FB37-472C-8ABA-E8B334A69DA0}" presName="spacer" presStyleCnt="0"/>
      <dgm:spPr/>
    </dgm:pt>
    <dgm:pt modelId="{8A6316D0-74D4-48F6-A4AA-015F08EC749D}" type="pres">
      <dgm:prSet presAssocID="{7885643C-09D1-4988-A8DA-DFA958C4D7AB}" presName="parentText" presStyleLbl="node1" presStyleIdx="2" presStyleCnt="4">
        <dgm:presLayoutVars>
          <dgm:chMax val="0"/>
          <dgm:bulletEnabled val="1"/>
        </dgm:presLayoutVars>
      </dgm:prSet>
      <dgm:spPr/>
    </dgm:pt>
    <dgm:pt modelId="{1C002804-0BDA-4364-87A2-88686C65590A}" type="pres">
      <dgm:prSet presAssocID="{881A4536-8AFB-467C-88B6-354B1282766B}" presName="spacer" presStyleCnt="0"/>
      <dgm:spPr/>
    </dgm:pt>
    <dgm:pt modelId="{8036AE3C-4BC7-4B42-A734-6B8B8B9EC8A6}" type="pres">
      <dgm:prSet presAssocID="{6B0ABE7D-C82C-43E5-B773-FE97378B3D8D}" presName="parentText" presStyleLbl="node1" presStyleIdx="3" presStyleCnt="4" custLinFactY="23893" custLinFactNeighborX="646" custLinFactNeighborY="100000">
        <dgm:presLayoutVars>
          <dgm:chMax val="0"/>
          <dgm:bulletEnabled val="1"/>
        </dgm:presLayoutVars>
      </dgm:prSet>
      <dgm:spPr/>
    </dgm:pt>
  </dgm:ptLst>
  <dgm:cxnLst>
    <dgm:cxn modelId="{2D835900-FDAC-4A69-B703-C05BD6ED6561}" type="presOf" srcId="{6B0ABE7D-C82C-43E5-B773-FE97378B3D8D}" destId="{8036AE3C-4BC7-4B42-A734-6B8B8B9EC8A6}" srcOrd="0" destOrd="0" presId="urn:microsoft.com/office/officeart/2005/8/layout/vList2"/>
    <dgm:cxn modelId="{AD4D9C4F-5FB1-4176-B936-433B924121F3}" srcId="{8880EADA-9FD4-48F4-B989-3394EA839223}" destId="{7885643C-09D1-4988-A8DA-DFA958C4D7AB}" srcOrd="2" destOrd="0" parTransId="{462A1254-2EF3-4007-A82F-82AFA9993D6D}" sibTransId="{881A4536-8AFB-467C-88B6-354B1282766B}"/>
    <dgm:cxn modelId="{A0472786-0179-42E4-A34E-1275F6974AFD}" srcId="{8880EADA-9FD4-48F4-B989-3394EA839223}" destId="{6B0ABE7D-C82C-43E5-B773-FE97378B3D8D}" srcOrd="3" destOrd="0" parTransId="{80CCD45D-2B8D-424B-A45F-4C31A88ADD55}" sibTransId="{FF7D4B54-587F-4AED-9CA2-B21830F43F31}"/>
    <dgm:cxn modelId="{FBD27F92-FF89-4B55-B78D-7D3F15C1C82D}" type="presOf" srcId="{A17E1BBB-253E-42AF-95A0-34C200C5AED2}" destId="{8E4D610F-8208-43DC-A222-669B79BA1F99}" srcOrd="0" destOrd="0" presId="urn:microsoft.com/office/officeart/2005/8/layout/vList2"/>
    <dgm:cxn modelId="{8E11D9B7-A48D-4C1C-8875-42D5C558E04C}" type="presOf" srcId="{8880EADA-9FD4-48F4-B989-3394EA839223}" destId="{8BD997E4-A949-4E38-A095-2E78DC5178C2}" srcOrd="0" destOrd="0" presId="urn:microsoft.com/office/officeart/2005/8/layout/vList2"/>
    <dgm:cxn modelId="{3D4497DF-6257-4F05-9F8A-DCCB3B237FE6}" type="presOf" srcId="{B76E49E9-E1C6-40C5-948C-EA3DA042F9C6}" destId="{78FBD44A-2EB0-4C69-A32C-8509BC9B1226}" srcOrd="0" destOrd="0" presId="urn:microsoft.com/office/officeart/2005/8/layout/vList2"/>
    <dgm:cxn modelId="{957196E5-C0CA-47AE-9001-3F25D02D046B}" srcId="{8880EADA-9FD4-48F4-B989-3394EA839223}" destId="{A17E1BBB-253E-42AF-95A0-34C200C5AED2}" srcOrd="1" destOrd="0" parTransId="{9B9FA36C-F0AE-492E-BC46-4DA63A9BA39E}" sibTransId="{DBF706FC-FB37-472C-8ABA-E8B334A69DA0}"/>
    <dgm:cxn modelId="{ECF5BDF1-6C2C-413C-AE94-3B2F81771082}" srcId="{8880EADA-9FD4-48F4-B989-3394EA839223}" destId="{B76E49E9-E1C6-40C5-948C-EA3DA042F9C6}" srcOrd="0" destOrd="0" parTransId="{D3C58BFF-568E-4AC1-914E-0D5853A45B35}" sibTransId="{7D870370-E7C6-45FF-BEB0-A4F7F72864EE}"/>
    <dgm:cxn modelId="{997B77F4-B916-4047-BCDB-F755270BED5E}" type="presOf" srcId="{7885643C-09D1-4988-A8DA-DFA958C4D7AB}" destId="{8A6316D0-74D4-48F6-A4AA-015F08EC749D}" srcOrd="0" destOrd="0" presId="urn:microsoft.com/office/officeart/2005/8/layout/vList2"/>
    <dgm:cxn modelId="{7D8F71A3-BF9A-446C-9000-7D515B493A0C}" type="presParOf" srcId="{8BD997E4-A949-4E38-A095-2E78DC5178C2}" destId="{78FBD44A-2EB0-4C69-A32C-8509BC9B1226}" srcOrd="0" destOrd="0" presId="urn:microsoft.com/office/officeart/2005/8/layout/vList2"/>
    <dgm:cxn modelId="{58F2F6DB-D0D7-4A85-B8DC-298ECB8398BB}" type="presParOf" srcId="{8BD997E4-A949-4E38-A095-2E78DC5178C2}" destId="{9EAEB96C-D2EB-4BC4-94FA-1C9CBA26E5AE}" srcOrd="1" destOrd="0" presId="urn:microsoft.com/office/officeart/2005/8/layout/vList2"/>
    <dgm:cxn modelId="{FE8F80D7-E564-4203-8E6B-8AEC21BA0D4A}" type="presParOf" srcId="{8BD997E4-A949-4E38-A095-2E78DC5178C2}" destId="{8E4D610F-8208-43DC-A222-669B79BA1F99}" srcOrd="2" destOrd="0" presId="urn:microsoft.com/office/officeart/2005/8/layout/vList2"/>
    <dgm:cxn modelId="{84562D0D-38A3-4183-80BC-D0BAA75FA3FC}" type="presParOf" srcId="{8BD997E4-A949-4E38-A095-2E78DC5178C2}" destId="{B935B929-6452-4C37-B59F-6ACED54ABC77}" srcOrd="3" destOrd="0" presId="urn:microsoft.com/office/officeart/2005/8/layout/vList2"/>
    <dgm:cxn modelId="{41EBA58D-21E2-4978-AF3C-7E19811B7987}" type="presParOf" srcId="{8BD997E4-A949-4E38-A095-2E78DC5178C2}" destId="{8A6316D0-74D4-48F6-A4AA-015F08EC749D}" srcOrd="4" destOrd="0" presId="urn:microsoft.com/office/officeart/2005/8/layout/vList2"/>
    <dgm:cxn modelId="{4F75E06B-E2D9-490A-BA71-52DD12673981}" type="presParOf" srcId="{8BD997E4-A949-4E38-A095-2E78DC5178C2}" destId="{1C002804-0BDA-4364-87A2-88686C65590A}" srcOrd="5" destOrd="0" presId="urn:microsoft.com/office/officeart/2005/8/layout/vList2"/>
    <dgm:cxn modelId="{91E08F96-C896-4C47-8EC6-5FC9C099EC63}" type="presParOf" srcId="{8BD997E4-A949-4E38-A095-2E78DC5178C2}" destId="{8036AE3C-4BC7-4B42-A734-6B8B8B9EC8A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9F82E-86A3-4383-A2EC-00B005E7A488}">
      <dsp:nvSpPr>
        <dsp:cNvPr id="0" name=""/>
        <dsp:cNvSpPr/>
      </dsp:nvSpPr>
      <dsp:spPr>
        <a:xfrm>
          <a:off x="0" y="0"/>
          <a:ext cx="1535892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10B3E4-E8F7-4956-A336-087C74B3C99C}">
      <dsp:nvSpPr>
        <dsp:cNvPr id="0" name=""/>
        <dsp:cNvSpPr/>
      </dsp:nvSpPr>
      <dsp:spPr>
        <a:xfrm>
          <a:off x="0" y="0"/>
          <a:ext cx="2880136" cy="802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ctr" defTabSz="1511300">
            <a:lnSpc>
              <a:spcPct val="90000"/>
            </a:lnSpc>
            <a:spcBef>
              <a:spcPct val="0"/>
            </a:spcBef>
            <a:spcAft>
              <a:spcPct val="35000"/>
            </a:spcAft>
            <a:buNone/>
          </a:pPr>
          <a:endParaRPr lang="en-US" sz="34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1511300">
            <a:lnSpc>
              <a:spcPct val="90000"/>
            </a:lnSpc>
            <a:spcBef>
              <a:spcPct val="0"/>
            </a:spcBef>
            <a:spcAft>
              <a:spcPct val="35000"/>
            </a:spcAft>
            <a:buNone/>
          </a:pPr>
          <a:endParaRPr lang="en-US" sz="34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1511300">
            <a:lnSpc>
              <a:spcPct val="90000"/>
            </a:lnSpc>
            <a:spcBef>
              <a:spcPct val="0"/>
            </a:spcBef>
            <a:spcAft>
              <a:spcPct val="35000"/>
            </a:spcAft>
            <a:buNone/>
          </a:pP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Các</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yếu</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tố</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quan</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trọng</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để</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xây</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dựng</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mô</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hình</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đại</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học</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khởi</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nghiệp</a:t>
          </a:r>
          <a:endParaRPr lang="vi-VN" sz="3400" kern="1200" dirty="0">
            <a:solidFill>
              <a:srgbClr val="2F6BFF"/>
            </a:solidFill>
            <a:latin typeface="Roboto" panose="02000000000000000000" pitchFamily="2" charset="0"/>
            <a:ea typeface="Roboto" panose="02000000000000000000" pitchFamily="2" charset="0"/>
            <a:cs typeface="Roboto" panose="02000000000000000000" pitchFamily="2" charset="0"/>
          </a:endParaRPr>
        </a:p>
      </dsp:txBody>
      <dsp:txXfrm>
        <a:off x="0" y="0"/>
        <a:ext cx="2880136" cy="8028771"/>
      </dsp:txXfrm>
    </dsp:sp>
    <dsp:sp modelId="{2BF2A0AF-65E3-4CFD-A0B4-E0EDD4F2AA40}">
      <dsp:nvSpPr>
        <dsp:cNvPr id="0" name=""/>
        <dsp:cNvSpPr/>
      </dsp:nvSpPr>
      <dsp:spPr>
        <a:xfrm>
          <a:off x="3110520" y="43368"/>
          <a:ext cx="12056756" cy="86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(1) Cam </a:t>
          </a:r>
          <a:r>
            <a:rPr lang="en-US" sz="3400" kern="1200" dirty="0" err="1">
              <a:latin typeface="Roboto" panose="02000000000000000000" pitchFamily="2" charset="0"/>
              <a:ea typeface="Roboto" panose="02000000000000000000" pitchFamily="2" charset="0"/>
              <a:cs typeface="Roboto" panose="02000000000000000000" pitchFamily="2" charset="0"/>
            </a:rPr>
            <a:t>kết</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Lãnh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đạo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Chiến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lược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phát</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triển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khởi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nghiệp</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43368"/>
        <a:ext cx="12056756" cy="867366"/>
      </dsp:txXfrm>
    </dsp:sp>
    <dsp:sp modelId="{DB380477-5A04-4C4E-94F2-9C5655B74786}">
      <dsp:nvSpPr>
        <dsp:cNvPr id="0" name=""/>
        <dsp:cNvSpPr/>
      </dsp:nvSpPr>
      <dsp:spPr>
        <a:xfrm>
          <a:off x="2880136" y="910734"/>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81CDD-9365-4BC7-8042-5C5B63A71FD4}">
      <dsp:nvSpPr>
        <dsp:cNvPr id="0" name=""/>
        <dsp:cNvSpPr/>
      </dsp:nvSpPr>
      <dsp:spPr>
        <a:xfrm>
          <a:off x="3110520" y="954102"/>
          <a:ext cx="12056756" cy="86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(2) </a:t>
          </a:r>
          <a:r>
            <a:rPr lang="en-US" sz="3400" kern="1200" dirty="0" err="1">
              <a:latin typeface="Roboto" panose="02000000000000000000" pitchFamily="2" charset="0"/>
              <a:ea typeface="Roboto" panose="02000000000000000000" pitchFamily="2" charset="0"/>
              <a:cs typeface="Roboto" panose="02000000000000000000" pitchFamily="2" charset="0"/>
            </a:rPr>
            <a:t>Cơ</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cấu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tổ</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chức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hóa</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khởi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nghiệp</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của</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trường</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954102"/>
        <a:ext cx="12056756" cy="867366"/>
      </dsp:txXfrm>
    </dsp:sp>
    <dsp:sp modelId="{73CA6332-7B7A-47AB-822A-EC3646A0293D}">
      <dsp:nvSpPr>
        <dsp:cNvPr id="0" name=""/>
        <dsp:cNvSpPr/>
      </dsp:nvSpPr>
      <dsp:spPr>
        <a:xfrm>
          <a:off x="2880136" y="1821468"/>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E3C0BE-0946-466F-8437-833683C4B505}">
      <dsp:nvSpPr>
        <dsp:cNvPr id="0" name=""/>
        <dsp:cNvSpPr/>
      </dsp:nvSpPr>
      <dsp:spPr>
        <a:xfrm>
          <a:off x="3110520" y="1864836"/>
          <a:ext cx="12056756" cy="86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(3) </a:t>
          </a:r>
          <a:r>
            <a:rPr lang="en-US" sz="3400" kern="1200" dirty="0" err="1">
              <a:latin typeface="Roboto" panose="02000000000000000000" pitchFamily="2" charset="0"/>
              <a:ea typeface="Roboto" panose="02000000000000000000" pitchFamily="2" charset="0"/>
              <a:cs typeface="Roboto" panose="02000000000000000000" pitchFamily="2" charset="0"/>
            </a:rPr>
            <a:t>Chương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trình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giảng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dạy</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giáo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dục</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1864836"/>
        <a:ext cx="12056756" cy="867366"/>
      </dsp:txXfrm>
    </dsp:sp>
    <dsp:sp modelId="{B4183DE8-866E-4894-8208-F2B9EAC9792F}">
      <dsp:nvSpPr>
        <dsp:cNvPr id="0" name=""/>
        <dsp:cNvSpPr/>
      </dsp:nvSpPr>
      <dsp:spPr>
        <a:xfrm>
          <a:off x="2880136" y="2732202"/>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50732C-9F6B-4660-BE77-398F1840281F}">
      <dsp:nvSpPr>
        <dsp:cNvPr id="0" name=""/>
        <dsp:cNvSpPr/>
      </dsp:nvSpPr>
      <dsp:spPr>
        <a:xfrm>
          <a:off x="3110520" y="2775571"/>
          <a:ext cx="12056756" cy="121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(4) </a:t>
          </a:r>
          <a:r>
            <a:rPr lang="en-US" sz="3400" kern="1200" dirty="0" err="1">
              <a:latin typeface="Roboto" panose="02000000000000000000" pitchFamily="2" charset="0"/>
              <a:ea typeface="Roboto" panose="02000000000000000000" pitchFamily="2" charset="0"/>
              <a:cs typeface="Roboto" panose="02000000000000000000" pitchFamily="2" charset="0"/>
            </a:rPr>
            <a:t>Định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hướng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nghiên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cứu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gắn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với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nhu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cầu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doanh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nghiệp</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ngành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công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nghiệp</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2775571"/>
        <a:ext cx="12056756" cy="1214043"/>
      </dsp:txXfrm>
    </dsp:sp>
    <dsp:sp modelId="{22A71932-7B3E-4DBE-AC23-DBD0068EADB8}">
      <dsp:nvSpPr>
        <dsp:cNvPr id="0" name=""/>
        <dsp:cNvSpPr/>
      </dsp:nvSpPr>
      <dsp:spPr>
        <a:xfrm>
          <a:off x="2880136" y="3989614"/>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1B2355-3AD6-4896-BC90-8C669E9112B8}">
      <dsp:nvSpPr>
        <dsp:cNvPr id="0" name=""/>
        <dsp:cNvSpPr/>
      </dsp:nvSpPr>
      <dsp:spPr>
        <a:xfrm>
          <a:off x="3110520" y="4032983"/>
          <a:ext cx="12056756" cy="86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latin typeface="Roboto" panose="02000000000000000000" pitchFamily="2" charset="0"/>
              <a:ea typeface="Roboto" panose="02000000000000000000" pitchFamily="2" charset="0"/>
              <a:cs typeface="Roboto" panose="02000000000000000000" pitchFamily="2" charset="0"/>
            </a:rPr>
            <a:t>(5) Hỗ trợ và nguồn lực</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4032983"/>
        <a:ext cx="12056756" cy="867366"/>
      </dsp:txXfrm>
    </dsp:sp>
    <dsp:sp modelId="{68D1C6E8-2CB1-43F1-BF15-034DEF3FE951}">
      <dsp:nvSpPr>
        <dsp:cNvPr id="0" name=""/>
        <dsp:cNvSpPr/>
      </dsp:nvSpPr>
      <dsp:spPr>
        <a:xfrm>
          <a:off x="2880136" y="4900349"/>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A15565-355F-4788-9F81-57EE36EDC429}">
      <dsp:nvSpPr>
        <dsp:cNvPr id="0" name=""/>
        <dsp:cNvSpPr/>
      </dsp:nvSpPr>
      <dsp:spPr>
        <a:xfrm>
          <a:off x="3110520" y="4943717"/>
          <a:ext cx="12056756" cy="86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(6) </a:t>
          </a:r>
          <a:r>
            <a:rPr lang="en-US" sz="3400" kern="1200" dirty="0" err="1">
              <a:latin typeface="Roboto" panose="02000000000000000000" pitchFamily="2" charset="0"/>
              <a:ea typeface="Roboto" panose="02000000000000000000" pitchFamily="2" charset="0"/>
              <a:cs typeface="Roboto" panose="02000000000000000000" pitchFamily="2" charset="0"/>
            </a:rPr>
            <a:t>Quản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lý</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tài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sản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trí</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tuệ</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chuyển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giao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công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nghệ</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4943717"/>
        <a:ext cx="12056756" cy="867366"/>
      </dsp:txXfrm>
    </dsp:sp>
    <dsp:sp modelId="{CE9DAEAE-E4F3-4F78-AD85-FBE650554283}">
      <dsp:nvSpPr>
        <dsp:cNvPr id="0" name=""/>
        <dsp:cNvSpPr/>
      </dsp:nvSpPr>
      <dsp:spPr>
        <a:xfrm>
          <a:off x="2880136" y="5811083"/>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9E876-71AD-4C78-AC80-A08AB368FA09}">
      <dsp:nvSpPr>
        <dsp:cNvPr id="0" name=""/>
        <dsp:cNvSpPr/>
      </dsp:nvSpPr>
      <dsp:spPr>
        <a:xfrm>
          <a:off x="3110520" y="5854451"/>
          <a:ext cx="12056756" cy="86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latin typeface="Roboto" panose="02000000000000000000" pitchFamily="2" charset="0"/>
              <a:ea typeface="Roboto" panose="02000000000000000000" pitchFamily="2" charset="0"/>
              <a:cs typeface="Roboto" panose="02000000000000000000" pitchFamily="2" charset="0"/>
            </a:rPr>
            <a:t>(7) Hợp tác quốc tế</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5854451"/>
        <a:ext cx="12056756" cy="867366"/>
      </dsp:txXfrm>
    </dsp:sp>
    <dsp:sp modelId="{2846D281-CB6D-43CC-8C3D-93FD45AAD3FC}">
      <dsp:nvSpPr>
        <dsp:cNvPr id="0" name=""/>
        <dsp:cNvSpPr/>
      </dsp:nvSpPr>
      <dsp:spPr>
        <a:xfrm>
          <a:off x="2880136" y="6721817"/>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4441F3-890E-4266-B4DC-83EF5B4CBDD1}">
      <dsp:nvSpPr>
        <dsp:cNvPr id="0" name=""/>
        <dsp:cNvSpPr/>
      </dsp:nvSpPr>
      <dsp:spPr>
        <a:xfrm>
          <a:off x="3110520" y="6765185"/>
          <a:ext cx="12056756" cy="1219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(8) </a:t>
          </a:r>
          <a:r>
            <a:rPr lang="en-US" sz="3400" kern="1200" dirty="0" err="1">
              <a:latin typeface="Roboto" panose="02000000000000000000" pitchFamily="2" charset="0"/>
              <a:ea typeface="Roboto" panose="02000000000000000000" pitchFamily="2" charset="0"/>
              <a:cs typeface="Roboto" panose="02000000000000000000" pitchFamily="2" charset="0"/>
            </a:rPr>
            <a:t>Đo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lường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sự</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đóng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góp</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của</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trường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đại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học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đối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với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nền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kinh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tế</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xã</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hội</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110520" y="6765185"/>
        <a:ext cx="12056756" cy="1219126"/>
      </dsp:txXfrm>
    </dsp:sp>
    <dsp:sp modelId="{EB8EDFCF-FBB0-41EA-A6E7-FEC4697F133A}">
      <dsp:nvSpPr>
        <dsp:cNvPr id="0" name=""/>
        <dsp:cNvSpPr/>
      </dsp:nvSpPr>
      <dsp:spPr>
        <a:xfrm>
          <a:off x="2880136" y="7984312"/>
          <a:ext cx="122871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EBBE1-7D52-45CF-B5DB-D51FDBABA1DE}">
      <dsp:nvSpPr>
        <dsp:cNvPr id="0" name=""/>
        <dsp:cNvSpPr/>
      </dsp:nvSpPr>
      <dsp:spPr>
        <a:xfrm>
          <a:off x="0" y="4099"/>
          <a:ext cx="15671317"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DCD310-FF45-44AC-92BD-CBF9DB47FE67}">
      <dsp:nvSpPr>
        <dsp:cNvPr id="0" name=""/>
        <dsp:cNvSpPr/>
      </dsp:nvSpPr>
      <dsp:spPr>
        <a:xfrm>
          <a:off x="0" y="4099"/>
          <a:ext cx="3134263" cy="279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ctr" defTabSz="1511300">
            <a:lnSpc>
              <a:spcPct val="100000"/>
            </a:lnSpc>
            <a:spcBef>
              <a:spcPct val="0"/>
            </a:spcBef>
            <a:spcAft>
              <a:spcPts val="0"/>
            </a:spcAft>
            <a:buNone/>
          </a:pP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Hoạt</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động</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truyền</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thông</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và</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phát</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triển</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hệ</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sinh</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thái</a:t>
          </a:r>
          <a:endParaRPr lang="vi-VN" sz="3400" kern="1200" dirty="0">
            <a:solidFill>
              <a:srgbClr val="2F6BFF"/>
            </a:solidFill>
            <a:latin typeface="Roboto" panose="02000000000000000000" pitchFamily="2" charset="0"/>
            <a:ea typeface="Roboto" panose="02000000000000000000" pitchFamily="2" charset="0"/>
            <a:cs typeface="Roboto" panose="02000000000000000000" pitchFamily="2" charset="0"/>
          </a:endParaRPr>
        </a:p>
      </dsp:txBody>
      <dsp:txXfrm>
        <a:off x="0" y="4099"/>
        <a:ext cx="3134263" cy="2795885"/>
      </dsp:txXfrm>
    </dsp:sp>
    <dsp:sp modelId="{E8C3F406-66EA-4340-819D-A4B2398CA991}">
      <dsp:nvSpPr>
        <dsp:cNvPr id="0" name=""/>
        <dsp:cNvSpPr/>
      </dsp:nvSpPr>
      <dsp:spPr>
        <a:xfrm>
          <a:off x="3369333" y="69082"/>
          <a:ext cx="12301983" cy="129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err="1">
              <a:latin typeface="Roboto" panose="02000000000000000000" pitchFamily="2" charset="0"/>
              <a:ea typeface="Roboto" panose="02000000000000000000" pitchFamily="2" charset="0"/>
              <a:cs typeface="Roboto" panose="02000000000000000000" pitchFamily="2" charset="0"/>
            </a:rPr>
            <a:t>Xây</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dựng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giáo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trình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đào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tạo</a:t>
          </a:r>
          <a:r>
            <a:rPr lang="en-US" sz="3400" kern="1200" dirty="0">
              <a:latin typeface="Roboto" panose="02000000000000000000" pitchFamily="2" charset="0"/>
              <a:ea typeface="Roboto" panose="02000000000000000000" pitchFamily="2" charset="0"/>
              <a:cs typeface="Roboto" panose="02000000000000000000" pitchFamily="2" charset="0"/>
            </a:rPr>
            <a:t> </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369333" y="69082"/>
        <a:ext cx="12301983" cy="1299649"/>
      </dsp:txXfrm>
    </dsp:sp>
    <dsp:sp modelId="{56D9BB74-59D9-449E-8921-33B1662F0C95}">
      <dsp:nvSpPr>
        <dsp:cNvPr id="0" name=""/>
        <dsp:cNvSpPr/>
      </dsp:nvSpPr>
      <dsp:spPr>
        <a:xfrm>
          <a:off x="3134263" y="1368731"/>
          <a:ext cx="12537053" cy="0"/>
        </a:xfrm>
        <a:prstGeom prst="line">
          <a:avLst/>
        </a:prstGeom>
        <a:solidFill>
          <a:schemeClr val="accent6">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08283C-6D35-41D6-BF5F-5B2DCECD3313}">
      <dsp:nvSpPr>
        <dsp:cNvPr id="0" name=""/>
        <dsp:cNvSpPr/>
      </dsp:nvSpPr>
      <dsp:spPr>
        <a:xfrm>
          <a:off x="3369333" y="1433714"/>
          <a:ext cx="12301983" cy="129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err="1">
              <a:latin typeface="Roboto" panose="02000000000000000000" pitchFamily="2" charset="0"/>
              <a:ea typeface="Roboto" panose="02000000000000000000" pitchFamily="2" charset="0"/>
              <a:cs typeface="Roboto" panose="02000000000000000000" pitchFamily="2" charset="0"/>
            </a:rPr>
            <a:t>Giới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thiệu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loại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hình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tổ</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chức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theo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mô</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hình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quốc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tế</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trong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hệ</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sinh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thái</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369333" y="1433714"/>
        <a:ext cx="12301983" cy="1299649"/>
      </dsp:txXfrm>
    </dsp:sp>
    <dsp:sp modelId="{07847914-E597-4D79-865B-443F788827B2}">
      <dsp:nvSpPr>
        <dsp:cNvPr id="0" name=""/>
        <dsp:cNvSpPr/>
      </dsp:nvSpPr>
      <dsp:spPr>
        <a:xfrm>
          <a:off x="3134263" y="2733364"/>
          <a:ext cx="12537053" cy="0"/>
        </a:xfrm>
        <a:prstGeom prst="line">
          <a:avLst/>
        </a:prstGeom>
        <a:solidFill>
          <a:schemeClr val="accent6">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FB9E22-2844-4C45-B1F7-57F43D993838}">
      <dsp:nvSpPr>
        <dsp:cNvPr id="0" name=""/>
        <dsp:cNvSpPr/>
      </dsp:nvSpPr>
      <dsp:spPr>
        <a:xfrm>
          <a:off x="0" y="2799984"/>
          <a:ext cx="15671317"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1C96DB-9A91-47CC-B43B-426271A04268}">
      <dsp:nvSpPr>
        <dsp:cNvPr id="0" name=""/>
        <dsp:cNvSpPr/>
      </dsp:nvSpPr>
      <dsp:spPr>
        <a:xfrm>
          <a:off x="0" y="2799984"/>
          <a:ext cx="3134263" cy="279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ctr" defTabSz="1511300">
            <a:lnSpc>
              <a:spcPct val="90000"/>
            </a:lnSpc>
            <a:spcBef>
              <a:spcPct val="0"/>
            </a:spcBef>
            <a:spcAft>
              <a:spcPct val="35000"/>
            </a:spcAft>
            <a:buNone/>
          </a:pPr>
          <a:endParaRPr lang="en-US" sz="3400"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1511300">
            <a:lnSpc>
              <a:spcPct val="90000"/>
            </a:lnSpc>
            <a:spcBef>
              <a:spcPct val="0"/>
            </a:spcBef>
            <a:spcAft>
              <a:spcPct val="35000"/>
            </a:spcAft>
            <a:buNone/>
          </a:pP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Triển</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khai</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chính</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sách</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đặc</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thù</a:t>
          </a:r>
          <a:endParaRPr lang="vi-VN" sz="3400" kern="1200" dirty="0">
            <a:solidFill>
              <a:srgbClr val="2F6BFF"/>
            </a:solidFill>
            <a:latin typeface="Roboto" panose="02000000000000000000" pitchFamily="2" charset="0"/>
            <a:ea typeface="Roboto" panose="02000000000000000000" pitchFamily="2" charset="0"/>
            <a:cs typeface="Roboto" panose="02000000000000000000" pitchFamily="2" charset="0"/>
          </a:endParaRPr>
        </a:p>
      </dsp:txBody>
      <dsp:txXfrm>
        <a:off x="0" y="2799984"/>
        <a:ext cx="3134263" cy="2795885"/>
      </dsp:txXfrm>
    </dsp:sp>
    <dsp:sp modelId="{4290DBFF-583A-4CDF-822C-95A18ECC0A5B}">
      <dsp:nvSpPr>
        <dsp:cNvPr id="0" name=""/>
        <dsp:cNvSpPr/>
      </dsp:nvSpPr>
      <dsp:spPr>
        <a:xfrm>
          <a:off x="3369333" y="2864967"/>
          <a:ext cx="12301983" cy="129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latin typeface="Roboto" panose="02000000000000000000" pitchFamily="2" charset="0"/>
              <a:ea typeface="Roboto" panose="02000000000000000000" pitchFamily="2" charset="0"/>
              <a:cs typeface="Roboto" panose="02000000000000000000" pitchFamily="2" charset="0"/>
            </a:rPr>
            <a:t>Xây dựng và triển khai </a:t>
          </a:r>
          <a:r>
            <a:rPr lang="en-GB" sz="3400" kern="1200">
              <a:latin typeface="Roboto" panose="02000000000000000000" pitchFamily="2" charset="0"/>
              <a:ea typeface="Roboto" panose="02000000000000000000" pitchFamily="2" charset="0"/>
              <a:cs typeface="Roboto" panose="02000000000000000000" pitchFamily="2" charset="0"/>
            </a:rPr>
            <a:t>Nghị quyết số 20/2023/NQ-HĐND</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369333" y="2864967"/>
        <a:ext cx="12301983" cy="1299649"/>
      </dsp:txXfrm>
    </dsp:sp>
    <dsp:sp modelId="{42373419-837E-4D6B-836E-3DFC9B50EF8C}">
      <dsp:nvSpPr>
        <dsp:cNvPr id="0" name=""/>
        <dsp:cNvSpPr/>
      </dsp:nvSpPr>
      <dsp:spPr>
        <a:xfrm>
          <a:off x="3134263" y="4164617"/>
          <a:ext cx="12537053" cy="0"/>
        </a:xfrm>
        <a:prstGeom prst="line">
          <a:avLst/>
        </a:prstGeom>
        <a:solidFill>
          <a:schemeClr val="accent6">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D7C124-99C1-492A-9D1C-FABE8B635318}">
      <dsp:nvSpPr>
        <dsp:cNvPr id="0" name=""/>
        <dsp:cNvSpPr/>
      </dsp:nvSpPr>
      <dsp:spPr>
        <a:xfrm>
          <a:off x="3369333" y="4229599"/>
          <a:ext cx="12301983" cy="129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dirty="0" err="1">
              <a:latin typeface="Roboto" panose="02000000000000000000" pitchFamily="2" charset="0"/>
              <a:ea typeface="Roboto" panose="02000000000000000000" pitchFamily="2" charset="0"/>
              <a:cs typeface="Roboto" panose="02000000000000000000" pitchFamily="2" charset="0"/>
            </a:rPr>
            <a:t>Nhận</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được</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gần</a:t>
          </a:r>
          <a:r>
            <a:rPr lang="en-GB" sz="3400" kern="1200" dirty="0">
              <a:latin typeface="Roboto" panose="02000000000000000000" pitchFamily="2" charset="0"/>
              <a:ea typeface="Roboto" panose="02000000000000000000" pitchFamily="2" charset="0"/>
              <a:cs typeface="Roboto" panose="02000000000000000000" pitchFamily="2" charset="0"/>
            </a:rPr>
            <a:t> 150 </a:t>
          </a:r>
          <a:r>
            <a:rPr lang="en-GB" sz="3400" kern="1200" dirty="0" err="1">
              <a:latin typeface="Roboto" panose="02000000000000000000" pitchFamily="2" charset="0"/>
              <a:ea typeface="Roboto" panose="02000000000000000000" pitchFamily="2" charset="0"/>
              <a:cs typeface="Roboto" panose="02000000000000000000" pitchFamily="2" charset="0"/>
            </a:rPr>
            <a:t>hồ</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sơ</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đăng</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ký</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tham</a:t>
          </a:r>
          <a:r>
            <a:rPr lang="en-GB" sz="3400" kern="1200" dirty="0">
              <a:latin typeface="Roboto" panose="02000000000000000000" pitchFamily="2" charset="0"/>
              <a:ea typeface="Roboto" panose="02000000000000000000" pitchFamily="2" charset="0"/>
              <a:cs typeface="Roboto" panose="02000000000000000000" pitchFamily="2" charset="0"/>
            </a:rPr>
            <a:t> </a:t>
          </a:r>
          <a:r>
            <a:rPr lang="en-GB" sz="3400" kern="1200" dirty="0" err="1">
              <a:latin typeface="Roboto" panose="02000000000000000000" pitchFamily="2" charset="0"/>
              <a:ea typeface="Roboto" panose="02000000000000000000" pitchFamily="2" charset="0"/>
              <a:cs typeface="Roboto" panose="02000000000000000000" pitchFamily="2" charset="0"/>
            </a:rPr>
            <a:t>gia</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369333" y="4229599"/>
        <a:ext cx="12301983" cy="1299649"/>
      </dsp:txXfrm>
    </dsp:sp>
    <dsp:sp modelId="{8A8A004F-149A-4DE2-938D-6B55D159A4DE}">
      <dsp:nvSpPr>
        <dsp:cNvPr id="0" name=""/>
        <dsp:cNvSpPr/>
      </dsp:nvSpPr>
      <dsp:spPr>
        <a:xfrm>
          <a:off x="3134263" y="5529249"/>
          <a:ext cx="12537053" cy="0"/>
        </a:xfrm>
        <a:prstGeom prst="line">
          <a:avLst/>
        </a:prstGeom>
        <a:solidFill>
          <a:schemeClr val="accent6">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69B63E-AE53-4512-A543-609F6290BED4}">
      <dsp:nvSpPr>
        <dsp:cNvPr id="0" name=""/>
        <dsp:cNvSpPr/>
      </dsp:nvSpPr>
      <dsp:spPr>
        <a:xfrm>
          <a:off x="0" y="5595870"/>
          <a:ext cx="15671317"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FB2471-AC62-4D1A-981F-084994D408F1}">
      <dsp:nvSpPr>
        <dsp:cNvPr id="0" name=""/>
        <dsp:cNvSpPr/>
      </dsp:nvSpPr>
      <dsp:spPr>
        <a:xfrm>
          <a:off x="0" y="5595870"/>
          <a:ext cx="3134263" cy="2795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ctr" defTabSz="1511300">
            <a:lnSpc>
              <a:spcPct val="90000"/>
            </a:lnSpc>
            <a:spcBef>
              <a:spcPct val="0"/>
            </a:spcBef>
            <a:spcAft>
              <a:spcPct val="35000"/>
            </a:spcAft>
            <a:buNone/>
          </a:pPr>
          <a:endParaRPr lang="en-GB" sz="3400" kern="1200" dirty="0">
            <a:solidFill>
              <a:srgbClr val="2F6BFF"/>
            </a:solidFill>
            <a:latin typeface="Roboto" panose="02000000000000000000" pitchFamily="2" charset="0"/>
            <a:ea typeface="Roboto" panose="02000000000000000000" pitchFamily="2" charset="0"/>
            <a:cs typeface="Roboto" panose="02000000000000000000" pitchFamily="2" charset="0"/>
          </a:endParaRPr>
        </a:p>
        <a:p>
          <a:pPr marL="0" lvl="0" indent="0" algn="ctr" defTabSz="1511300">
            <a:lnSpc>
              <a:spcPct val="90000"/>
            </a:lnSpc>
            <a:spcBef>
              <a:spcPct val="0"/>
            </a:spcBef>
            <a:spcAft>
              <a:spcPct val="35000"/>
            </a:spcAft>
            <a:buNone/>
          </a:pPr>
          <a:r>
            <a:rPr lang="en-GB"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Triển</a:t>
          </a:r>
          <a:r>
            <a:rPr lang="en-GB"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GB"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khai</a:t>
          </a:r>
          <a:r>
            <a:rPr lang="en-GB"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n</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ền</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tảng</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trực</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r>
            <a:rPr lang="en-US" sz="3400" kern="1200" dirty="0" err="1">
              <a:solidFill>
                <a:srgbClr val="2F6BFF"/>
              </a:solidFill>
              <a:latin typeface="Roboto" panose="02000000000000000000" pitchFamily="2" charset="0"/>
              <a:ea typeface="Roboto" panose="02000000000000000000" pitchFamily="2" charset="0"/>
              <a:cs typeface="Roboto" panose="02000000000000000000" pitchFamily="2" charset="0"/>
            </a:rPr>
            <a:t>tuyến</a:t>
          </a:r>
          <a:r>
            <a:rPr lang="en-US" sz="3400" kern="1200" dirty="0">
              <a:solidFill>
                <a:srgbClr val="2F6BFF"/>
              </a:solidFill>
              <a:latin typeface="Roboto" panose="02000000000000000000" pitchFamily="2" charset="0"/>
              <a:ea typeface="Roboto" panose="02000000000000000000" pitchFamily="2" charset="0"/>
              <a:cs typeface="Roboto" panose="02000000000000000000" pitchFamily="2" charset="0"/>
            </a:rPr>
            <a:t> </a:t>
          </a:r>
          <a:endParaRPr lang="vi-VN" sz="3400" kern="1200" dirty="0">
            <a:solidFill>
              <a:srgbClr val="2F6BFF"/>
            </a:solidFill>
            <a:latin typeface="Roboto" panose="02000000000000000000" pitchFamily="2" charset="0"/>
            <a:ea typeface="Roboto" panose="02000000000000000000" pitchFamily="2" charset="0"/>
            <a:cs typeface="Roboto" panose="02000000000000000000" pitchFamily="2" charset="0"/>
          </a:endParaRPr>
        </a:p>
      </dsp:txBody>
      <dsp:txXfrm>
        <a:off x="0" y="5595870"/>
        <a:ext cx="3134263" cy="2795885"/>
      </dsp:txXfrm>
    </dsp:sp>
    <dsp:sp modelId="{34462307-F506-4168-B269-14BDD9DC5180}">
      <dsp:nvSpPr>
        <dsp:cNvPr id="0" name=""/>
        <dsp:cNvSpPr/>
      </dsp:nvSpPr>
      <dsp:spPr>
        <a:xfrm>
          <a:off x="3369333" y="5660852"/>
          <a:ext cx="12301983" cy="129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err="1">
              <a:latin typeface="Roboto" panose="02000000000000000000" pitchFamily="2" charset="0"/>
              <a:ea typeface="Roboto" panose="02000000000000000000" pitchFamily="2" charset="0"/>
              <a:cs typeface="Roboto" panose="02000000000000000000" pitchFamily="2" charset="0"/>
            </a:rPr>
            <a:t>Dữ</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liệu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về</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hoạt</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động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của</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hệ</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sinh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thái</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369333" y="5660852"/>
        <a:ext cx="12301983" cy="1299649"/>
      </dsp:txXfrm>
    </dsp:sp>
    <dsp:sp modelId="{B22310E8-8F1C-400A-81A6-458986AF58E7}">
      <dsp:nvSpPr>
        <dsp:cNvPr id="0" name=""/>
        <dsp:cNvSpPr/>
      </dsp:nvSpPr>
      <dsp:spPr>
        <a:xfrm>
          <a:off x="3134263" y="6960502"/>
          <a:ext cx="12537053" cy="0"/>
        </a:xfrm>
        <a:prstGeom prst="line">
          <a:avLst/>
        </a:prstGeom>
        <a:solidFill>
          <a:schemeClr val="accent6">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000EB1-2F30-4E58-8E80-67EE035F5085}">
      <dsp:nvSpPr>
        <dsp:cNvPr id="0" name=""/>
        <dsp:cNvSpPr/>
      </dsp:nvSpPr>
      <dsp:spPr>
        <a:xfrm>
          <a:off x="3369333" y="7025484"/>
          <a:ext cx="12301983" cy="1299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err="1">
              <a:latin typeface="Roboto" panose="02000000000000000000" pitchFamily="2" charset="0"/>
              <a:ea typeface="Roboto" panose="02000000000000000000" pitchFamily="2" charset="0"/>
              <a:cs typeface="Roboto" panose="02000000000000000000" pitchFamily="2" charset="0"/>
            </a:rPr>
            <a:t>Chính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sách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hỗ</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trợ</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của</a:t>
          </a:r>
          <a:r>
            <a:rPr lang="en-US" sz="3400" kern="1200" dirty="0">
              <a:latin typeface="Roboto" panose="02000000000000000000" pitchFamily="2" charset="0"/>
              <a:ea typeface="Roboto" panose="02000000000000000000" pitchFamily="2" charset="0"/>
              <a:cs typeface="Roboto" panose="02000000000000000000" pitchFamily="2" charset="0"/>
            </a:rPr>
            <a:t> Thành </a:t>
          </a:r>
          <a:r>
            <a:rPr lang="en-US" sz="3400" kern="1200" dirty="0" err="1">
              <a:latin typeface="Roboto" panose="02000000000000000000" pitchFamily="2" charset="0"/>
              <a:ea typeface="Roboto" panose="02000000000000000000" pitchFamily="2" charset="0"/>
              <a:cs typeface="Roboto" panose="02000000000000000000" pitchFamily="2" charset="0"/>
            </a:rPr>
            <a:t>phố</a:t>
          </a:r>
          <a:r>
            <a:rPr lang="en-US" sz="3400" kern="1200" dirty="0">
              <a:latin typeface="Roboto" panose="02000000000000000000" pitchFamily="2" charset="0"/>
              <a:ea typeface="Roboto" panose="02000000000000000000" pitchFamily="2" charset="0"/>
              <a:cs typeface="Roboto" panose="02000000000000000000" pitchFamily="2" charset="0"/>
            </a:rPr>
            <a:t> </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3369333" y="7025484"/>
        <a:ext cx="12301983" cy="1299649"/>
      </dsp:txXfrm>
    </dsp:sp>
    <dsp:sp modelId="{71F3AE07-9081-479A-8A4A-FEE0C94FAAE0}">
      <dsp:nvSpPr>
        <dsp:cNvPr id="0" name=""/>
        <dsp:cNvSpPr/>
      </dsp:nvSpPr>
      <dsp:spPr>
        <a:xfrm>
          <a:off x="3134263" y="8325134"/>
          <a:ext cx="12537053" cy="0"/>
        </a:xfrm>
        <a:prstGeom prst="line">
          <a:avLst/>
        </a:prstGeom>
        <a:solidFill>
          <a:schemeClr val="accent6">
            <a:hueOff val="0"/>
            <a:satOff val="0"/>
            <a:lumOff val="0"/>
            <a:alphaOff val="0"/>
          </a:schemeClr>
        </a:solidFill>
        <a:ln w="25400" cap="flat" cmpd="sng" algn="ctr">
          <a:solidFill>
            <a:schemeClr val="accent6">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007F-5F37-4B07-B82D-65FDC91FF5DB}">
      <dsp:nvSpPr>
        <dsp:cNvPr id="0" name=""/>
        <dsp:cNvSpPr/>
      </dsp:nvSpPr>
      <dsp:spPr>
        <a:xfrm>
          <a:off x="1992699" y="1027"/>
          <a:ext cx="4309125" cy="25854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err="1">
              <a:effectLst/>
              <a:latin typeface="Roboto" panose="02000000000000000000" pitchFamily="2" charset="0"/>
              <a:ea typeface="Roboto" panose="02000000000000000000" pitchFamily="2" charset="0"/>
              <a:cs typeface="Roboto" panose="02000000000000000000" pitchFamily="2" charset="0"/>
            </a:rPr>
            <a:t>Khối</a:t>
          </a:r>
          <a:r>
            <a:rPr lang="en-US" sz="4000" b="1" kern="1200">
              <a:effectLst/>
              <a:latin typeface="Roboto" panose="02000000000000000000" pitchFamily="2" charset="0"/>
              <a:ea typeface="Roboto" panose="02000000000000000000" pitchFamily="2" charset="0"/>
              <a:cs typeface="Roboto" panose="02000000000000000000" pitchFamily="2" charset="0"/>
            </a:rPr>
            <a:t> </a:t>
          </a:r>
          <a:r>
            <a:rPr lang="en-US" sz="4000" b="1" kern="1200" err="1">
              <a:effectLst/>
              <a:latin typeface="Roboto" panose="02000000000000000000" pitchFamily="2" charset="0"/>
              <a:ea typeface="Roboto" panose="02000000000000000000" pitchFamily="2" charset="0"/>
              <a:cs typeface="Roboto" panose="02000000000000000000" pitchFamily="2" charset="0"/>
            </a:rPr>
            <a:t>ngành</a:t>
          </a:r>
          <a:r>
            <a:rPr lang="en-US" sz="4000" b="1" kern="1200">
              <a:effectLst/>
              <a:latin typeface="Roboto" panose="02000000000000000000" pitchFamily="2" charset="0"/>
              <a:ea typeface="Roboto" panose="02000000000000000000" pitchFamily="2" charset="0"/>
              <a:cs typeface="Roboto" panose="02000000000000000000" pitchFamily="2" charset="0"/>
            </a:rPr>
            <a:t> </a:t>
          </a:r>
          <a:r>
            <a:rPr lang="en-US" sz="4000" b="1" kern="1200" err="1">
              <a:effectLst/>
              <a:latin typeface="Roboto" panose="02000000000000000000" pitchFamily="2" charset="0"/>
              <a:ea typeface="Roboto" panose="02000000000000000000" pitchFamily="2" charset="0"/>
              <a:cs typeface="Roboto" panose="02000000000000000000" pitchFamily="2" charset="0"/>
            </a:rPr>
            <a:t>Kinh</a:t>
          </a:r>
          <a:r>
            <a:rPr lang="en-US" sz="4000" b="1" kern="1200">
              <a:effectLst/>
              <a:latin typeface="Roboto" panose="02000000000000000000" pitchFamily="2" charset="0"/>
              <a:ea typeface="Roboto" panose="02000000000000000000" pitchFamily="2" charset="0"/>
              <a:cs typeface="Roboto" panose="02000000000000000000" pitchFamily="2" charset="0"/>
            </a:rPr>
            <a:t> </a:t>
          </a:r>
          <a:r>
            <a:rPr lang="en-US" sz="4000" b="1" kern="1200" err="1">
              <a:effectLst/>
              <a:latin typeface="Roboto" panose="02000000000000000000" pitchFamily="2" charset="0"/>
              <a:ea typeface="Roboto" panose="02000000000000000000" pitchFamily="2" charset="0"/>
              <a:cs typeface="Roboto" panose="02000000000000000000" pitchFamily="2" charset="0"/>
            </a:rPr>
            <a:t>tế</a:t>
          </a:r>
          <a:endParaRPr lang="en-US" sz="4000" kern="1200">
            <a:latin typeface="Roboto" panose="02000000000000000000" pitchFamily="2" charset="0"/>
            <a:ea typeface="Roboto" panose="02000000000000000000" pitchFamily="2" charset="0"/>
            <a:cs typeface="Roboto" panose="02000000000000000000" pitchFamily="2" charset="0"/>
          </a:endParaRPr>
        </a:p>
      </dsp:txBody>
      <dsp:txXfrm>
        <a:off x="1992699" y="1027"/>
        <a:ext cx="4309125" cy="2585475"/>
      </dsp:txXfrm>
    </dsp:sp>
    <dsp:sp modelId="{7E6E39FB-A46F-4A7D-BB21-78CB3C0B7D28}">
      <dsp:nvSpPr>
        <dsp:cNvPr id="0" name=""/>
        <dsp:cNvSpPr/>
      </dsp:nvSpPr>
      <dsp:spPr>
        <a:xfrm>
          <a:off x="6732737" y="1027"/>
          <a:ext cx="4309125" cy="25854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err="1">
              <a:latin typeface="Roboto" panose="02000000000000000000" pitchFamily="2" charset="0"/>
              <a:ea typeface="Roboto" panose="02000000000000000000" pitchFamily="2" charset="0"/>
              <a:cs typeface="Roboto" panose="02000000000000000000" pitchFamily="2" charset="0"/>
            </a:rPr>
            <a:t>Khối</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ngành</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Sức</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khỏe</a:t>
          </a:r>
          <a:endParaRPr lang="en-US" sz="4000" kern="1200">
            <a:latin typeface="Roboto" panose="02000000000000000000" pitchFamily="2" charset="0"/>
            <a:ea typeface="Roboto" panose="02000000000000000000" pitchFamily="2" charset="0"/>
            <a:cs typeface="Roboto" panose="02000000000000000000" pitchFamily="2" charset="0"/>
          </a:endParaRPr>
        </a:p>
      </dsp:txBody>
      <dsp:txXfrm>
        <a:off x="6732737" y="1027"/>
        <a:ext cx="4309125" cy="2585475"/>
      </dsp:txXfrm>
    </dsp:sp>
    <dsp:sp modelId="{AD6174C4-70B8-43EC-B6E2-E2AA5347FAC6}">
      <dsp:nvSpPr>
        <dsp:cNvPr id="0" name=""/>
        <dsp:cNvSpPr/>
      </dsp:nvSpPr>
      <dsp:spPr>
        <a:xfrm>
          <a:off x="11472775" y="1027"/>
          <a:ext cx="4309125" cy="258547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err="1">
              <a:latin typeface="Roboto" panose="02000000000000000000" pitchFamily="2" charset="0"/>
              <a:ea typeface="Roboto" panose="02000000000000000000" pitchFamily="2" charset="0"/>
              <a:cs typeface="Roboto" panose="02000000000000000000" pitchFamily="2" charset="0"/>
            </a:rPr>
            <a:t>Khối</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ngành</a:t>
          </a:r>
          <a:r>
            <a:rPr lang="en-US" sz="4000" b="1" kern="1200">
              <a:latin typeface="Roboto" panose="02000000000000000000" pitchFamily="2" charset="0"/>
              <a:ea typeface="Roboto" panose="02000000000000000000" pitchFamily="2" charset="0"/>
              <a:cs typeface="Roboto" panose="02000000000000000000" pitchFamily="2" charset="0"/>
            </a:rPr>
            <a:t> Văn </a:t>
          </a:r>
          <a:r>
            <a:rPr lang="en-US" sz="4000" b="1" kern="1200" err="1">
              <a:latin typeface="Roboto" panose="02000000000000000000" pitchFamily="2" charset="0"/>
              <a:ea typeface="Roboto" panose="02000000000000000000" pitchFamily="2" charset="0"/>
              <a:cs typeface="Roboto" panose="02000000000000000000" pitchFamily="2" charset="0"/>
            </a:rPr>
            <a:t>hóa</a:t>
          </a:r>
          <a:r>
            <a:rPr lang="en-US" sz="4000" b="1" kern="1200">
              <a:latin typeface="Roboto" panose="02000000000000000000" pitchFamily="2" charset="0"/>
              <a:ea typeface="Roboto" panose="02000000000000000000" pitchFamily="2" charset="0"/>
              <a:cs typeface="Roboto" panose="02000000000000000000" pitchFamily="2" charset="0"/>
            </a:rPr>
            <a:t> - </a:t>
          </a:r>
          <a:r>
            <a:rPr lang="en-US" sz="4000" b="1" kern="1200" err="1">
              <a:latin typeface="Roboto" panose="02000000000000000000" pitchFamily="2" charset="0"/>
              <a:ea typeface="Roboto" panose="02000000000000000000" pitchFamily="2" charset="0"/>
              <a:cs typeface="Roboto" panose="02000000000000000000" pitchFamily="2" charset="0"/>
            </a:rPr>
            <a:t>Nghệ</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thuật</a:t>
          </a:r>
          <a:r>
            <a:rPr lang="en-US" sz="4000" b="1" kern="1200">
              <a:latin typeface="Roboto" panose="02000000000000000000" pitchFamily="2" charset="0"/>
              <a:ea typeface="Roboto" panose="02000000000000000000" pitchFamily="2" charset="0"/>
              <a:cs typeface="Roboto" panose="02000000000000000000" pitchFamily="2" charset="0"/>
            </a:rPr>
            <a:t> - Du </a:t>
          </a:r>
          <a:r>
            <a:rPr lang="en-US" sz="4000" b="1" kern="1200" err="1">
              <a:latin typeface="Roboto" panose="02000000000000000000" pitchFamily="2" charset="0"/>
              <a:ea typeface="Roboto" panose="02000000000000000000" pitchFamily="2" charset="0"/>
              <a:cs typeface="Roboto" panose="02000000000000000000" pitchFamily="2" charset="0"/>
            </a:rPr>
            <a:t>lịch</a:t>
          </a:r>
          <a:r>
            <a:rPr lang="en-US" sz="4000" b="1" kern="1200">
              <a:latin typeface="Roboto" panose="02000000000000000000" pitchFamily="2" charset="0"/>
              <a:ea typeface="Roboto" panose="02000000000000000000" pitchFamily="2" charset="0"/>
              <a:cs typeface="Roboto" panose="02000000000000000000" pitchFamily="2" charset="0"/>
            </a:rPr>
            <a:t> </a:t>
          </a:r>
          <a:r>
            <a:rPr lang="vi-VN" sz="4000" b="1" kern="1200">
              <a:latin typeface="Roboto" panose="02000000000000000000" pitchFamily="2" charset="0"/>
              <a:ea typeface="Roboto" panose="02000000000000000000" pitchFamily="2" charset="0"/>
              <a:cs typeface="Roboto" panose="02000000000000000000" pitchFamily="2" charset="0"/>
            </a:rPr>
            <a:t>- Xã hội </a:t>
          </a:r>
          <a:r>
            <a:rPr lang="en-US" sz="4000" b="1" kern="1200" err="1">
              <a:latin typeface="Roboto" panose="02000000000000000000" pitchFamily="2" charset="0"/>
              <a:ea typeface="Roboto" panose="02000000000000000000" pitchFamily="2" charset="0"/>
              <a:cs typeface="Roboto" panose="02000000000000000000" pitchFamily="2" charset="0"/>
            </a:rPr>
            <a:t>và</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Nhân</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văn</a:t>
          </a:r>
          <a:endParaRPr lang="en-US" sz="4000" kern="1200">
            <a:latin typeface="Roboto" panose="02000000000000000000" pitchFamily="2" charset="0"/>
            <a:ea typeface="Roboto" panose="02000000000000000000" pitchFamily="2" charset="0"/>
            <a:cs typeface="Roboto" panose="02000000000000000000" pitchFamily="2" charset="0"/>
          </a:endParaRPr>
        </a:p>
      </dsp:txBody>
      <dsp:txXfrm>
        <a:off x="11472775" y="1027"/>
        <a:ext cx="4309125" cy="2585475"/>
      </dsp:txXfrm>
    </dsp:sp>
    <dsp:sp modelId="{AFB93E5A-C4BC-42C6-A987-394C33055718}">
      <dsp:nvSpPr>
        <dsp:cNvPr id="0" name=""/>
        <dsp:cNvSpPr/>
      </dsp:nvSpPr>
      <dsp:spPr>
        <a:xfrm>
          <a:off x="0" y="3266784"/>
          <a:ext cx="4309125" cy="258547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err="1">
              <a:latin typeface="Roboto" panose="02000000000000000000" pitchFamily="2" charset="0"/>
              <a:ea typeface="Roboto" panose="02000000000000000000" pitchFamily="2" charset="0"/>
              <a:cs typeface="Roboto" panose="02000000000000000000" pitchFamily="2" charset="0"/>
            </a:rPr>
            <a:t>Khối</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ngành</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Kỹ</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thuật</a:t>
          </a:r>
          <a:r>
            <a:rPr lang="en-US" sz="4000" b="1" kern="1200">
              <a:latin typeface="Roboto" panose="02000000000000000000" pitchFamily="2" charset="0"/>
              <a:ea typeface="Roboto" panose="02000000000000000000" pitchFamily="2" charset="0"/>
              <a:cs typeface="Roboto" panose="02000000000000000000" pitchFamily="2" charset="0"/>
            </a:rPr>
            <a:t> - </a:t>
          </a:r>
          <a:r>
            <a:rPr lang="en-US" sz="4000" b="1" kern="1200" err="1">
              <a:latin typeface="Roboto" panose="02000000000000000000" pitchFamily="2" charset="0"/>
              <a:ea typeface="Roboto" panose="02000000000000000000" pitchFamily="2" charset="0"/>
              <a:cs typeface="Roboto" panose="02000000000000000000" pitchFamily="2" charset="0"/>
            </a:rPr>
            <a:t>Công</a:t>
          </a:r>
          <a:r>
            <a:rPr lang="en-US" sz="4000" b="1" kern="1200">
              <a:latin typeface="Roboto" panose="02000000000000000000" pitchFamily="2" charset="0"/>
              <a:ea typeface="Roboto" panose="02000000000000000000" pitchFamily="2" charset="0"/>
              <a:cs typeface="Roboto" panose="02000000000000000000" pitchFamily="2" charset="0"/>
            </a:rPr>
            <a:t> </a:t>
          </a:r>
          <a:r>
            <a:rPr lang="en-US" sz="4000" b="1" kern="1200" err="1">
              <a:latin typeface="Roboto" panose="02000000000000000000" pitchFamily="2" charset="0"/>
              <a:ea typeface="Roboto" panose="02000000000000000000" pitchFamily="2" charset="0"/>
              <a:cs typeface="Roboto" panose="02000000000000000000" pitchFamily="2" charset="0"/>
            </a:rPr>
            <a:t>nghệ</a:t>
          </a:r>
          <a:endParaRPr lang="en-US" sz="4000" kern="1200">
            <a:latin typeface="Roboto" panose="02000000000000000000" pitchFamily="2" charset="0"/>
            <a:ea typeface="Roboto" panose="02000000000000000000" pitchFamily="2" charset="0"/>
            <a:cs typeface="Roboto" panose="02000000000000000000" pitchFamily="2" charset="0"/>
          </a:endParaRPr>
        </a:p>
      </dsp:txBody>
      <dsp:txXfrm>
        <a:off x="0" y="3266784"/>
        <a:ext cx="4309125" cy="2585475"/>
      </dsp:txXfrm>
    </dsp:sp>
    <dsp:sp modelId="{1F7341DA-E8AD-46D5-9CEF-2A3F61C1A897}">
      <dsp:nvSpPr>
        <dsp:cNvPr id="0" name=""/>
        <dsp:cNvSpPr/>
      </dsp:nvSpPr>
      <dsp:spPr>
        <a:xfrm>
          <a:off x="4507849" y="3234465"/>
          <a:ext cx="4309125" cy="258547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latin typeface="Roboto" panose="02000000000000000000" pitchFamily="2" charset="0"/>
              <a:ea typeface="Roboto" panose="02000000000000000000" pitchFamily="2" charset="0"/>
              <a:cs typeface="Roboto" panose="02000000000000000000" pitchFamily="2" charset="0"/>
            </a:rPr>
            <a:t>Khối</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ngành</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Sư</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phạm</a:t>
          </a:r>
          <a:endParaRPr lang="en-US" sz="4000" kern="1200" dirty="0">
            <a:latin typeface="Roboto" panose="02000000000000000000" pitchFamily="2" charset="0"/>
            <a:ea typeface="Roboto" panose="02000000000000000000" pitchFamily="2" charset="0"/>
            <a:cs typeface="Roboto" panose="02000000000000000000" pitchFamily="2" charset="0"/>
          </a:endParaRPr>
        </a:p>
      </dsp:txBody>
      <dsp:txXfrm>
        <a:off x="4507849" y="3234465"/>
        <a:ext cx="4309125" cy="2585475"/>
      </dsp:txXfrm>
    </dsp:sp>
    <dsp:sp modelId="{5B9795EC-3B29-4B5F-A783-A47093B6852D}">
      <dsp:nvSpPr>
        <dsp:cNvPr id="0" name=""/>
        <dsp:cNvSpPr/>
      </dsp:nvSpPr>
      <dsp:spPr>
        <a:xfrm>
          <a:off x="8991150" y="3266836"/>
          <a:ext cx="4309125" cy="258547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latin typeface="Roboto" panose="02000000000000000000" pitchFamily="2" charset="0"/>
              <a:ea typeface="Roboto" panose="02000000000000000000" pitchFamily="2" charset="0"/>
              <a:cs typeface="Roboto" panose="02000000000000000000" pitchFamily="2" charset="0"/>
            </a:rPr>
            <a:t>Khối</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ngành</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Chính</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trị</a:t>
          </a:r>
          <a:r>
            <a:rPr lang="en-US" sz="4000" b="1" kern="1200" dirty="0">
              <a:latin typeface="Roboto" panose="02000000000000000000" pitchFamily="2" charset="0"/>
              <a:ea typeface="Roboto" panose="02000000000000000000" pitchFamily="2" charset="0"/>
              <a:cs typeface="Roboto" panose="02000000000000000000" pitchFamily="2" charset="0"/>
            </a:rPr>
            <a:t> - </a:t>
          </a:r>
          <a:r>
            <a:rPr lang="en-US" sz="4000" b="1" kern="1200" dirty="0" err="1">
              <a:latin typeface="Roboto" panose="02000000000000000000" pitchFamily="2" charset="0"/>
              <a:ea typeface="Roboto" panose="02000000000000000000" pitchFamily="2" charset="0"/>
              <a:cs typeface="Roboto" panose="02000000000000000000" pitchFamily="2" charset="0"/>
            </a:rPr>
            <a:t>Pháp</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luật</a:t>
          </a:r>
          <a:endParaRPr lang="en-US" sz="4000" kern="1200" dirty="0">
            <a:latin typeface="Roboto" panose="02000000000000000000" pitchFamily="2" charset="0"/>
            <a:ea typeface="Roboto" panose="02000000000000000000" pitchFamily="2" charset="0"/>
            <a:cs typeface="Roboto" panose="02000000000000000000" pitchFamily="2" charset="0"/>
          </a:endParaRPr>
        </a:p>
      </dsp:txBody>
      <dsp:txXfrm>
        <a:off x="8991150" y="3266836"/>
        <a:ext cx="4309125" cy="2585475"/>
      </dsp:txXfrm>
    </dsp:sp>
    <dsp:sp modelId="{68549CB2-F83D-428B-A9E1-5E95824824DB}">
      <dsp:nvSpPr>
        <dsp:cNvPr id="0" name=""/>
        <dsp:cNvSpPr/>
      </dsp:nvSpPr>
      <dsp:spPr>
        <a:xfrm>
          <a:off x="13407530" y="3249039"/>
          <a:ext cx="4309125" cy="258547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err="1">
              <a:latin typeface="Roboto" panose="02000000000000000000" pitchFamily="2" charset="0"/>
              <a:ea typeface="Roboto" panose="02000000000000000000" pitchFamily="2" charset="0"/>
              <a:cs typeface="Roboto" panose="02000000000000000000" pitchFamily="2" charset="0"/>
            </a:rPr>
            <a:t>Khối</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ngành</a:t>
          </a:r>
          <a:r>
            <a:rPr lang="en-US" sz="4000" b="1" kern="1200" dirty="0">
              <a:latin typeface="Roboto" panose="02000000000000000000" pitchFamily="2" charset="0"/>
              <a:ea typeface="Roboto" panose="02000000000000000000" pitchFamily="2" charset="0"/>
              <a:cs typeface="Roboto" panose="02000000000000000000" pitchFamily="2" charset="0"/>
            </a:rPr>
            <a:t> Khoa </a:t>
          </a:r>
          <a:r>
            <a:rPr lang="en-US" sz="4000" b="1" kern="1200" dirty="0" err="1">
              <a:latin typeface="Roboto" panose="02000000000000000000" pitchFamily="2" charset="0"/>
              <a:ea typeface="Roboto" panose="02000000000000000000" pitchFamily="2" charset="0"/>
              <a:cs typeface="Roboto" panose="02000000000000000000" pitchFamily="2" charset="0"/>
            </a:rPr>
            <a:t>học</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Sự</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sống</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và</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Môi</a:t>
          </a:r>
          <a:r>
            <a:rPr lang="en-US" sz="4000" b="1" kern="1200" dirty="0">
              <a:latin typeface="Roboto" panose="02000000000000000000" pitchFamily="2" charset="0"/>
              <a:ea typeface="Roboto" panose="02000000000000000000" pitchFamily="2" charset="0"/>
              <a:cs typeface="Roboto" panose="02000000000000000000" pitchFamily="2" charset="0"/>
            </a:rPr>
            <a:t> </a:t>
          </a:r>
          <a:r>
            <a:rPr lang="en-US" sz="4000" b="1" kern="1200" dirty="0" err="1">
              <a:latin typeface="Roboto" panose="02000000000000000000" pitchFamily="2" charset="0"/>
              <a:ea typeface="Roboto" panose="02000000000000000000" pitchFamily="2" charset="0"/>
              <a:cs typeface="Roboto" panose="02000000000000000000" pitchFamily="2" charset="0"/>
            </a:rPr>
            <a:t>truòng</a:t>
          </a:r>
          <a:endParaRPr lang="en-US" sz="4000" b="1" kern="1200" dirty="0">
            <a:latin typeface="Roboto" panose="02000000000000000000" pitchFamily="2" charset="0"/>
            <a:ea typeface="Roboto" panose="02000000000000000000" pitchFamily="2" charset="0"/>
            <a:cs typeface="Roboto" panose="02000000000000000000" pitchFamily="2" charset="0"/>
          </a:endParaRPr>
        </a:p>
      </dsp:txBody>
      <dsp:txXfrm>
        <a:off x="13407530" y="3249039"/>
        <a:ext cx="4309125" cy="2585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F66C2-573C-42E8-B30E-E27073F91C4E}">
      <dsp:nvSpPr>
        <dsp:cNvPr id="0" name=""/>
        <dsp:cNvSpPr/>
      </dsp:nvSpPr>
      <dsp:spPr>
        <a:xfrm>
          <a:off x="9350" y="1657084"/>
          <a:ext cx="3226290" cy="222291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2FB0B-49F0-40E0-A9D0-FE6ECD6C210F}">
      <dsp:nvSpPr>
        <dsp:cNvPr id="0" name=""/>
        <dsp:cNvSpPr/>
      </dsp:nvSpPr>
      <dsp:spPr>
        <a:xfrm>
          <a:off x="9350" y="3879998"/>
          <a:ext cx="3226290" cy="11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vi-VN" sz="2600" kern="1200" dirty="0">
              <a:latin typeface="Roboto" panose="02000000000000000000" pitchFamily="2" charset="0"/>
              <a:ea typeface="Roboto" panose="02000000000000000000" pitchFamily="2" charset="0"/>
              <a:cs typeface="Roboto" panose="02000000000000000000" pitchFamily="2" charset="0"/>
            </a:rPr>
            <a:t>Hội thảo, tọa đàm khoa học</a:t>
          </a:r>
          <a:endParaRPr lang="en-US" sz="26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9350" y="3879998"/>
        <a:ext cx="3226290" cy="1196953"/>
      </dsp:txXfrm>
    </dsp:sp>
    <dsp:sp modelId="{175F54BC-C309-4869-91A8-332F96780ED6}">
      <dsp:nvSpPr>
        <dsp:cNvPr id="0" name=""/>
        <dsp:cNvSpPr/>
      </dsp:nvSpPr>
      <dsp:spPr>
        <a:xfrm>
          <a:off x="3558405" y="1657084"/>
          <a:ext cx="3226290" cy="222291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2F70BA-A0C8-4E5E-BA01-EC8CC692C080}">
      <dsp:nvSpPr>
        <dsp:cNvPr id="0" name=""/>
        <dsp:cNvSpPr/>
      </dsp:nvSpPr>
      <dsp:spPr>
        <a:xfrm>
          <a:off x="3558405" y="3879998"/>
          <a:ext cx="3226290" cy="11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100000"/>
            </a:lnSpc>
            <a:spcBef>
              <a:spcPct val="0"/>
            </a:spcBef>
            <a:spcAft>
              <a:spcPts val="0"/>
            </a:spcAft>
            <a:buNone/>
          </a:pPr>
          <a:r>
            <a:rPr lang="vi-VN" sz="2600" kern="1200" dirty="0">
              <a:latin typeface="Roboto" panose="02000000000000000000" pitchFamily="2" charset="0"/>
              <a:ea typeface="Roboto" panose="02000000000000000000" pitchFamily="2" charset="0"/>
              <a:cs typeface="Roboto" panose="02000000000000000000" pitchFamily="2" charset="0"/>
            </a:rPr>
            <a:t>Đánh giá công tác </a:t>
          </a:r>
        </a:p>
        <a:p>
          <a:pPr marL="0" lvl="0" indent="0" algn="ctr" defTabSz="1155700">
            <a:lnSpc>
              <a:spcPct val="100000"/>
            </a:lnSpc>
            <a:spcBef>
              <a:spcPct val="0"/>
            </a:spcBef>
            <a:spcAft>
              <a:spcPts val="0"/>
            </a:spcAft>
            <a:buNone/>
          </a:pPr>
          <a:r>
            <a:rPr lang="vi-VN" sz="2600" kern="1200" dirty="0">
              <a:latin typeface="Roboto" panose="02000000000000000000" pitchFamily="2" charset="0"/>
              <a:ea typeface="Roboto" panose="02000000000000000000" pitchFamily="2" charset="0"/>
              <a:cs typeface="Roboto" panose="02000000000000000000" pitchFamily="2" charset="0"/>
            </a:rPr>
            <a:t>y tế trường học năm 2024</a:t>
          </a:r>
          <a:endParaRPr lang="en-US" sz="26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3558405" y="3879998"/>
        <a:ext cx="3226290" cy="1196953"/>
      </dsp:txXfrm>
    </dsp:sp>
    <dsp:sp modelId="{E4B18EE4-CFF0-46B7-B208-6A37C5A1C6E9}">
      <dsp:nvSpPr>
        <dsp:cNvPr id="0" name=""/>
        <dsp:cNvSpPr/>
      </dsp:nvSpPr>
      <dsp:spPr>
        <a:xfrm>
          <a:off x="7107460" y="1677535"/>
          <a:ext cx="3226290" cy="222291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C532B7-BF51-43A5-BAF0-B3CCEB216C81}">
      <dsp:nvSpPr>
        <dsp:cNvPr id="0" name=""/>
        <dsp:cNvSpPr/>
      </dsp:nvSpPr>
      <dsp:spPr>
        <a:xfrm>
          <a:off x="7107460" y="3879998"/>
          <a:ext cx="3226290" cy="11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vi-VN" sz="2600" kern="1200" dirty="0">
              <a:latin typeface="Roboto" panose="02000000000000000000" pitchFamily="2" charset="0"/>
              <a:ea typeface="Roboto" panose="02000000000000000000" pitchFamily="2" charset="0"/>
              <a:cs typeface="Roboto" panose="02000000000000000000" pitchFamily="2" charset="0"/>
            </a:rPr>
            <a:t>Báo cáo công tác triển khai thực hiện Chuẩn cơ sở giáo dục đại học theo Thông tư 01/2024/TT-BGDĐT </a:t>
          </a:r>
          <a:endParaRPr lang="en-US" sz="26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7107460" y="3879998"/>
        <a:ext cx="3226290" cy="1196953"/>
      </dsp:txXfrm>
    </dsp:sp>
    <dsp:sp modelId="{DB226B91-C0CA-4ADB-B1BB-097C2C5B69EB}">
      <dsp:nvSpPr>
        <dsp:cNvPr id="0" name=""/>
        <dsp:cNvSpPr/>
      </dsp:nvSpPr>
      <dsp:spPr>
        <a:xfrm>
          <a:off x="10656515" y="1657084"/>
          <a:ext cx="3226290" cy="2222914"/>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FC6049-9850-4733-866D-5CE8F33B213D}">
      <dsp:nvSpPr>
        <dsp:cNvPr id="0" name=""/>
        <dsp:cNvSpPr/>
      </dsp:nvSpPr>
      <dsp:spPr>
        <a:xfrm>
          <a:off x="10656515" y="3879998"/>
          <a:ext cx="3226290" cy="11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vi-VN" sz="2600" kern="1200" dirty="0">
              <a:latin typeface="Roboto" panose="02000000000000000000" pitchFamily="2" charset="0"/>
              <a:ea typeface="Roboto" panose="02000000000000000000" pitchFamily="2" charset="0"/>
              <a:cs typeface="Roboto" panose="02000000000000000000" pitchFamily="2" charset="0"/>
            </a:rPr>
            <a:t>Góp ý công tác quản lý nhà nước đối với các cơ sở giáo dục đại học trên địa bàn Thành phố</a:t>
          </a:r>
          <a:endParaRPr lang="en-US" sz="26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10656515" y="3879998"/>
        <a:ext cx="3226290" cy="1196953"/>
      </dsp:txXfrm>
    </dsp:sp>
    <dsp:sp modelId="{EE3BD55A-DA4D-438F-A077-D71DF85D7BBE}">
      <dsp:nvSpPr>
        <dsp:cNvPr id="0" name=""/>
        <dsp:cNvSpPr/>
      </dsp:nvSpPr>
      <dsp:spPr>
        <a:xfrm>
          <a:off x="14345527" y="1792232"/>
          <a:ext cx="2946377" cy="168232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074D48-93ED-4408-9FB6-B08FF2599716}">
      <dsp:nvSpPr>
        <dsp:cNvPr id="0" name=""/>
        <dsp:cNvSpPr/>
      </dsp:nvSpPr>
      <dsp:spPr>
        <a:xfrm>
          <a:off x="14205571" y="3744851"/>
          <a:ext cx="3226290" cy="11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vi-VN" sz="2600" kern="1200" dirty="0">
              <a:latin typeface="Roboto" panose="02000000000000000000" pitchFamily="2" charset="0"/>
              <a:ea typeface="Roboto" panose="02000000000000000000" pitchFamily="2" charset="0"/>
              <a:cs typeface="Roboto" panose="02000000000000000000" pitchFamily="2" charset="0"/>
            </a:rPr>
            <a:t>Báo cáo sơ kết 05 năm thực hiện Nghị định 127/2018/NĐ-CP</a:t>
          </a:r>
          <a:endParaRPr lang="en-US" sz="26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dsp:txBody>
      <dsp:txXfrm>
        <a:off x="14205571" y="3744851"/>
        <a:ext cx="3226290" cy="1196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7E334-76A8-4A04-A1AC-AD0B01D56543}">
      <dsp:nvSpPr>
        <dsp:cNvPr id="0" name=""/>
        <dsp:cNvSpPr/>
      </dsp:nvSpPr>
      <dsp:spPr>
        <a:xfrm>
          <a:off x="0" y="0"/>
          <a:ext cx="12192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B1CAFB-975C-4951-9C1C-5F1FE02F66F8}">
      <dsp:nvSpPr>
        <dsp:cNvPr id="0" name=""/>
        <dsp:cNvSpPr/>
      </dsp:nvSpPr>
      <dsp:spPr>
        <a:xfrm>
          <a:off x="0" y="0"/>
          <a:ext cx="2438400" cy="81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vi-VN" sz="3400" b="1" kern="1200" dirty="0">
              <a:latin typeface="Roboto" panose="02000000000000000000" pitchFamily="2" charset="0"/>
              <a:ea typeface="Roboto" panose="02000000000000000000" pitchFamily="2" charset="0"/>
              <a:cs typeface="Roboto" panose="02000000000000000000" pitchFamily="2" charset="0"/>
            </a:rPr>
            <a:t>Mặt được</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0" y="0"/>
        <a:ext cx="2438400" cy="8128000"/>
      </dsp:txXfrm>
    </dsp:sp>
    <dsp:sp modelId="{40835225-0D2F-407A-8A5E-2770D04AA4D8}">
      <dsp:nvSpPr>
        <dsp:cNvPr id="0" name=""/>
        <dsp:cNvSpPr/>
      </dsp:nvSpPr>
      <dsp:spPr>
        <a:xfrm>
          <a:off x="2621280" y="95547"/>
          <a:ext cx="9570720" cy="191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Sự quan tâm, chỉ đạo của Ủy ban nhân dân Thành phố, sự phối hợp của các sở, ngành và sự tham gia của các trường đại học thành viên</a:t>
          </a:r>
        </a:p>
      </dsp:txBody>
      <dsp:txXfrm>
        <a:off x="2621280" y="95547"/>
        <a:ext cx="9570720" cy="1910953"/>
      </dsp:txXfrm>
    </dsp:sp>
    <dsp:sp modelId="{1C20A5FF-366F-438E-BBF3-63C9AE23B8F6}">
      <dsp:nvSpPr>
        <dsp:cNvPr id="0" name=""/>
        <dsp:cNvSpPr/>
      </dsp:nvSpPr>
      <dsp:spPr>
        <a:xfrm>
          <a:off x="2438399" y="2006500"/>
          <a:ext cx="9753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642A5D-3C2C-458D-A285-E645DD303ACB}">
      <dsp:nvSpPr>
        <dsp:cNvPr id="0" name=""/>
        <dsp:cNvSpPr/>
      </dsp:nvSpPr>
      <dsp:spPr>
        <a:xfrm>
          <a:off x="2621280" y="2102048"/>
          <a:ext cx="9570720" cy="191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Đề án tổng thể đang đi đúng theo lộ trình được phê duyệt</a:t>
          </a:r>
        </a:p>
      </dsp:txBody>
      <dsp:txXfrm>
        <a:off x="2621280" y="2102048"/>
        <a:ext cx="9570720" cy="1910953"/>
      </dsp:txXfrm>
    </dsp:sp>
    <dsp:sp modelId="{4B0A4A73-D579-4A38-9007-2C325D72C735}">
      <dsp:nvSpPr>
        <dsp:cNvPr id="0" name=""/>
        <dsp:cNvSpPr/>
      </dsp:nvSpPr>
      <dsp:spPr>
        <a:xfrm>
          <a:off x="2438399" y="4013001"/>
          <a:ext cx="9753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DB9976-6018-4FCA-A371-D378BF838E86}">
      <dsp:nvSpPr>
        <dsp:cNvPr id="0" name=""/>
        <dsp:cNvSpPr/>
      </dsp:nvSpPr>
      <dsp:spPr>
        <a:xfrm>
          <a:off x="2621280" y="4108549"/>
          <a:ext cx="9570720" cy="191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en-US" sz="3400" kern="1200" dirty="0" err="1"/>
            <a:t>Thực</a:t>
          </a:r>
          <a:r>
            <a:rPr lang="en-US" sz="3400" kern="1200" dirty="0"/>
            <a:t> </a:t>
          </a:r>
          <a:r>
            <a:rPr lang="en-US" sz="3400" kern="1200" dirty="0" err="1"/>
            <a:t>hiện</a:t>
          </a:r>
          <a:r>
            <a:rPr lang="en-US" sz="3400" kern="1200" dirty="0"/>
            <a:t> </a:t>
          </a:r>
          <a:r>
            <a:rPr lang="en-US" sz="3400" kern="1200" dirty="0" err="1"/>
            <a:t>đúng</a:t>
          </a:r>
          <a:r>
            <a:rPr lang="en-US" sz="3400" kern="1200" dirty="0"/>
            <a:t> </a:t>
          </a:r>
          <a:r>
            <a:rPr lang="vi-VN" sz="3400" kern="1200" dirty="0"/>
            <a:t>Kế hoạch số 1443/KH-HĐHT</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2621280" y="4108549"/>
        <a:ext cx="9570720" cy="1910953"/>
      </dsp:txXfrm>
    </dsp:sp>
    <dsp:sp modelId="{A25FAFDD-2CB8-4A75-B720-07408F37440A}">
      <dsp:nvSpPr>
        <dsp:cNvPr id="0" name=""/>
        <dsp:cNvSpPr/>
      </dsp:nvSpPr>
      <dsp:spPr>
        <a:xfrm>
          <a:off x="2438399" y="6019502"/>
          <a:ext cx="9753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CC65F0-DFAA-4275-982E-6B7756E8585F}">
      <dsp:nvSpPr>
        <dsp:cNvPr id="0" name=""/>
        <dsp:cNvSpPr/>
      </dsp:nvSpPr>
      <dsp:spPr>
        <a:xfrm>
          <a:off x="2621280" y="6115049"/>
          <a:ext cx="9570720" cy="191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Tham gia thực hiện các chương trình, đề án của Thành phố theo đặt hàng</a:t>
          </a:r>
        </a:p>
      </dsp:txBody>
      <dsp:txXfrm>
        <a:off x="2621280" y="6115049"/>
        <a:ext cx="9570720" cy="1910953"/>
      </dsp:txXfrm>
    </dsp:sp>
    <dsp:sp modelId="{D8F7E43E-6CE8-4494-AB77-FDD0F397E10E}">
      <dsp:nvSpPr>
        <dsp:cNvPr id="0" name=""/>
        <dsp:cNvSpPr/>
      </dsp:nvSpPr>
      <dsp:spPr>
        <a:xfrm>
          <a:off x="2438399" y="8026003"/>
          <a:ext cx="9753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7E334-76A8-4A04-A1AC-AD0B01D56543}">
      <dsp:nvSpPr>
        <dsp:cNvPr id="0" name=""/>
        <dsp:cNvSpPr/>
      </dsp:nvSpPr>
      <dsp:spPr>
        <a:xfrm>
          <a:off x="0" y="0"/>
          <a:ext cx="12192000"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5B1CAFB-975C-4951-9C1C-5F1FE02F66F8}">
      <dsp:nvSpPr>
        <dsp:cNvPr id="0" name=""/>
        <dsp:cNvSpPr/>
      </dsp:nvSpPr>
      <dsp:spPr>
        <a:xfrm>
          <a:off x="0" y="0"/>
          <a:ext cx="2438400" cy="6037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vi-VN" sz="3400" b="1" kern="1200" dirty="0">
              <a:latin typeface="Roboto" panose="02000000000000000000" pitchFamily="2" charset="0"/>
              <a:ea typeface="Roboto" panose="02000000000000000000" pitchFamily="2" charset="0"/>
              <a:cs typeface="Roboto" panose="02000000000000000000" pitchFamily="2" charset="0"/>
            </a:rPr>
            <a:t>Hạn chế</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0" y="0"/>
        <a:ext cx="2438400" cy="6037284"/>
      </dsp:txXfrm>
    </dsp:sp>
    <dsp:sp modelId="{40835225-0D2F-407A-8A5E-2770D04AA4D8}">
      <dsp:nvSpPr>
        <dsp:cNvPr id="0" name=""/>
        <dsp:cNvSpPr/>
      </dsp:nvSpPr>
      <dsp:spPr>
        <a:xfrm>
          <a:off x="2621280" y="140319"/>
          <a:ext cx="9570720" cy="280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vi-VN" sz="3400" kern="1200" dirty="0"/>
            <a:t>Việc thí điểm đào tạo k</a:t>
          </a:r>
          <a:r>
            <a:rPr lang="vi-VN" sz="3400" kern="1200" dirty="0">
              <a:latin typeface="Roboto" panose="02000000000000000000" pitchFamily="2" charset="0"/>
              <a:ea typeface="Roboto" panose="02000000000000000000" pitchFamily="2" charset="0"/>
              <a:cs typeface="Roboto" panose="02000000000000000000" pitchFamily="2" charset="0"/>
            </a:rPr>
            <a:t>hó khăn về quy định đặt hàng đào tạo và kinh phí thực hiện</a:t>
          </a:r>
        </a:p>
      </dsp:txBody>
      <dsp:txXfrm>
        <a:off x="2621280" y="140319"/>
        <a:ext cx="9570720" cy="2806393"/>
      </dsp:txXfrm>
    </dsp:sp>
    <dsp:sp modelId="{1C20A5FF-366F-438E-BBF3-63C9AE23B8F6}">
      <dsp:nvSpPr>
        <dsp:cNvPr id="0" name=""/>
        <dsp:cNvSpPr/>
      </dsp:nvSpPr>
      <dsp:spPr>
        <a:xfrm>
          <a:off x="2438399" y="2946713"/>
          <a:ext cx="9753600"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BCC65F0-DFAA-4275-982E-6B7756E8585F}">
      <dsp:nvSpPr>
        <dsp:cNvPr id="0" name=""/>
        <dsp:cNvSpPr/>
      </dsp:nvSpPr>
      <dsp:spPr>
        <a:xfrm>
          <a:off x="2621280" y="3087033"/>
          <a:ext cx="9570720" cy="280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Việc triển khai thực hiện Chuẩn cơ sở giáo dục đại học theo Thông tư 01/2024/TT-BGDĐT</a:t>
          </a:r>
        </a:p>
      </dsp:txBody>
      <dsp:txXfrm>
        <a:off x="2621280" y="3087033"/>
        <a:ext cx="9570720" cy="2806393"/>
      </dsp:txXfrm>
    </dsp:sp>
    <dsp:sp modelId="{D8F7E43E-6CE8-4494-AB77-FDD0F397E10E}">
      <dsp:nvSpPr>
        <dsp:cNvPr id="0" name=""/>
        <dsp:cNvSpPr/>
      </dsp:nvSpPr>
      <dsp:spPr>
        <a:xfrm>
          <a:off x="2438399" y="5893426"/>
          <a:ext cx="9753600" cy="0"/>
        </a:xfrm>
        <a:prstGeom prst="line">
          <a:avLst/>
        </a:prstGeom>
        <a:solidFill>
          <a:schemeClr val="accent4">
            <a:hueOff val="0"/>
            <a:satOff val="0"/>
            <a:lumOff val="0"/>
            <a:alphaOff val="0"/>
          </a:schemeClr>
        </a:solidFill>
        <a:ln w="25400" cap="flat" cmpd="sng" algn="ctr">
          <a:solidFill>
            <a:schemeClr val="accent4">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BD44A-2EB0-4C69-A32C-8509BC9B1226}">
      <dsp:nvSpPr>
        <dsp:cNvPr id="0" name=""/>
        <dsp:cNvSpPr/>
      </dsp:nvSpPr>
      <dsp:spPr>
        <a:xfrm>
          <a:off x="0" y="428585"/>
          <a:ext cx="156770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1. Tổ chức các hoạt động còn lại theo Kế hoạch số 1443/KH-UBND </a:t>
          </a:r>
        </a:p>
      </dsp:txBody>
      <dsp:txXfrm>
        <a:off x="64968" y="493553"/>
        <a:ext cx="15547132" cy="1200939"/>
      </dsp:txXfrm>
    </dsp:sp>
    <dsp:sp modelId="{8A6316D0-74D4-48F6-A4AA-015F08EC749D}">
      <dsp:nvSpPr>
        <dsp:cNvPr id="0" name=""/>
        <dsp:cNvSpPr/>
      </dsp:nvSpPr>
      <dsp:spPr>
        <a:xfrm>
          <a:off x="0" y="2848593"/>
          <a:ext cx="156770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2</a:t>
          </a:r>
          <a:r>
            <a:rPr lang="vi-VN" sz="3400" kern="1200" dirty="0">
              <a:latin typeface="Roboto" panose="02000000000000000000" pitchFamily="2" charset="0"/>
              <a:ea typeface="Roboto" panose="02000000000000000000" pitchFamily="2" charset="0"/>
              <a:cs typeface="Roboto" panose="02000000000000000000" pitchFamily="2" charset="0"/>
            </a:rPr>
            <a:t>. Triển khai thí điểm đào tạo các Đề án thành phần </a:t>
          </a:r>
          <a:r>
            <a:rPr lang="en-US" sz="3400" kern="1200" dirty="0">
              <a:latin typeface="Roboto" panose="02000000000000000000" pitchFamily="2" charset="0"/>
              <a:ea typeface="Roboto" panose="02000000000000000000" pitchFamily="2" charset="0"/>
              <a:cs typeface="Roboto" panose="02000000000000000000" pitchFamily="2" charset="0"/>
            </a:rPr>
            <a:t>1, 3, 5, 8 </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64968" y="2913561"/>
        <a:ext cx="15547132" cy="1200939"/>
      </dsp:txXfrm>
    </dsp:sp>
    <dsp:sp modelId="{8036AE3C-4BC7-4B42-A734-6B8B8B9EC8A6}">
      <dsp:nvSpPr>
        <dsp:cNvPr id="0" name=""/>
        <dsp:cNvSpPr/>
      </dsp:nvSpPr>
      <dsp:spPr>
        <a:xfrm>
          <a:off x="0" y="4871854"/>
          <a:ext cx="156770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3. </a:t>
          </a:r>
          <a:r>
            <a:rPr lang="en-US" sz="3400" kern="1200" dirty="0" err="1">
              <a:latin typeface="Roboto" panose="02000000000000000000" pitchFamily="2" charset="0"/>
              <a:ea typeface="Roboto" panose="02000000000000000000" pitchFamily="2" charset="0"/>
              <a:cs typeface="Roboto" panose="02000000000000000000" pitchFamily="2" charset="0"/>
            </a:rPr>
            <a:t>Truyền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thông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kết</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quả</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Đề</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án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gắn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với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công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hướng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nghiệp</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giới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thiệu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chương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trình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đào</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tạo</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64968" y="4936822"/>
        <a:ext cx="15547132" cy="1200939"/>
      </dsp:txXfrm>
    </dsp:sp>
    <dsp:sp modelId="{CE278C3B-C60C-4897-8467-052E9338AEE4}">
      <dsp:nvSpPr>
        <dsp:cNvPr id="0" name=""/>
        <dsp:cNvSpPr/>
      </dsp:nvSpPr>
      <dsp:spPr>
        <a:xfrm>
          <a:off x="0" y="7007082"/>
          <a:ext cx="156770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4. </a:t>
          </a:r>
          <a:r>
            <a:rPr lang="en-US" sz="3400" kern="1200" dirty="0" err="1">
              <a:latin typeface="Roboto" panose="02000000000000000000" pitchFamily="2" charset="0"/>
              <a:ea typeface="Roboto" panose="02000000000000000000" pitchFamily="2" charset="0"/>
              <a:cs typeface="Roboto" panose="02000000000000000000" pitchFamily="2" charset="0"/>
            </a:rPr>
            <a:t>Thực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hiện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nội</a:t>
          </a:r>
          <a:r>
            <a:rPr lang="en-US" sz="3400" kern="1200" dirty="0">
              <a:latin typeface="Roboto" panose="02000000000000000000" pitchFamily="2" charset="0"/>
              <a:ea typeface="Roboto" panose="02000000000000000000" pitchFamily="2" charset="0"/>
              <a:cs typeface="Roboto" panose="02000000000000000000" pitchFamily="2" charset="0"/>
            </a:rPr>
            <a:t> dung </a:t>
          </a:r>
          <a:r>
            <a:rPr lang="en-US" sz="3400" kern="1200" dirty="0" err="1">
              <a:latin typeface="Roboto" panose="02000000000000000000" pitchFamily="2" charset="0"/>
              <a:ea typeface="Roboto" panose="02000000000000000000" pitchFamily="2" charset="0"/>
              <a:cs typeface="Roboto" panose="02000000000000000000" pitchFamily="2" charset="0"/>
            </a:rPr>
            <a:t>liên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quan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đến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Đại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học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Khởi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nghiệp</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xây</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dựng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trung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tâm</a:t>
          </a:r>
          <a:r>
            <a:rPr lang="vi-VN" sz="3400" kern="1200" dirty="0">
              <a:latin typeface="Roboto" panose="02000000000000000000" pitchFamily="2" charset="0"/>
              <a:ea typeface="Roboto" panose="02000000000000000000" pitchFamily="2" charset="0"/>
              <a:cs typeface="Roboto" panose="02000000000000000000" pitchFamily="2" charset="0"/>
            </a:rPr>
            <a:t> khởi nghiệp đổi mới sáng tạo</a:t>
          </a:r>
        </a:p>
      </dsp:txBody>
      <dsp:txXfrm>
        <a:off x="64968" y="7072050"/>
        <a:ext cx="15547132" cy="1200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BD44A-2EB0-4C69-A32C-8509BC9B1226}">
      <dsp:nvSpPr>
        <dsp:cNvPr id="0" name=""/>
        <dsp:cNvSpPr/>
      </dsp:nvSpPr>
      <dsp:spPr>
        <a:xfrm>
          <a:off x="0" y="353443"/>
          <a:ext cx="159056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5. </a:t>
          </a:r>
          <a:r>
            <a:rPr lang="en-US" sz="3400" kern="1200" dirty="0" err="1">
              <a:latin typeface="Roboto" panose="02000000000000000000" pitchFamily="2" charset="0"/>
              <a:ea typeface="Roboto" panose="02000000000000000000" pitchFamily="2" charset="0"/>
              <a:cs typeface="Roboto" panose="02000000000000000000" pitchFamily="2" charset="0"/>
            </a:rPr>
            <a:t>Kết</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nối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giữa</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trường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thành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viên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triển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khai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kết</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quả</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nghiên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cứu</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Đề</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án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Đại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học</a:t>
          </a:r>
          <a:r>
            <a:rPr lang="en-US" sz="3400" kern="1200" dirty="0">
              <a:latin typeface="Roboto" panose="02000000000000000000" pitchFamily="2" charset="0"/>
              <a:ea typeface="Roboto" panose="02000000000000000000" pitchFamily="2" charset="0"/>
              <a:cs typeface="Roboto" panose="02000000000000000000" pitchFamily="2" charset="0"/>
            </a:rPr>
            <a:t> chia </a:t>
          </a:r>
          <a:r>
            <a:rPr lang="en-US" sz="3400" kern="1200" dirty="0" err="1">
              <a:latin typeface="Roboto" panose="02000000000000000000" pitchFamily="2" charset="0"/>
              <a:ea typeface="Roboto" panose="02000000000000000000" pitchFamily="2" charset="0"/>
              <a:cs typeface="Roboto" panose="02000000000000000000" pitchFamily="2" charset="0"/>
            </a:rPr>
            <a:t>sẻ</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64968" y="418411"/>
        <a:ext cx="15775732" cy="1200939"/>
      </dsp:txXfrm>
    </dsp:sp>
    <dsp:sp modelId="{8E4D610F-8208-43DC-A222-669B79BA1F99}">
      <dsp:nvSpPr>
        <dsp:cNvPr id="0" name=""/>
        <dsp:cNvSpPr/>
      </dsp:nvSpPr>
      <dsp:spPr>
        <a:xfrm>
          <a:off x="0" y="2552354"/>
          <a:ext cx="159056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6. </a:t>
          </a:r>
          <a:r>
            <a:rPr lang="en-US" sz="3400" kern="1200" dirty="0" err="1">
              <a:latin typeface="Roboto" panose="02000000000000000000" pitchFamily="2" charset="0"/>
              <a:ea typeface="Roboto" panose="02000000000000000000" pitchFamily="2" charset="0"/>
              <a:cs typeface="Roboto" panose="02000000000000000000" pitchFamily="2" charset="0"/>
            </a:rPr>
            <a:t>Phối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hợp</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giữa</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sở</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ngành</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và</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các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trường</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đại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học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triển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khai</a:t>
          </a:r>
          <a:r>
            <a:rPr lang="vi-VN" sz="3400" kern="1200" dirty="0">
              <a:latin typeface="Roboto" panose="02000000000000000000" pitchFamily="2" charset="0"/>
              <a:ea typeface="Roboto" panose="02000000000000000000" pitchFamily="2" charset="0"/>
              <a:cs typeface="Roboto" panose="02000000000000000000" pitchFamily="2" charset="0"/>
            </a:rPr>
            <a:t> các chương trình, đề án, đề tài nghiên cứu khoa học </a:t>
          </a:r>
        </a:p>
      </dsp:txBody>
      <dsp:txXfrm>
        <a:off x="64968" y="2617322"/>
        <a:ext cx="15775732" cy="1200939"/>
      </dsp:txXfrm>
    </dsp:sp>
    <dsp:sp modelId="{8A6316D0-74D4-48F6-A4AA-015F08EC749D}">
      <dsp:nvSpPr>
        <dsp:cNvPr id="0" name=""/>
        <dsp:cNvSpPr/>
      </dsp:nvSpPr>
      <dsp:spPr>
        <a:xfrm>
          <a:off x="0" y="4291527"/>
          <a:ext cx="159056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vi-VN" sz="3400" kern="1200" dirty="0">
              <a:latin typeface="Roboto" panose="02000000000000000000" pitchFamily="2" charset="0"/>
              <a:ea typeface="Roboto" panose="02000000000000000000" pitchFamily="2" charset="0"/>
              <a:cs typeface="Roboto" panose="02000000000000000000" pitchFamily="2" charset="0"/>
            </a:rPr>
            <a:t>7. </a:t>
          </a:r>
          <a:r>
            <a:rPr lang="en-US" sz="3400" kern="1200" dirty="0" err="1">
              <a:latin typeface="Roboto" panose="02000000000000000000" pitchFamily="2" charset="0"/>
              <a:ea typeface="Roboto" panose="02000000000000000000" pitchFamily="2" charset="0"/>
              <a:cs typeface="Roboto" panose="02000000000000000000" pitchFamily="2" charset="0"/>
            </a:rPr>
            <a:t>Triển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khai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thực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hiện</a:t>
          </a:r>
          <a:r>
            <a:rPr lang="vi-VN" sz="3400" kern="1200" dirty="0">
              <a:latin typeface="Roboto" panose="02000000000000000000" pitchFamily="2" charset="0"/>
              <a:ea typeface="Roboto" panose="02000000000000000000" pitchFamily="2" charset="0"/>
              <a:cs typeface="Roboto" panose="02000000000000000000" pitchFamily="2" charset="0"/>
            </a:rPr>
            <a:t> Đề án “Xây dựng Thành phố Hồ Chí Minh thành Trung tâm quốc tế về giáo dục và đào tạo thu hút sinh viên khu vực và thế giới”</a:t>
          </a:r>
        </a:p>
      </dsp:txBody>
      <dsp:txXfrm>
        <a:off x="64968" y="4356495"/>
        <a:ext cx="15775732" cy="1200939"/>
      </dsp:txXfrm>
    </dsp:sp>
    <dsp:sp modelId="{8036AE3C-4BC7-4B42-A734-6B8B8B9EC8A6}">
      <dsp:nvSpPr>
        <dsp:cNvPr id="0" name=""/>
        <dsp:cNvSpPr/>
      </dsp:nvSpPr>
      <dsp:spPr>
        <a:xfrm>
          <a:off x="0" y="6314787"/>
          <a:ext cx="15905668" cy="133087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just" defTabSz="1511300">
            <a:lnSpc>
              <a:spcPct val="90000"/>
            </a:lnSpc>
            <a:spcBef>
              <a:spcPct val="0"/>
            </a:spcBef>
            <a:spcAft>
              <a:spcPct val="35000"/>
            </a:spcAft>
            <a:buNone/>
          </a:pPr>
          <a:r>
            <a:rPr lang="en-US" sz="3400" kern="1200" dirty="0">
              <a:latin typeface="Roboto" panose="02000000000000000000" pitchFamily="2" charset="0"/>
              <a:ea typeface="Roboto" panose="02000000000000000000" pitchFamily="2" charset="0"/>
              <a:cs typeface="Roboto" panose="02000000000000000000" pitchFamily="2" charset="0"/>
            </a:rPr>
            <a:t>8. </a:t>
          </a:r>
          <a:r>
            <a:rPr lang="en-US" sz="3400" kern="1200" dirty="0" err="1">
              <a:latin typeface="Roboto" panose="02000000000000000000" pitchFamily="2" charset="0"/>
              <a:ea typeface="Roboto" panose="02000000000000000000" pitchFamily="2" charset="0"/>
              <a:cs typeface="Roboto" panose="02000000000000000000" pitchFamily="2" charset="0"/>
            </a:rPr>
            <a:t>Triển</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khai</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thực</a:t>
          </a:r>
          <a:r>
            <a:rPr lang="en-US" sz="3400" kern="1200" dirty="0">
              <a:latin typeface="Roboto" panose="02000000000000000000" pitchFamily="2" charset="0"/>
              <a:ea typeface="Roboto" panose="02000000000000000000" pitchFamily="2" charset="0"/>
              <a:cs typeface="Roboto" panose="02000000000000000000" pitchFamily="2" charset="0"/>
            </a:rPr>
            <a:t> </a:t>
          </a:r>
          <a:r>
            <a:rPr lang="en-US" sz="3400" kern="1200" dirty="0" err="1">
              <a:latin typeface="Roboto" panose="02000000000000000000" pitchFamily="2" charset="0"/>
              <a:ea typeface="Roboto" panose="02000000000000000000" pitchFamily="2" charset="0"/>
              <a:cs typeface="Roboto" panose="02000000000000000000" pitchFamily="2" charset="0"/>
            </a:rPr>
            <a:t>hiện</a:t>
          </a:r>
          <a:r>
            <a:rPr lang="vi-VN" sz="3400" kern="1200" dirty="0">
              <a:latin typeface="Roboto" panose="02000000000000000000" pitchFamily="2" charset="0"/>
              <a:ea typeface="Roboto" panose="02000000000000000000" pitchFamily="2" charset="0"/>
              <a:cs typeface="Roboto" panose="02000000000000000000" pitchFamily="2" charset="0"/>
            </a:rPr>
            <a:t> </a:t>
          </a:r>
          <a:r>
            <a:rPr lang="pt-BR" sz="3400" kern="1200" dirty="0">
              <a:latin typeface="Roboto" panose="02000000000000000000" pitchFamily="2" charset="0"/>
              <a:ea typeface="Roboto" panose="02000000000000000000" pitchFamily="2" charset="0"/>
              <a:cs typeface="Roboto" panose="02000000000000000000" pitchFamily="2" charset="0"/>
            </a:rPr>
            <a:t>Đồ án điều chỉnh quy hoạch chung xây dựng Thành phố Hồ Chí Minh đến năm 2040</a:t>
          </a:r>
          <a:endParaRPr lang="vi-VN" sz="3400" kern="1200" dirty="0">
            <a:latin typeface="Roboto" panose="02000000000000000000" pitchFamily="2" charset="0"/>
            <a:ea typeface="Roboto" panose="02000000000000000000" pitchFamily="2" charset="0"/>
            <a:cs typeface="Roboto" panose="02000000000000000000" pitchFamily="2" charset="0"/>
          </a:endParaRPr>
        </a:p>
      </dsp:txBody>
      <dsp:txXfrm>
        <a:off x="64968" y="6379755"/>
        <a:ext cx="15775732" cy="12009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16B31E13-E21C-4C05-9774-8207B3310F32}" type="datetimeFigureOut">
              <a:rPr lang="en-US" smtClean="0"/>
              <a:t>8/12/2024</a:t>
            </a:fld>
            <a:endParaRPr lang="en-US"/>
          </a:p>
        </p:txBody>
      </p:sp>
      <p:sp>
        <p:nvSpPr>
          <p:cNvPr id="4" name="Footer Placeholder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6060FE93-ACB1-404A-9924-5E84B7874CAC}" type="slidenum">
              <a:rPr lang="en-US" smtClean="0"/>
              <a:t>‹#›</a:t>
            </a:fld>
            <a:endParaRPr lang="en-US"/>
          </a:p>
        </p:txBody>
      </p:sp>
    </p:spTree>
    <p:extLst>
      <p:ext uri="{BB962C8B-B14F-4D97-AF65-F5344CB8AC3E}">
        <p14:creationId xmlns:p14="http://schemas.microsoft.com/office/powerpoint/2010/main" val="2870106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263" y="746125"/>
            <a:ext cx="6624637" cy="3727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6117" y="4722694"/>
            <a:ext cx="5408930" cy="447413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8016250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0E160-F603-41F3-A192-DC95957721C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panose="020B0503020000020004" pitchFamily="34" charset="-127"/>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ko-KR" altLang="en-US" sz="1200" b="0" i="0" u="none" strike="noStrike" kern="1200" cap="none" spc="0" normalizeH="0" baseline="0" noProof="0">
              <a:ln>
                <a:noFill/>
              </a:ln>
              <a:solidFill>
                <a:prstClr val="black"/>
              </a:solidFill>
              <a:effectLst/>
              <a:uLnTx/>
              <a:uFillTx/>
              <a:latin typeface="Calibri"/>
              <a:ea typeface="맑은 고딕" panose="020B0503020000020004" pitchFamily="34" charset="-127"/>
              <a:cs typeface="+mn-cs"/>
            </a:endParaRPr>
          </a:p>
        </p:txBody>
      </p:sp>
    </p:spTree>
    <p:extLst>
      <p:ext uri="{BB962C8B-B14F-4D97-AF65-F5344CB8AC3E}">
        <p14:creationId xmlns:p14="http://schemas.microsoft.com/office/powerpoint/2010/main" val="8936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68263" y="746125"/>
            <a:ext cx="6624637"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76117" y="4722694"/>
            <a:ext cx="5408930" cy="44741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39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68263" y="746125"/>
            <a:ext cx="6624637"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76117" y="4722694"/>
            <a:ext cx="5408930" cy="44741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509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f391192_029:notes"/>
          <p:cNvSpPr>
            <a:spLocks noGrp="1" noRot="1" noChangeAspect="1"/>
          </p:cNvSpPr>
          <p:nvPr>
            <p:ph type="sldImg" idx="2"/>
          </p:nvPr>
        </p:nvSpPr>
        <p:spPr>
          <a:xfrm>
            <a:off x="68263" y="746125"/>
            <a:ext cx="6624637"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5f391192_029:notes"/>
          <p:cNvSpPr txBox="1">
            <a:spLocks noGrp="1"/>
          </p:cNvSpPr>
          <p:nvPr>
            <p:ph type="body" idx="1"/>
          </p:nvPr>
        </p:nvSpPr>
        <p:spPr>
          <a:xfrm>
            <a:off x="676117" y="4722694"/>
            <a:ext cx="5408930" cy="44741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87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5f391192_00:notes"/>
          <p:cNvSpPr>
            <a:spLocks noGrp="1" noRot="1" noChangeAspect="1"/>
          </p:cNvSpPr>
          <p:nvPr>
            <p:ph type="sldImg" idx="2"/>
          </p:nvPr>
        </p:nvSpPr>
        <p:spPr>
          <a:xfrm>
            <a:off x="68263" y="746125"/>
            <a:ext cx="6624637"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5f391192_00:notes"/>
          <p:cNvSpPr txBox="1">
            <a:spLocks noGrp="1"/>
          </p:cNvSpPr>
          <p:nvPr>
            <p:ph type="body" idx="1"/>
          </p:nvPr>
        </p:nvSpPr>
        <p:spPr>
          <a:xfrm>
            <a:off x="676117" y="4722694"/>
            <a:ext cx="5408930" cy="44741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57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52650" y="3727200"/>
            <a:ext cx="9925200" cy="28326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
        <p:nvSpPr>
          <p:cNvPr id="11" name="Google Shape;11;p2"/>
          <p:cNvSpPr/>
          <p:nvPr/>
        </p:nvSpPr>
        <p:spPr>
          <a:xfrm rot="5400000">
            <a:off x="-606750" y="4333810"/>
            <a:ext cx="2832600" cy="1619400"/>
          </a:xfrm>
          <a:prstGeom prst="triangle">
            <a:avLst>
              <a:gd name="adj" fmla="val 5000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30" name="Google Shape;30;p6"/>
          <p:cNvSpPr/>
          <p:nvPr userDrawn="1"/>
        </p:nvSpPr>
        <p:spPr>
          <a:xfrm rot="5400000">
            <a:off x="-186443" y="1157393"/>
            <a:ext cx="771526" cy="398640"/>
          </a:xfrm>
          <a:prstGeom prst="triangle">
            <a:avLst>
              <a:gd name="adj" fmla="val 50000"/>
            </a:avLst>
          </a:prstGeom>
          <a:solidFill>
            <a:srgbClr val="2D989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solidFill>
            <a:srgbClr val="2D9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36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2024417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7B865EF-6EFF-4668-B77E-2235B025D563}"/>
              </a:ext>
            </a:extLst>
          </p:cNvPr>
          <p:cNvSpPr>
            <a:spLocks noGrp="1"/>
          </p:cNvSpPr>
          <p:nvPr>
            <p:ph type="pic" sz="quarter" idx="10"/>
          </p:nvPr>
        </p:nvSpPr>
        <p:spPr>
          <a:xfrm>
            <a:off x="313511" y="4071938"/>
            <a:ext cx="6544491" cy="2507766"/>
          </a:xfrm>
          <a:custGeom>
            <a:avLst/>
            <a:gdLst>
              <a:gd name="connsiteX0" fmla="*/ 0 w 12192000"/>
              <a:gd name="connsiteY0" fmla="*/ 0 h 3759453"/>
              <a:gd name="connsiteX1" fmla="*/ 12192000 w 12192000"/>
              <a:gd name="connsiteY1" fmla="*/ 0 h 3759453"/>
              <a:gd name="connsiteX2" fmla="*/ 12192000 w 12192000"/>
              <a:gd name="connsiteY2" fmla="*/ 3759453 h 3759453"/>
              <a:gd name="connsiteX3" fmla="*/ 0 w 12192000"/>
              <a:gd name="connsiteY3" fmla="*/ 3759453 h 3759453"/>
            </a:gdLst>
            <a:ahLst/>
            <a:cxnLst>
              <a:cxn ang="0">
                <a:pos x="connsiteX0" y="connsiteY0"/>
              </a:cxn>
              <a:cxn ang="0">
                <a:pos x="connsiteX1" y="connsiteY1"/>
              </a:cxn>
              <a:cxn ang="0">
                <a:pos x="connsiteX2" y="connsiteY2"/>
              </a:cxn>
              <a:cxn ang="0">
                <a:pos x="connsiteX3" y="connsiteY3"/>
              </a:cxn>
            </a:cxnLst>
            <a:rect l="l" t="t" r="r" b="b"/>
            <a:pathLst>
              <a:path w="12192000" h="3759453">
                <a:moveTo>
                  <a:pt x="0" y="0"/>
                </a:moveTo>
                <a:lnTo>
                  <a:pt x="12192000" y="0"/>
                </a:lnTo>
                <a:lnTo>
                  <a:pt x="12192000" y="3759453"/>
                </a:lnTo>
                <a:lnTo>
                  <a:pt x="0" y="3759453"/>
                </a:lnTo>
                <a:close/>
              </a:path>
            </a:pathLst>
          </a:custGeom>
        </p:spPr>
        <p:txBody>
          <a:bodyPr wrap="square">
            <a:noAutofit/>
          </a:bodyPr>
          <a:lstStyle>
            <a:lvl1pPr>
              <a:defRPr sz="1650"/>
            </a:lvl1pPr>
          </a:lstStyle>
          <a:p>
            <a:endParaRPr lang="en-US"/>
          </a:p>
        </p:txBody>
      </p:sp>
      <p:sp>
        <p:nvSpPr>
          <p:cNvPr id="2" name="Rectangle: Top Corners Snipped 1">
            <a:extLst>
              <a:ext uri="{FF2B5EF4-FFF2-40B4-BE49-F238E27FC236}">
                <a16:creationId xmlns:a16="http://schemas.microsoft.com/office/drawing/2014/main" id="{B3EC691D-6301-116A-5938-A28F7A3F68A1}"/>
              </a:ext>
            </a:extLst>
          </p:cNvPr>
          <p:cNvSpPr/>
          <p:nvPr userDrawn="1"/>
        </p:nvSpPr>
        <p:spPr>
          <a:xfrm flipV="1">
            <a:off x="313508" y="15240"/>
            <a:ext cx="17674454" cy="838200"/>
          </a:xfrm>
          <a:prstGeom prst="snip2SameRect">
            <a:avLst>
              <a:gd name="adj1" fmla="val 3906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4" name="Picture Placeholder 5">
            <a:extLst>
              <a:ext uri="{FF2B5EF4-FFF2-40B4-BE49-F238E27FC236}">
                <a16:creationId xmlns:a16="http://schemas.microsoft.com/office/drawing/2014/main" id="{8B3078CF-D036-F952-DEF8-769972FC16DD}"/>
              </a:ext>
            </a:extLst>
          </p:cNvPr>
          <p:cNvSpPr>
            <a:spLocks noGrp="1"/>
          </p:cNvSpPr>
          <p:nvPr>
            <p:ph type="pic" sz="quarter" idx="11"/>
          </p:nvPr>
        </p:nvSpPr>
        <p:spPr>
          <a:xfrm>
            <a:off x="10840401" y="2339036"/>
            <a:ext cx="7132320" cy="6340448"/>
          </a:xfrm>
          <a:custGeom>
            <a:avLst/>
            <a:gdLst>
              <a:gd name="connsiteX0" fmla="*/ 2998032 w 5996064"/>
              <a:gd name="connsiteY0" fmla="*/ 0 h 5801194"/>
              <a:gd name="connsiteX1" fmla="*/ 5996064 w 5996064"/>
              <a:gd name="connsiteY1" fmla="*/ 0 h 5801194"/>
              <a:gd name="connsiteX2" fmla="*/ 5996064 w 5996064"/>
              <a:gd name="connsiteY2" fmla="*/ 5801194 h 5801194"/>
              <a:gd name="connsiteX3" fmla="*/ 2998032 w 5996064"/>
              <a:gd name="connsiteY3" fmla="*/ 5801194 h 5801194"/>
              <a:gd name="connsiteX4" fmla="*/ 0 w 5996064"/>
              <a:gd name="connsiteY4" fmla="*/ 2900597 h 5801194"/>
              <a:gd name="connsiteX5" fmla="*/ 2998032 w 5996064"/>
              <a:gd name="connsiteY5" fmla="*/ 0 h 58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6064" h="5801194">
                <a:moveTo>
                  <a:pt x="2998032" y="0"/>
                </a:moveTo>
                <a:lnTo>
                  <a:pt x="5996064" y="0"/>
                </a:lnTo>
                <a:lnTo>
                  <a:pt x="5996064" y="5801194"/>
                </a:lnTo>
                <a:lnTo>
                  <a:pt x="2998032" y="5801194"/>
                </a:lnTo>
                <a:cubicBezTo>
                  <a:pt x="1342265" y="5801194"/>
                  <a:pt x="0" y="4502552"/>
                  <a:pt x="0" y="2900597"/>
                </a:cubicBezTo>
                <a:cubicBezTo>
                  <a:pt x="0" y="1298642"/>
                  <a:pt x="1342265" y="0"/>
                  <a:pt x="2998032" y="0"/>
                </a:cubicBezTo>
                <a:close/>
              </a:path>
            </a:pathLst>
          </a:custGeom>
        </p:spPr>
        <p:txBody>
          <a:bodyPr wrap="square">
            <a:noAutofit/>
          </a:bodyPr>
          <a:lstStyle>
            <a:lvl1pPr>
              <a:defRPr sz="1575"/>
            </a:lvl1pPr>
          </a:lstStyle>
          <a:p>
            <a:endParaRPr lang="en-US"/>
          </a:p>
        </p:txBody>
      </p:sp>
    </p:spTree>
    <p:extLst>
      <p:ext uri="{BB962C8B-B14F-4D97-AF65-F5344CB8AC3E}">
        <p14:creationId xmlns:p14="http://schemas.microsoft.com/office/powerpoint/2010/main" val="38031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847856" y="5287518"/>
            <a:ext cx="10440144" cy="2160240"/>
          </a:xfrm>
          <a:prstGeom prst="rect">
            <a:avLst/>
          </a:prstGeom>
        </p:spPr>
        <p:txBody>
          <a:bodyPr anchor="ctr"/>
          <a:lstStyle>
            <a:lvl1pPr marL="0" indent="0" algn="l">
              <a:lnSpc>
                <a:spcPct val="100000"/>
              </a:lnSpc>
              <a:buNone/>
              <a:defRPr sz="7200" b="1" baseline="0">
                <a:solidFill>
                  <a:schemeClr val="tx1">
                    <a:lumMod val="75000"/>
                    <a:lumOff val="25000"/>
                  </a:schemeClr>
                </a:solidFill>
                <a:latin typeface="+mj-lt"/>
                <a:cs typeface="Arial" pitchFamily="34" charset="0"/>
              </a:defRPr>
            </a:lvl1pPr>
          </a:lstStyle>
          <a:p>
            <a:pPr lvl="0"/>
            <a:r>
              <a:rPr lang="en-US" altLang="ko-KR" sz="7200"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7847857" y="7447757"/>
            <a:ext cx="10439849" cy="1008113"/>
          </a:xfrm>
          <a:prstGeom prst="rect">
            <a:avLst/>
          </a:prstGeom>
        </p:spPr>
        <p:txBody>
          <a:bodyPr anchor="ctr"/>
          <a:lstStyle>
            <a:lvl1pPr marL="0" indent="0" algn="l">
              <a:lnSpc>
                <a:spcPct val="100000"/>
              </a:lnSpc>
              <a:buNone/>
              <a:defRPr sz="2801" b="0" baseline="0">
                <a:solidFill>
                  <a:schemeClr val="tx1">
                    <a:lumMod val="75000"/>
                    <a:lumOff val="25000"/>
                  </a:schemeClr>
                </a:solidFill>
                <a:latin typeface="+mn-lt"/>
                <a:cs typeface="Arial" pitchFamily="34" charset="0"/>
              </a:defRPr>
            </a:lvl1pPr>
          </a:lstStyle>
          <a:p>
            <a:pPr lvl="0"/>
            <a:r>
              <a:rPr lang="en-US" altLang="ko-KR" dirty="0"/>
              <a:t>INSTERT THE TITLE OF YOUR </a:t>
            </a:r>
          </a:p>
          <a:p>
            <a:pPr lvl="0"/>
            <a:r>
              <a:rPr lang="en-US" altLang="ko-KR" dirty="0"/>
              <a:t>PRESENTATION HERE</a:t>
            </a:r>
            <a:endParaRPr lang="ko-KR" altLang="en-US" dirty="0"/>
          </a:p>
        </p:txBody>
      </p:sp>
    </p:spTree>
    <p:extLst>
      <p:ext uri="{BB962C8B-B14F-4D97-AF65-F5344CB8AC3E}">
        <p14:creationId xmlns:p14="http://schemas.microsoft.com/office/powerpoint/2010/main" val="2646245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7B865EF-6EFF-4668-B77E-2235B025D563}"/>
              </a:ext>
            </a:extLst>
          </p:cNvPr>
          <p:cNvSpPr>
            <a:spLocks noGrp="1"/>
          </p:cNvSpPr>
          <p:nvPr>
            <p:ph type="pic" sz="quarter" idx="10"/>
          </p:nvPr>
        </p:nvSpPr>
        <p:spPr>
          <a:xfrm>
            <a:off x="313511" y="4071938"/>
            <a:ext cx="6544491" cy="2507766"/>
          </a:xfrm>
          <a:custGeom>
            <a:avLst/>
            <a:gdLst>
              <a:gd name="connsiteX0" fmla="*/ 0 w 12192000"/>
              <a:gd name="connsiteY0" fmla="*/ 0 h 3759453"/>
              <a:gd name="connsiteX1" fmla="*/ 12192000 w 12192000"/>
              <a:gd name="connsiteY1" fmla="*/ 0 h 3759453"/>
              <a:gd name="connsiteX2" fmla="*/ 12192000 w 12192000"/>
              <a:gd name="connsiteY2" fmla="*/ 3759453 h 3759453"/>
              <a:gd name="connsiteX3" fmla="*/ 0 w 12192000"/>
              <a:gd name="connsiteY3" fmla="*/ 3759453 h 3759453"/>
            </a:gdLst>
            <a:ahLst/>
            <a:cxnLst>
              <a:cxn ang="0">
                <a:pos x="connsiteX0" y="connsiteY0"/>
              </a:cxn>
              <a:cxn ang="0">
                <a:pos x="connsiteX1" y="connsiteY1"/>
              </a:cxn>
              <a:cxn ang="0">
                <a:pos x="connsiteX2" y="connsiteY2"/>
              </a:cxn>
              <a:cxn ang="0">
                <a:pos x="connsiteX3" y="connsiteY3"/>
              </a:cxn>
            </a:cxnLst>
            <a:rect l="l" t="t" r="r" b="b"/>
            <a:pathLst>
              <a:path w="12192000" h="3759453">
                <a:moveTo>
                  <a:pt x="0" y="0"/>
                </a:moveTo>
                <a:lnTo>
                  <a:pt x="12192000" y="0"/>
                </a:lnTo>
                <a:lnTo>
                  <a:pt x="12192000" y="3759453"/>
                </a:lnTo>
                <a:lnTo>
                  <a:pt x="0" y="3759453"/>
                </a:lnTo>
                <a:close/>
              </a:path>
            </a:pathLst>
          </a:custGeom>
        </p:spPr>
        <p:txBody>
          <a:bodyPr wrap="square">
            <a:noAutofit/>
          </a:bodyPr>
          <a:lstStyle>
            <a:lvl1pPr>
              <a:defRPr sz="1650"/>
            </a:lvl1pPr>
          </a:lstStyle>
          <a:p>
            <a:endParaRPr lang="en-US"/>
          </a:p>
        </p:txBody>
      </p:sp>
      <p:sp>
        <p:nvSpPr>
          <p:cNvPr id="2" name="Rectangle: Top Corners Snipped 1">
            <a:extLst>
              <a:ext uri="{FF2B5EF4-FFF2-40B4-BE49-F238E27FC236}">
                <a16:creationId xmlns:a16="http://schemas.microsoft.com/office/drawing/2014/main" id="{B3EC691D-6301-116A-5938-A28F7A3F68A1}"/>
              </a:ext>
            </a:extLst>
          </p:cNvPr>
          <p:cNvSpPr/>
          <p:nvPr userDrawn="1"/>
        </p:nvSpPr>
        <p:spPr>
          <a:xfrm flipV="1">
            <a:off x="313508" y="15240"/>
            <a:ext cx="17674454" cy="838200"/>
          </a:xfrm>
          <a:prstGeom prst="snip2SameRect">
            <a:avLst>
              <a:gd name="adj1" fmla="val 3906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4" name="Picture Placeholder 5">
            <a:extLst>
              <a:ext uri="{FF2B5EF4-FFF2-40B4-BE49-F238E27FC236}">
                <a16:creationId xmlns:a16="http://schemas.microsoft.com/office/drawing/2014/main" id="{8B3078CF-D036-F952-DEF8-769972FC16DD}"/>
              </a:ext>
            </a:extLst>
          </p:cNvPr>
          <p:cNvSpPr>
            <a:spLocks noGrp="1"/>
          </p:cNvSpPr>
          <p:nvPr>
            <p:ph type="pic" sz="quarter" idx="11"/>
          </p:nvPr>
        </p:nvSpPr>
        <p:spPr>
          <a:xfrm>
            <a:off x="10840401" y="2339036"/>
            <a:ext cx="7132320" cy="6340448"/>
          </a:xfrm>
          <a:custGeom>
            <a:avLst/>
            <a:gdLst>
              <a:gd name="connsiteX0" fmla="*/ 2998032 w 5996064"/>
              <a:gd name="connsiteY0" fmla="*/ 0 h 5801194"/>
              <a:gd name="connsiteX1" fmla="*/ 5996064 w 5996064"/>
              <a:gd name="connsiteY1" fmla="*/ 0 h 5801194"/>
              <a:gd name="connsiteX2" fmla="*/ 5996064 w 5996064"/>
              <a:gd name="connsiteY2" fmla="*/ 5801194 h 5801194"/>
              <a:gd name="connsiteX3" fmla="*/ 2998032 w 5996064"/>
              <a:gd name="connsiteY3" fmla="*/ 5801194 h 5801194"/>
              <a:gd name="connsiteX4" fmla="*/ 0 w 5996064"/>
              <a:gd name="connsiteY4" fmla="*/ 2900597 h 5801194"/>
              <a:gd name="connsiteX5" fmla="*/ 2998032 w 5996064"/>
              <a:gd name="connsiteY5" fmla="*/ 0 h 58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6064" h="5801194">
                <a:moveTo>
                  <a:pt x="2998032" y="0"/>
                </a:moveTo>
                <a:lnTo>
                  <a:pt x="5996064" y="0"/>
                </a:lnTo>
                <a:lnTo>
                  <a:pt x="5996064" y="5801194"/>
                </a:lnTo>
                <a:lnTo>
                  <a:pt x="2998032" y="5801194"/>
                </a:lnTo>
                <a:cubicBezTo>
                  <a:pt x="1342265" y="5801194"/>
                  <a:pt x="0" y="4502552"/>
                  <a:pt x="0" y="2900597"/>
                </a:cubicBezTo>
                <a:cubicBezTo>
                  <a:pt x="0" y="1298642"/>
                  <a:pt x="1342265" y="0"/>
                  <a:pt x="2998032" y="0"/>
                </a:cubicBezTo>
                <a:close/>
              </a:path>
            </a:pathLst>
          </a:custGeom>
        </p:spPr>
        <p:txBody>
          <a:bodyPr wrap="square">
            <a:noAutofit/>
          </a:bodyPr>
          <a:lstStyle>
            <a:lvl1pPr>
              <a:defRPr sz="1575"/>
            </a:lvl1pPr>
          </a:lstStyle>
          <a:p>
            <a:endParaRPr lang="en-US"/>
          </a:p>
        </p:txBody>
      </p:sp>
    </p:spTree>
    <p:extLst>
      <p:ext uri="{BB962C8B-B14F-4D97-AF65-F5344CB8AC3E}">
        <p14:creationId xmlns:p14="http://schemas.microsoft.com/office/powerpoint/2010/main" val="1247710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52650" y="3727200"/>
            <a:ext cx="9925200" cy="28326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4800"/>
              <a:buNone/>
              <a:defRPr/>
            </a:lvl1pPr>
            <a:lvl2pPr lvl="1">
              <a:lnSpc>
                <a:spcPct val="90000"/>
              </a:lnSpc>
              <a:spcBef>
                <a:spcPts val="0"/>
              </a:spcBef>
              <a:spcAft>
                <a:spcPts val="0"/>
              </a:spcAft>
              <a:buSzPts val="4800"/>
              <a:buNone/>
              <a:defRPr/>
            </a:lvl2pPr>
            <a:lvl3pPr lvl="2">
              <a:lnSpc>
                <a:spcPct val="90000"/>
              </a:lnSpc>
              <a:spcBef>
                <a:spcPts val="0"/>
              </a:spcBef>
              <a:spcAft>
                <a:spcPts val="0"/>
              </a:spcAft>
              <a:buSzPts val="4800"/>
              <a:buNone/>
              <a:defRPr/>
            </a:lvl3pPr>
            <a:lvl4pPr lvl="3">
              <a:lnSpc>
                <a:spcPct val="90000"/>
              </a:lnSpc>
              <a:spcBef>
                <a:spcPts val="0"/>
              </a:spcBef>
              <a:spcAft>
                <a:spcPts val="0"/>
              </a:spcAft>
              <a:buSzPts val="4800"/>
              <a:buNone/>
              <a:defRPr/>
            </a:lvl4pPr>
            <a:lvl5pPr lvl="4">
              <a:lnSpc>
                <a:spcPct val="90000"/>
              </a:lnSpc>
              <a:spcBef>
                <a:spcPts val="0"/>
              </a:spcBef>
              <a:spcAft>
                <a:spcPts val="0"/>
              </a:spcAft>
              <a:buSzPts val="4800"/>
              <a:buNone/>
              <a:defRPr/>
            </a:lvl5pPr>
            <a:lvl6pPr lvl="5">
              <a:lnSpc>
                <a:spcPct val="90000"/>
              </a:lnSpc>
              <a:spcBef>
                <a:spcPts val="0"/>
              </a:spcBef>
              <a:spcAft>
                <a:spcPts val="0"/>
              </a:spcAft>
              <a:buSzPts val="4800"/>
              <a:buNone/>
              <a:defRPr/>
            </a:lvl6pPr>
            <a:lvl7pPr lvl="6">
              <a:lnSpc>
                <a:spcPct val="90000"/>
              </a:lnSpc>
              <a:spcBef>
                <a:spcPts val="0"/>
              </a:spcBef>
              <a:spcAft>
                <a:spcPts val="0"/>
              </a:spcAft>
              <a:buSzPts val="4800"/>
              <a:buNone/>
              <a:defRPr/>
            </a:lvl7pPr>
            <a:lvl8pPr lvl="7">
              <a:lnSpc>
                <a:spcPct val="90000"/>
              </a:lnSpc>
              <a:spcBef>
                <a:spcPts val="0"/>
              </a:spcBef>
              <a:spcAft>
                <a:spcPts val="0"/>
              </a:spcAft>
              <a:buSzPts val="4800"/>
              <a:buNone/>
              <a:defRPr/>
            </a:lvl8pPr>
            <a:lvl9pPr lvl="8">
              <a:lnSpc>
                <a:spcPct val="90000"/>
              </a:lnSpc>
              <a:spcBef>
                <a:spcPts val="0"/>
              </a:spcBef>
              <a:spcAft>
                <a:spcPts val="0"/>
              </a:spcAft>
              <a:buSzPts val="4800"/>
              <a:buNone/>
              <a:defRPr/>
            </a:lvl9pPr>
          </a:lstStyle>
          <a:p>
            <a:endParaRPr/>
          </a:p>
        </p:txBody>
      </p:sp>
      <p:sp>
        <p:nvSpPr>
          <p:cNvPr id="11" name="Google Shape;11;p2"/>
          <p:cNvSpPr/>
          <p:nvPr/>
        </p:nvSpPr>
        <p:spPr>
          <a:xfrm rot="5400000">
            <a:off x="-606750" y="4333810"/>
            <a:ext cx="2832600" cy="1619400"/>
          </a:xfrm>
          <a:prstGeom prst="triangle">
            <a:avLst>
              <a:gd name="adj" fmla="val 5000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Tree>
    <p:extLst>
      <p:ext uri="{BB962C8B-B14F-4D97-AF65-F5344CB8AC3E}">
        <p14:creationId xmlns:p14="http://schemas.microsoft.com/office/powerpoint/2010/main" val="3858937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reserve="1" userDrawn="1">
  <p:cSld name="Subtitle">
    <p:spTree>
      <p:nvGrpSpPr>
        <p:cNvPr id="1" name="Shape 12"/>
        <p:cNvGrpSpPr/>
        <p:nvPr/>
      </p:nvGrpSpPr>
      <p:grpSpPr>
        <a:xfrm>
          <a:off x="0" y="0"/>
          <a:ext cx="0" cy="0"/>
          <a:chOff x="0" y="0"/>
          <a:chExt cx="0" cy="0"/>
        </a:xfrm>
      </p:grpSpPr>
      <p:sp>
        <p:nvSpPr>
          <p:cNvPr id="15" name="Google Shape;15;p3"/>
          <p:cNvSpPr/>
          <p:nvPr/>
        </p:nvSpPr>
        <p:spPr>
          <a:xfrm rot="5400000">
            <a:off x="-412870" y="1053980"/>
            <a:ext cx="1968740" cy="1143000"/>
          </a:xfrm>
          <a:prstGeom prst="triangle">
            <a:avLst>
              <a:gd name="adj" fmla="val 5000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Tree>
    <p:extLst>
      <p:ext uri="{BB962C8B-B14F-4D97-AF65-F5344CB8AC3E}">
        <p14:creationId xmlns:p14="http://schemas.microsoft.com/office/powerpoint/2010/main" val="159015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2"/>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id="{67B623D4-DDA9-2B14-C65E-D8D4FC6A473A}"/>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220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2"/>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id="{67B623D4-DDA9-2B14-C65E-D8D4FC6A473A}"/>
              </a:ext>
            </a:extLst>
          </p:cNvPr>
          <p:cNvSpPr/>
          <p:nvPr userDrawn="1"/>
        </p:nvSpPr>
        <p:spPr>
          <a:xfrm flipV="1">
            <a:off x="5298831" y="-9526"/>
            <a:ext cx="7690338"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450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chemeClr val="accent6">
              <a:lumMod val="7500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610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2"/>
        <p:cNvGrpSpPr/>
        <p:nvPr/>
      </p:nvGrpSpPr>
      <p:grpSpPr>
        <a:xfrm>
          <a:off x="0" y="0"/>
          <a:ext cx="0" cy="0"/>
          <a:chOff x="0" y="0"/>
          <a:chExt cx="0" cy="0"/>
        </a:xfrm>
      </p:grpSpPr>
      <p:sp>
        <p:nvSpPr>
          <p:cNvPr id="15" name="Google Shape;15;p3"/>
          <p:cNvSpPr/>
          <p:nvPr/>
        </p:nvSpPr>
        <p:spPr>
          <a:xfrm rot="5400000">
            <a:off x="-412870" y="1053980"/>
            <a:ext cx="1968740" cy="1143000"/>
          </a:xfrm>
          <a:prstGeom prst="triangle">
            <a:avLst>
              <a:gd name="adj" fmla="val 50000"/>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Tree>
    <p:extLst>
      <p:ext uri="{BB962C8B-B14F-4D97-AF65-F5344CB8AC3E}">
        <p14:creationId xmlns:p14="http://schemas.microsoft.com/office/powerpoint/2010/main" val="377181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chemeClr val="accent2">
              <a:lumMod val="5000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862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rgbClr val="FFC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70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rgbClr val="FF9A9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93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rgbClr val="2D989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46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30" name="Google Shape;30;p6"/>
          <p:cNvSpPr/>
          <p:nvPr userDrawn="1"/>
        </p:nvSpPr>
        <p:spPr>
          <a:xfrm rot="5400000">
            <a:off x="-186443" y="1157393"/>
            <a:ext cx="771526" cy="398640"/>
          </a:xfrm>
          <a:prstGeom prst="triangle">
            <a:avLst>
              <a:gd name="adj" fmla="val 50000"/>
            </a:avLst>
          </a:prstGeom>
          <a:solidFill>
            <a:srgbClr val="2D989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solidFill>
            <a:srgbClr val="2D9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368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772488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7B865EF-6EFF-4668-B77E-2235B025D563}"/>
              </a:ext>
            </a:extLst>
          </p:cNvPr>
          <p:cNvSpPr>
            <a:spLocks noGrp="1"/>
          </p:cNvSpPr>
          <p:nvPr>
            <p:ph type="pic" sz="quarter" idx="10"/>
          </p:nvPr>
        </p:nvSpPr>
        <p:spPr>
          <a:xfrm>
            <a:off x="313511" y="4071938"/>
            <a:ext cx="6544491" cy="2507766"/>
          </a:xfrm>
          <a:custGeom>
            <a:avLst/>
            <a:gdLst>
              <a:gd name="connsiteX0" fmla="*/ 0 w 12192000"/>
              <a:gd name="connsiteY0" fmla="*/ 0 h 3759453"/>
              <a:gd name="connsiteX1" fmla="*/ 12192000 w 12192000"/>
              <a:gd name="connsiteY1" fmla="*/ 0 h 3759453"/>
              <a:gd name="connsiteX2" fmla="*/ 12192000 w 12192000"/>
              <a:gd name="connsiteY2" fmla="*/ 3759453 h 3759453"/>
              <a:gd name="connsiteX3" fmla="*/ 0 w 12192000"/>
              <a:gd name="connsiteY3" fmla="*/ 3759453 h 3759453"/>
            </a:gdLst>
            <a:ahLst/>
            <a:cxnLst>
              <a:cxn ang="0">
                <a:pos x="connsiteX0" y="connsiteY0"/>
              </a:cxn>
              <a:cxn ang="0">
                <a:pos x="connsiteX1" y="connsiteY1"/>
              </a:cxn>
              <a:cxn ang="0">
                <a:pos x="connsiteX2" y="connsiteY2"/>
              </a:cxn>
              <a:cxn ang="0">
                <a:pos x="connsiteX3" y="connsiteY3"/>
              </a:cxn>
            </a:cxnLst>
            <a:rect l="l" t="t" r="r" b="b"/>
            <a:pathLst>
              <a:path w="12192000" h="3759453">
                <a:moveTo>
                  <a:pt x="0" y="0"/>
                </a:moveTo>
                <a:lnTo>
                  <a:pt x="12192000" y="0"/>
                </a:lnTo>
                <a:lnTo>
                  <a:pt x="12192000" y="3759453"/>
                </a:lnTo>
                <a:lnTo>
                  <a:pt x="0" y="3759453"/>
                </a:lnTo>
                <a:close/>
              </a:path>
            </a:pathLst>
          </a:custGeom>
        </p:spPr>
        <p:txBody>
          <a:bodyPr wrap="square">
            <a:noAutofit/>
          </a:bodyPr>
          <a:lstStyle>
            <a:lvl1pPr>
              <a:defRPr sz="1650"/>
            </a:lvl1pPr>
          </a:lstStyle>
          <a:p>
            <a:endParaRPr lang="en-US"/>
          </a:p>
        </p:txBody>
      </p:sp>
      <p:sp>
        <p:nvSpPr>
          <p:cNvPr id="2" name="Rectangle: Top Corners Snipped 1">
            <a:extLst>
              <a:ext uri="{FF2B5EF4-FFF2-40B4-BE49-F238E27FC236}">
                <a16:creationId xmlns:a16="http://schemas.microsoft.com/office/drawing/2014/main" id="{B3EC691D-6301-116A-5938-A28F7A3F68A1}"/>
              </a:ext>
            </a:extLst>
          </p:cNvPr>
          <p:cNvSpPr/>
          <p:nvPr userDrawn="1"/>
        </p:nvSpPr>
        <p:spPr>
          <a:xfrm flipV="1">
            <a:off x="313508" y="15240"/>
            <a:ext cx="17674454" cy="838200"/>
          </a:xfrm>
          <a:prstGeom prst="snip2SameRect">
            <a:avLst>
              <a:gd name="adj1" fmla="val 3906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4" name="Picture Placeholder 5">
            <a:extLst>
              <a:ext uri="{FF2B5EF4-FFF2-40B4-BE49-F238E27FC236}">
                <a16:creationId xmlns:a16="http://schemas.microsoft.com/office/drawing/2014/main" id="{8B3078CF-D036-F952-DEF8-769972FC16DD}"/>
              </a:ext>
            </a:extLst>
          </p:cNvPr>
          <p:cNvSpPr>
            <a:spLocks noGrp="1"/>
          </p:cNvSpPr>
          <p:nvPr>
            <p:ph type="pic" sz="quarter" idx="11"/>
          </p:nvPr>
        </p:nvSpPr>
        <p:spPr>
          <a:xfrm>
            <a:off x="10840401" y="2339036"/>
            <a:ext cx="7132320" cy="6340448"/>
          </a:xfrm>
          <a:custGeom>
            <a:avLst/>
            <a:gdLst>
              <a:gd name="connsiteX0" fmla="*/ 2998032 w 5996064"/>
              <a:gd name="connsiteY0" fmla="*/ 0 h 5801194"/>
              <a:gd name="connsiteX1" fmla="*/ 5996064 w 5996064"/>
              <a:gd name="connsiteY1" fmla="*/ 0 h 5801194"/>
              <a:gd name="connsiteX2" fmla="*/ 5996064 w 5996064"/>
              <a:gd name="connsiteY2" fmla="*/ 5801194 h 5801194"/>
              <a:gd name="connsiteX3" fmla="*/ 2998032 w 5996064"/>
              <a:gd name="connsiteY3" fmla="*/ 5801194 h 5801194"/>
              <a:gd name="connsiteX4" fmla="*/ 0 w 5996064"/>
              <a:gd name="connsiteY4" fmla="*/ 2900597 h 5801194"/>
              <a:gd name="connsiteX5" fmla="*/ 2998032 w 5996064"/>
              <a:gd name="connsiteY5" fmla="*/ 0 h 58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6064" h="5801194">
                <a:moveTo>
                  <a:pt x="2998032" y="0"/>
                </a:moveTo>
                <a:lnTo>
                  <a:pt x="5996064" y="0"/>
                </a:lnTo>
                <a:lnTo>
                  <a:pt x="5996064" y="5801194"/>
                </a:lnTo>
                <a:lnTo>
                  <a:pt x="2998032" y="5801194"/>
                </a:lnTo>
                <a:cubicBezTo>
                  <a:pt x="1342265" y="5801194"/>
                  <a:pt x="0" y="4502552"/>
                  <a:pt x="0" y="2900597"/>
                </a:cubicBezTo>
                <a:cubicBezTo>
                  <a:pt x="0" y="1298642"/>
                  <a:pt x="1342265" y="0"/>
                  <a:pt x="2998032" y="0"/>
                </a:cubicBezTo>
                <a:close/>
              </a:path>
            </a:pathLst>
          </a:custGeom>
        </p:spPr>
        <p:txBody>
          <a:bodyPr wrap="square">
            <a:noAutofit/>
          </a:bodyPr>
          <a:lstStyle>
            <a:lvl1pPr>
              <a:defRPr sz="1575"/>
            </a:lvl1pPr>
          </a:lstStyle>
          <a:p>
            <a:endParaRPr lang="en-US"/>
          </a:p>
        </p:txBody>
      </p:sp>
    </p:spTree>
    <p:extLst>
      <p:ext uri="{BB962C8B-B14F-4D97-AF65-F5344CB8AC3E}">
        <p14:creationId xmlns:p14="http://schemas.microsoft.com/office/powerpoint/2010/main" val="4048837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847856" y="5287518"/>
            <a:ext cx="10440144" cy="2160240"/>
          </a:xfrm>
          <a:prstGeom prst="rect">
            <a:avLst/>
          </a:prstGeom>
        </p:spPr>
        <p:txBody>
          <a:bodyPr anchor="ctr"/>
          <a:lstStyle>
            <a:lvl1pPr marL="0" indent="0" algn="l">
              <a:lnSpc>
                <a:spcPct val="100000"/>
              </a:lnSpc>
              <a:buNone/>
              <a:defRPr sz="7200" b="1" baseline="0">
                <a:solidFill>
                  <a:schemeClr val="tx1">
                    <a:lumMod val="75000"/>
                    <a:lumOff val="25000"/>
                  </a:schemeClr>
                </a:solidFill>
                <a:latin typeface="+mj-lt"/>
                <a:cs typeface="Arial" pitchFamily="34" charset="0"/>
              </a:defRPr>
            </a:lvl1pPr>
          </a:lstStyle>
          <a:p>
            <a:pPr lvl="0"/>
            <a:r>
              <a:rPr lang="en-US" altLang="ko-KR" sz="7200"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7847857" y="7447757"/>
            <a:ext cx="10439849" cy="1008113"/>
          </a:xfrm>
          <a:prstGeom prst="rect">
            <a:avLst/>
          </a:prstGeom>
        </p:spPr>
        <p:txBody>
          <a:bodyPr anchor="ctr"/>
          <a:lstStyle>
            <a:lvl1pPr marL="0" indent="0" algn="l">
              <a:lnSpc>
                <a:spcPct val="100000"/>
              </a:lnSpc>
              <a:buNone/>
              <a:defRPr sz="2801" b="0" baseline="0">
                <a:solidFill>
                  <a:schemeClr val="tx1">
                    <a:lumMod val="75000"/>
                    <a:lumOff val="25000"/>
                  </a:schemeClr>
                </a:solidFill>
                <a:latin typeface="+mn-lt"/>
                <a:cs typeface="Arial" pitchFamily="34" charset="0"/>
              </a:defRPr>
            </a:lvl1pPr>
          </a:lstStyle>
          <a:p>
            <a:pPr lvl="0"/>
            <a:r>
              <a:rPr lang="en-US" altLang="ko-KR" dirty="0"/>
              <a:t>INSTERT THE TITLE OF YOUR </a:t>
            </a:r>
          </a:p>
          <a:p>
            <a:pPr lvl="0"/>
            <a:r>
              <a:rPr lang="en-US" altLang="ko-KR" dirty="0"/>
              <a:t>PRESENTATION HERE</a:t>
            </a:r>
            <a:endParaRPr lang="ko-KR" altLang="en-US" dirty="0"/>
          </a:p>
        </p:txBody>
      </p:sp>
    </p:spTree>
    <p:extLst>
      <p:ext uri="{BB962C8B-B14F-4D97-AF65-F5344CB8AC3E}">
        <p14:creationId xmlns:p14="http://schemas.microsoft.com/office/powerpoint/2010/main" val="3698489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7B865EF-6EFF-4668-B77E-2235B025D563}"/>
              </a:ext>
            </a:extLst>
          </p:cNvPr>
          <p:cNvSpPr>
            <a:spLocks noGrp="1"/>
          </p:cNvSpPr>
          <p:nvPr>
            <p:ph type="pic" sz="quarter" idx="10"/>
          </p:nvPr>
        </p:nvSpPr>
        <p:spPr>
          <a:xfrm>
            <a:off x="313511" y="4071938"/>
            <a:ext cx="6544491" cy="2507766"/>
          </a:xfrm>
          <a:custGeom>
            <a:avLst/>
            <a:gdLst>
              <a:gd name="connsiteX0" fmla="*/ 0 w 12192000"/>
              <a:gd name="connsiteY0" fmla="*/ 0 h 3759453"/>
              <a:gd name="connsiteX1" fmla="*/ 12192000 w 12192000"/>
              <a:gd name="connsiteY1" fmla="*/ 0 h 3759453"/>
              <a:gd name="connsiteX2" fmla="*/ 12192000 w 12192000"/>
              <a:gd name="connsiteY2" fmla="*/ 3759453 h 3759453"/>
              <a:gd name="connsiteX3" fmla="*/ 0 w 12192000"/>
              <a:gd name="connsiteY3" fmla="*/ 3759453 h 3759453"/>
            </a:gdLst>
            <a:ahLst/>
            <a:cxnLst>
              <a:cxn ang="0">
                <a:pos x="connsiteX0" y="connsiteY0"/>
              </a:cxn>
              <a:cxn ang="0">
                <a:pos x="connsiteX1" y="connsiteY1"/>
              </a:cxn>
              <a:cxn ang="0">
                <a:pos x="connsiteX2" y="connsiteY2"/>
              </a:cxn>
              <a:cxn ang="0">
                <a:pos x="connsiteX3" y="connsiteY3"/>
              </a:cxn>
            </a:cxnLst>
            <a:rect l="l" t="t" r="r" b="b"/>
            <a:pathLst>
              <a:path w="12192000" h="3759453">
                <a:moveTo>
                  <a:pt x="0" y="0"/>
                </a:moveTo>
                <a:lnTo>
                  <a:pt x="12192000" y="0"/>
                </a:lnTo>
                <a:lnTo>
                  <a:pt x="12192000" y="3759453"/>
                </a:lnTo>
                <a:lnTo>
                  <a:pt x="0" y="3759453"/>
                </a:lnTo>
                <a:close/>
              </a:path>
            </a:pathLst>
          </a:custGeom>
        </p:spPr>
        <p:txBody>
          <a:bodyPr wrap="square">
            <a:noAutofit/>
          </a:bodyPr>
          <a:lstStyle>
            <a:lvl1pPr>
              <a:defRPr sz="1650"/>
            </a:lvl1pPr>
          </a:lstStyle>
          <a:p>
            <a:endParaRPr lang="en-US"/>
          </a:p>
        </p:txBody>
      </p:sp>
      <p:sp>
        <p:nvSpPr>
          <p:cNvPr id="2" name="Rectangle: Top Corners Snipped 1">
            <a:extLst>
              <a:ext uri="{FF2B5EF4-FFF2-40B4-BE49-F238E27FC236}">
                <a16:creationId xmlns:a16="http://schemas.microsoft.com/office/drawing/2014/main" id="{B3EC691D-6301-116A-5938-A28F7A3F68A1}"/>
              </a:ext>
            </a:extLst>
          </p:cNvPr>
          <p:cNvSpPr/>
          <p:nvPr userDrawn="1"/>
        </p:nvSpPr>
        <p:spPr>
          <a:xfrm flipV="1">
            <a:off x="313508" y="15240"/>
            <a:ext cx="17674454" cy="838200"/>
          </a:xfrm>
          <a:prstGeom prst="snip2SameRect">
            <a:avLst>
              <a:gd name="adj1" fmla="val 39063"/>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4" name="Picture Placeholder 5">
            <a:extLst>
              <a:ext uri="{FF2B5EF4-FFF2-40B4-BE49-F238E27FC236}">
                <a16:creationId xmlns:a16="http://schemas.microsoft.com/office/drawing/2014/main" id="{8B3078CF-D036-F952-DEF8-769972FC16DD}"/>
              </a:ext>
            </a:extLst>
          </p:cNvPr>
          <p:cNvSpPr>
            <a:spLocks noGrp="1"/>
          </p:cNvSpPr>
          <p:nvPr>
            <p:ph type="pic" sz="quarter" idx="11"/>
          </p:nvPr>
        </p:nvSpPr>
        <p:spPr>
          <a:xfrm>
            <a:off x="10840401" y="2339036"/>
            <a:ext cx="7132320" cy="6340448"/>
          </a:xfrm>
          <a:custGeom>
            <a:avLst/>
            <a:gdLst>
              <a:gd name="connsiteX0" fmla="*/ 2998032 w 5996064"/>
              <a:gd name="connsiteY0" fmla="*/ 0 h 5801194"/>
              <a:gd name="connsiteX1" fmla="*/ 5996064 w 5996064"/>
              <a:gd name="connsiteY1" fmla="*/ 0 h 5801194"/>
              <a:gd name="connsiteX2" fmla="*/ 5996064 w 5996064"/>
              <a:gd name="connsiteY2" fmla="*/ 5801194 h 5801194"/>
              <a:gd name="connsiteX3" fmla="*/ 2998032 w 5996064"/>
              <a:gd name="connsiteY3" fmla="*/ 5801194 h 5801194"/>
              <a:gd name="connsiteX4" fmla="*/ 0 w 5996064"/>
              <a:gd name="connsiteY4" fmla="*/ 2900597 h 5801194"/>
              <a:gd name="connsiteX5" fmla="*/ 2998032 w 5996064"/>
              <a:gd name="connsiteY5" fmla="*/ 0 h 58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6064" h="5801194">
                <a:moveTo>
                  <a:pt x="2998032" y="0"/>
                </a:moveTo>
                <a:lnTo>
                  <a:pt x="5996064" y="0"/>
                </a:lnTo>
                <a:lnTo>
                  <a:pt x="5996064" y="5801194"/>
                </a:lnTo>
                <a:lnTo>
                  <a:pt x="2998032" y="5801194"/>
                </a:lnTo>
                <a:cubicBezTo>
                  <a:pt x="1342265" y="5801194"/>
                  <a:pt x="0" y="4502552"/>
                  <a:pt x="0" y="2900597"/>
                </a:cubicBezTo>
                <a:cubicBezTo>
                  <a:pt x="0" y="1298642"/>
                  <a:pt x="1342265" y="0"/>
                  <a:pt x="2998032" y="0"/>
                </a:cubicBezTo>
                <a:close/>
              </a:path>
            </a:pathLst>
          </a:custGeom>
        </p:spPr>
        <p:txBody>
          <a:bodyPr wrap="square">
            <a:noAutofit/>
          </a:bodyPr>
          <a:lstStyle>
            <a:lvl1pPr>
              <a:defRPr sz="1575"/>
            </a:lvl1pPr>
          </a:lstStyle>
          <a:p>
            <a:endParaRPr lang="en-US"/>
          </a:p>
        </p:txBody>
      </p:sp>
    </p:spTree>
    <p:extLst>
      <p:ext uri="{BB962C8B-B14F-4D97-AF65-F5344CB8AC3E}">
        <p14:creationId xmlns:p14="http://schemas.microsoft.com/office/powerpoint/2010/main" val="292798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2"/>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id="{67B623D4-DDA9-2B14-C65E-D8D4FC6A473A}"/>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60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spTree>
      <p:nvGrpSpPr>
        <p:cNvPr id="1" name="Shape 12"/>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id="{67B623D4-DDA9-2B14-C65E-D8D4FC6A473A}"/>
              </a:ext>
            </a:extLst>
          </p:cNvPr>
          <p:cNvSpPr/>
          <p:nvPr userDrawn="1"/>
        </p:nvSpPr>
        <p:spPr>
          <a:xfrm flipV="1">
            <a:off x="5298831" y="-9526"/>
            <a:ext cx="7690338"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221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userDrawn="1">
  <p:cSld name="TITLE_AND_TWO_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chemeClr val="accent6">
              <a:lumMod val="7500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chemeClr val="accent2">
              <a:lumMod val="5000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55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rgbClr val="FFC000"/>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458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rgbClr val="FF9A9A"/>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641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28"/>
        <p:cNvGrpSpPr/>
        <p:nvPr/>
      </p:nvGrpSpPr>
      <p:grpSpPr>
        <a:xfrm>
          <a:off x="0" y="0"/>
          <a:ext cx="0" cy="0"/>
          <a:chOff x="0" y="0"/>
          <a:chExt cx="0" cy="0"/>
        </a:xfrm>
      </p:grpSpPr>
      <p:sp>
        <p:nvSpPr>
          <p:cNvPr id="29" name="Google Shape;29;p6"/>
          <p:cNvSpPr/>
          <p:nvPr/>
        </p:nvSpPr>
        <p:spPr>
          <a:xfrm flipH="1">
            <a:off x="17373600" y="9349700"/>
            <a:ext cx="937200" cy="937200"/>
          </a:xfrm>
          <a:prstGeom prst="rtTriangl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0" name="Google Shape;30;p6"/>
          <p:cNvSpPr/>
          <p:nvPr userDrawn="1"/>
        </p:nvSpPr>
        <p:spPr>
          <a:xfrm rot="5400000">
            <a:off x="-186443" y="1157393"/>
            <a:ext cx="771526" cy="398640"/>
          </a:xfrm>
          <a:prstGeom prst="triangle">
            <a:avLst>
              <a:gd name="adj" fmla="val 50000"/>
            </a:avLst>
          </a:prstGeom>
          <a:solidFill>
            <a:srgbClr val="2D989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5600"/>
          </a:p>
        </p:txBody>
      </p:sp>
      <p:sp>
        <p:nvSpPr>
          <p:cNvPr id="34" name="Google Shape;34;p6"/>
          <p:cNvSpPr txBox="1">
            <a:spLocks noGrp="1"/>
          </p:cNvSpPr>
          <p:nvPr>
            <p:ph type="sldNum" idx="12"/>
          </p:nvPr>
        </p:nvSpPr>
        <p:spPr>
          <a:xfrm>
            <a:off x="17298050" y="9273500"/>
            <a:ext cx="913800" cy="9372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Top Corners Snipped 1">
            <a:extLst>
              <a:ext uri="{FF2B5EF4-FFF2-40B4-BE49-F238E27FC236}">
                <a16:creationId xmlns:a16="http://schemas.microsoft.com/office/drawing/2014/main" id="{5EA9B2A6-CFE3-BB57-10E8-5476A8239ED8}"/>
              </a:ext>
            </a:extLst>
          </p:cNvPr>
          <p:cNvSpPr/>
          <p:nvPr userDrawn="1"/>
        </p:nvSpPr>
        <p:spPr>
          <a:xfrm flipV="1">
            <a:off x="514350" y="-9526"/>
            <a:ext cx="17259300" cy="771526"/>
          </a:xfrm>
          <a:prstGeom prst="snip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61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211200"/>
            <a:ext cx="11281800" cy="21654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914400" y="3991500"/>
            <a:ext cx="11281800" cy="5358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7298050" y="9273500"/>
            <a:ext cx="913800" cy="937200"/>
          </a:xfrm>
          <a:prstGeom prst="rect">
            <a:avLst/>
          </a:prstGeom>
          <a:noFill/>
          <a:ln>
            <a:noFill/>
          </a:ln>
        </p:spPr>
        <p:txBody>
          <a:bodyPr spcFirstLastPara="1" wrap="square" lIns="0" tIns="0" rIns="0" bIns="0" anchor="b" anchorCtr="0">
            <a:noAutofit/>
          </a:bodyPr>
          <a:lstStyle>
            <a:lvl1pPr lvl="0" algn="r">
              <a:buNone/>
              <a:defRPr sz="2400">
                <a:solidFill>
                  <a:schemeClr val="lt1"/>
                </a:solidFill>
                <a:latin typeface="Barlow Light"/>
                <a:ea typeface="Barlow Light"/>
                <a:cs typeface="Barlow Light"/>
                <a:sym typeface="Barlow Light"/>
              </a:defRPr>
            </a:lvl1pPr>
            <a:lvl2pPr lvl="1" algn="r">
              <a:buNone/>
              <a:defRPr sz="2400">
                <a:solidFill>
                  <a:schemeClr val="lt1"/>
                </a:solidFill>
                <a:latin typeface="Barlow Light"/>
                <a:ea typeface="Barlow Light"/>
                <a:cs typeface="Barlow Light"/>
                <a:sym typeface="Barlow Light"/>
              </a:defRPr>
            </a:lvl2pPr>
            <a:lvl3pPr lvl="2" algn="r">
              <a:buNone/>
              <a:defRPr sz="2400">
                <a:solidFill>
                  <a:schemeClr val="lt1"/>
                </a:solidFill>
                <a:latin typeface="Barlow Light"/>
                <a:ea typeface="Barlow Light"/>
                <a:cs typeface="Barlow Light"/>
                <a:sym typeface="Barlow Light"/>
              </a:defRPr>
            </a:lvl3pPr>
            <a:lvl4pPr lvl="3" algn="r">
              <a:buNone/>
              <a:defRPr sz="2400">
                <a:solidFill>
                  <a:schemeClr val="lt1"/>
                </a:solidFill>
                <a:latin typeface="Barlow Light"/>
                <a:ea typeface="Barlow Light"/>
                <a:cs typeface="Barlow Light"/>
                <a:sym typeface="Barlow Light"/>
              </a:defRPr>
            </a:lvl4pPr>
            <a:lvl5pPr lvl="4" algn="r">
              <a:buNone/>
              <a:defRPr sz="2400">
                <a:solidFill>
                  <a:schemeClr val="lt1"/>
                </a:solidFill>
                <a:latin typeface="Barlow Light"/>
                <a:ea typeface="Barlow Light"/>
                <a:cs typeface="Barlow Light"/>
                <a:sym typeface="Barlow Light"/>
              </a:defRPr>
            </a:lvl5pPr>
            <a:lvl6pPr lvl="5" algn="r">
              <a:buNone/>
              <a:defRPr sz="2400">
                <a:solidFill>
                  <a:schemeClr val="lt1"/>
                </a:solidFill>
                <a:latin typeface="Barlow Light"/>
                <a:ea typeface="Barlow Light"/>
                <a:cs typeface="Barlow Light"/>
                <a:sym typeface="Barlow Light"/>
              </a:defRPr>
            </a:lvl6pPr>
            <a:lvl7pPr lvl="6" algn="r">
              <a:buNone/>
              <a:defRPr sz="2400">
                <a:solidFill>
                  <a:schemeClr val="lt1"/>
                </a:solidFill>
                <a:latin typeface="Barlow Light"/>
                <a:ea typeface="Barlow Light"/>
                <a:cs typeface="Barlow Light"/>
                <a:sym typeface="Barlow Light"/>
              </a:defRPr>
            </a:lvl7pPr>
            <a:lvl8pPr lvl="7" algn="r">
              <a:buNone/>
              <a:defRPr sz="2400">
                <a:solidFill>
                  <a:schemeClr val="lt1"/>
                </a:solidFill>
                <a:latin typeface="Barlow Light"/>
                <a:ea typeface="Barlow Light"/>
                <a:cs typeface="Barlow Light"/>
                <a:sym typeface="Barlow Light"/>
              </a:defRPr>
            </a:lvl8pPr>
            <a:lvl9pPr lvl="8" algn="r">
              <a:buNone/>
              <a:defRPr sz="2400">
                <a:solidFill>
                  <a:schemeClr val="lt1"/>
                </a:solidFill>
                <a:latin typeface="Barlow Light"/>
                <a:ea typeface="Barlow Light"/>
                <a:cs typeface="Barlow Light"/>
                <a:sym typeface="Barlow Light"/>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60" r:id="rId3"/>
    <p:sldLayoutId id="2147483665" r:id="rId4"/>
    <p:sldLayoutId id="2147483652" r:id="rId5"/>
    <p:sldLayoutId id="2147483661" r:id="rId6"/>
    <p:sldLayoutId id="2147483662" r:id="rId7"/>
    <p:sldLayoutId id="2147483663" r:id="rId8"/>
    <p:sldLayoutId id="2147483664" r:id="rId9"/>
    <p:sldLayoutId id="2147483667" r:id="rId10"/>
    <p:sldLayoutId id="2147483666" r:id="rId11"/>
    <p:sldLayoutId id="2147483668" r:id="rId12"/>
    <p:sldLayoutId id="2147483673" r:id="rId13"/>
    <p:sldLayoutId id="2147483674"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211200"/>
            <a:ext cx="11281800" cy="21654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1pPr>
            <a:lvl2pPr lvl="1">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2pPr>
            <a:lvl3pPr lvl="2">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3pPr>
            <a:lvl4pPr lvl="3">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4pPr>
            <a:lvl5pPr lvl="4">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5pPr>
            <a:lvl6pPr lvl="5">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6pPr>
            <a:lvl7pPr lvl="6">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7pPr>
            <a:lvl8pPr lvl="7">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8pPr>
            <a:lvl9pPr lvl="8">
              <a:lnSpc>
                <a:spcPct val="80000"/>
              </a:lnSpc>
              <a:spcBef>
                <a:spcPts val="0"/>
              </a:spcBef>
              <a:spcAft>
                <a:spcPts val="0"/>
              </a:spcAft>
              <a:buClr>
                <a:schemeClr val="accent2"/>
              </a:buClr>
              <a:buSzPts val="4800"/>
              <a:buFont typeface="Raleway Thin"/>
              <a:buNone/>
              <a:defRPr sz="4800">
                <a:solidFill>
                  <a:schemeClr val="accent2"/>
                </a:solidFill>
                <a:latin typeface="Raleway Thin"/>
                <a:ea typeface="Raleway Thin"/>
                <a:cs typeface="Raleway Thin"/>
                <a:sym typeface="Raleway Thin"/>
              </a:defRPr>
            </a:lvl9pPr>
          </a:lstStyle>
          <a:p>
            <a:endParaRPr/>
          </a:p>
        </p:txBody>
      </p:sp>
      <p:sp>
        <p:nvSpPr>
          <p:cNvPr id="7" name="Google Shape;7;p1"/>
          <p:cNvSpPr txBox="1">
            <a:spLocks noGrp="1"/>
          </p:cNvSpPr>
          <p:nvPr>
            <p:ph type="body" idx="1"/>
          </p:nvPr>
        </p:nvSpPr>
        <p:spPr>
          <a:xfrm>
            <a:off x="914400" y="3991500"/>
            <a:ext cx="11281800" cy="5358000"/>
          </a:xfrm>
          <a:prstGeom prst="rect">
            <a:avLst/>
          </a:prstGeom>
          <a:noFill/>
          <a:ln>
            <a:noFill/>
          </a:ln>
        </p:spPr>
        <p:txBody>
          <a:bodyPr spcFirstLastPara="1" wrap="square" lIns="0" tIns="0" rIns="0" bIns="0" anchor="t" anchorCtr="0">
            <a:noAutofit/>
          </a:bodyPr>
          <a:lstStyle>
            <a:lvl1pPr marL="457200" lvl="0"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1pPr>
            <a:lvl2pPr marL="914400" lvl="1"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2pPr>
            <a:lvl3pPr marL="1371600" lvl="2" indent="-342900">
              <a:lnSpc>
                <a:spcPct val="110000"/>
              </a:lnSpc>
              <a:spcBef>
                <a:spcPts val="600"/>
              </a:spcBef>
              <a:spcAft>
                <a:spcPts val="0"/>
              </a:spcAft>
              <a:buClr>
                <a:schemeClr val="accent1"/>
              </a:buClr>
              <a:buSzPts val="1800"/>
              <a:buFont typeface="Barlow Light"/>
              <a:buChar char="▹"/>
              <a:defRPr sz="2000">
                <a:solidFill>
                  <a:schemeClr val="dk1"/>
                </a:solidFill>
                <a:latin typeface="Barlow Light"/>
                <a:ea typeface="Barlow Light"/>
                <a:cs typeface="Barlow Light"/>
                <a:sym typeface="Barlow Light"/>
              </a:defRPr>
            </a:lvl3pPr>
            <a:lvl4pPr marL="1828800" lvl="3"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4pPr>
            <a:lvl5pPr marL="2286000" lvl="4"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5pPr>
            <a:lvl6pPr marL="2743200" lvl="5"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6pPr>
            <a:lvl7pPr marL="3200400" lvl="6"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7pPr>
            <a:lvl8pPr marL="3657600" lvl="7"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8pPr>
            <a:lvl9pPr marL="4114800" lvl="8" indent="-355600">
              <a:lnSpc>
                <a:spcPct val="110000"/>
              </a:lnSpc>
              <a:spcBef>
                <a:spcPts val="600"/>
              </a:spcBef>
              <a:spcAft>
                <a:spcPts val="0"/>
              </a:spcAft>
              <a:buClr>
                <a:schemeClr val="dk1"/>
              </a:buClr>
              <a:buSzPts val="2000"/>
              <a:buFont typeface="Barlow Light"/>
              <a:buChar char="▹"/>
              <a:defRPr sz="20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7298050" y="9273500"/>
            <a:ext cx="913800" cy="937200"/>
          </a:xfrm>
          <a:prstGeom prst="rect">
            <a:avLst/>
          </a:prstGeom>
          <a:noFill/>
          <a:ln>
            <a:noFill/>
          </a:ln>
        </p:spPr>
        <p:txBody>
          <a:bodyPr spcFirstLastPara="1" wrap="square" lIns="0" tIns="0" rIns="0" bIns="0" anchor="b" anchorCtr="0">
            <a:noAutofit/>
          </a:bodyPr>
          <a:lstStyle>
            <a:lvl1pPr lvl="0" algn="r">
              <a:buNone/>
              <a:defRPr sz="2400">
                <a:solidFill>
                  <a:schemeClr val="lt1"/>
                </a:solidFill>
                <a:latin typeface="Barlow Light"/>
                <a:ea typeface="Barlow Light"/>
                <a:cs typeface="Barlow Light"/>
                <a:sym typeface="Barlow Light"/>
              </a:defRPr>
            </a:lvl1pPr>
            <a:lvl2pPr lvl="1" algn="r">
              <a:buNone/>
              <a:defRPr sz="2400">
                <a:solidFill>
                  <a:schemeClr val="lt1"/>
                </a:solidFill>
                <a:latin typeface="Barlow Light"/>
                <a:ea typeface="Barlow Light"/>
                <a:cs typeface="Barlow Light"/>
                <a:sym typeface="Barlow Light"/>
              </a:defRPr>
            </a:lvl2pPr>
            <a:lvl3pPr lvl="2" algn="r">
              <a:buNone/>
              <a:defRPr sz="2400">
                <a:solidFill>
                  <a:schemeClr val="lt1"/>
                </a:solidFill>
                <a:latin typeface="Barlow Light"/>
                <a:ea typeface="Barlow Light"/>
                <a:cs typeface="Barlow Light"/>
                <a:sym typeface="Barlow Light"/>
              </a:defRPr>
            </a:lvl3pPr>
            <a:lvl4pPr lvl="3" algn="r">
              <a:buNone/>
              <a:defRPr sz="2400">
                <a:solidFill>
                  <a:schemeClr val="lt1"/>
                </a:solidFill>
                <a:latin typeface="Barlow Light"/>
                <a:ea typeface="Barlow Light"/>
                <a:cs typeface="Barlow Light"/>
                <a:sym typeface="Barlow Light"/>
              </a:defRPr>
            </a:lvl4pPr>
            <a:lvl5pPr lvl="4" algn="r">
              <a:buNone/>
              <a:defRPr sz="2400">
                <a:solidFill>
                  <a:schemeClr val="lt1"/>
                </a:solidFill>
                <a:latin typeface="Barlow Light"/>
                <a:ea typeface="Barlow Light"/>
                <a:cs typeface="Barlow Light"/>
                <a:sym typeface="Barlow Light"/>
              </a:defRPr>
            </a:lvl5pPr>
            <a:lvl6pPr lvl="5" algn="r">
              <a:buNone/>
              <a:defRPr sz="2400">
                <a:solidFill>
                  <a:schemeClr val="lt1"/>
                </a:solidFill>
                <a:latin typeface="Barlow Light"/>
                <a:ea typeface="Barlow Light"/>
                <a:cs typeface="Barlow Light"/>
                <a:sym typeface="Barlow Light"/>
              </a:defRPr>
            </a:lvl6pPr>
            <a:lvl7pPr lvl="6" algn="r">
              <a:buNone/>
              <a:defRPr sz="2400">
                <a:solidFill>
                  <a:schemeClr val="lt1"/>
                </a:solidFill>
                <a:latin typeface="Barlow Light"/>
                <a:ea typeface="Barlow Light"/>
                <a:cs typeface="Barlow Light"/>
                <a:sym typeface="Barlow Light"/>
              </a:defRPr>
            </a:lvl7pPr>
            <a:lvl8pPr lvl="7" algn="r">
              <a:buNone/>
              <a:defRPr sz="2400">
                <a:solidFill>
                  <a:schemeClr val="lt1"/>
                </a:solidFill>
                <a:latin typeface="Barlow Light"/>
                <a:ea typeface="Barlow Light"/>
                <a:cs typeface="Barlow Light"/>
                <a:sym typeface="Barlow Light"/>
              </a:defRPr>
            </a:lvl8pPr>
            <a:lvl9pPr lvl="8" algn="r">
              <a:buNone/>
              <a:defRPr sz="2400">
                <a:solidFill>
                  <a:schemeClr val="lt1"/>
                </a:solidFill>
                <a:latin typeface="Barlow Light"/>
                <a:ea typeface="Barlow Light"/>
                <a:cs typeface="Barlow Light"/>
                <a:sym typeface="Barlow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952277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fi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79EE78-3D1B-2E66-F0BB-73CF69C1C0C1}"/>
              </a:ext>
            </a:extLst>
          </p:cNvPr>
          <p:cNvSpPr/>
          <p:nvPr/>
        </p:nvSpPr>
        <p:spPr>
          <a:xfrm>
            <a:off x="472440" y="3813459"/>
            <a:ext cx="17343120" cy="3750257"/>
          </a:xfrm>
          <a:prstGeom prst="rect">
            <a:avLst/>
          </a:prstGeom>
          <a:noFill/>
        </p:spPr>
        <p:txBody>
          <a:bodyPr wrap="square">
            <a:spAutoFit/>
          </a:bodyPr>
          <a:lstStyle/>
          <a:p>
            <a:pPr algn="ctr" defTabSz="1371600">
              <a:lnSpc>
                <a:spcPct val="115000"/>
              </a:lnSpc>
              <a:spcAft>
                <a:spcPts val="300"/>
              </a:spcAft>
              <a:buClrTx/>
              <a:tabLst>
                <a:tab pos="6626543" algn="ctr"/>
              </a:tabLst>
              <a:defRPr/>
            </a:pPr>
            <a:endParaRPr lang="en-US" sz="3000" b="1" kern="1200" dirty="0">
              <a:solidFill>
                <a:srgbClr val="C00000"/>
              </a:solidFill>
              <a:latin typeface="Roboto" panose="02000000000000000000" pitchFamily="2" charset="0"/>
              <a:ea typeface="Roboto" panose="02000000000000000000" pitchFamily="2" charset="0"/>
              <a:cs typeface="Roboto" panose="02000000000000000000" pitchFamily="2" charset="0"/>
            </a:endParaRPr>
          </a:p>
          <a:p>
            <a:pPr algn="ctr" defTabSz="1371600">
              <a:lnSpc>
                <a:spcPct val="115000"/>
              </a:lnSpc>
              <a:spcAft>
                <a:spcPts val="300"/>
              </a:spcAft>
              <a:buClrTx/>
              <a:tabLst>
                <a:tab pos="6626543" algn="ctr"/>
              </a:tabLst>
              <a:defRPr/>
            </a:pPr>
            <a:r>
              <a:rPr lang="en-US" sz="4800" b="1" dirty="0">
                <a:solidFill>
                  <a:schemeClr val="accent6">
                    <a:lumMod val="60000"/>
                    <a:lumOff val="40000"/>
                  </a:schemeClr>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4800" b="1" kern="1200" dirty="0">
              <a:solidFill>
                <a:schemeClr val="accent6">
                  <a:lumMod val="60000"/>
                  <a:lumOff val="40000"/>
                </a:schemeClr>
              </a:solidFill>
              <a:latin typeface="Roboto" panose="02000000000000000000" pitchFamily="2" charset="0"/>
              <a:ea typeface="Roboto" panose="02000000000000000000" pitchFamily="2" charset="0"/>
              <a:cs typeface="Roboto" panose="02000000000000000000" pitchFamily="2" charset="0"/>
            </a:endParaRPr>
          </a:p>
          <a:p>
            <a:pPr algn="ctr" defTabSz="1371600">
              <a:lnSpc>
                <a:spcPct val="115000"/>
              </a:lnSpc>
              <a:spcAft>
                <a:spcPts val="300"/>
              </a:spcAft>
              <a:buClrTx/>
              <a:tabLst>
                <a:tab pos="6626543" algn="ctr"/>
              </a:tabLst>
              <a:defRPr/>
            </a:pPr>
            <a:r>
              <a:rPr lang="en-US" sz="4500" b="1" kern="1200" dirty="0">
                <a:solidFill>
                  <a:schemeClr val="accent6">
                    <a:lumMod val="60000"/>
                    <a:lumOff val="40000"/>
                  </a:schemeClr>
                </a:solidFill>
                <a:latin typeface="Roboto" panose="02000000000000000000" pitchFamily="2" charset="0"/>
                <a:ea typeface="Roboto" panose="02000000000000000000" pitchFamily="2" charset="0"/>
                <a:cs typeface="Roboto" panose="02000000000000000000" pitchFamily="2" charset="0"/>
              </a:rPr>
              <a:t>HỘI ĐỒNG HIỆU TRƯỞNG CÁC TRƯỜNG ĐẠI HỌC </a:t>
            </a:r>
          </a:p>
          <a:p>
            <a:pPr algn="ctr" defTabSz="1371600">
              <a:lnSpc>
                <a:spcPct val="115000"/>
              </a:lnSpc>
              <a:spcAft>
                <a:spcPts val="300"/>
              </a:spcAft>
              <a:buClrTx/>
              <a:tabLst>
                <a:tab pos="6626543" algn="ctr"/>
              </a:tabLst>
              <a:defRPr/>
            </a:pPr>
            <a:r>
              <a:rPr lang="en-US" sz="4500" b="1" kern="1200" dirty="0">
                <a:solidFill>
                  <a:schemeClr val="accent6">
                    <a:lumMod val="60000"/>
                    <a:lumOff val="40000"/>
                  </a:schemeClr>
                </a:solidFill>
                <a:latin typeface="Roboto" panose="02000000000000000000" pitchFamily="2" charset="0"/>
                <a:ea typeface="Roboto" panose="02000000000000000000" pitchFamily="2" charset="0"/>
                <a:cs typeface="Roboto" panose="02000000000000000000" pitchFamily="2" charset="0"/>
              </a:rPr>
              <a:t>TRÊN ĐỊA BÀN THÀNH PHỐ HỒ CHÍ MINH</a:t>
            </a:r>
          </a:p>
          <a:p>
            <a:pPr algn="ctr" defTabSz="1371600">
              <a:lnSpc>
                <a:spcPct val="115000"/>
              </a:lnSpc>
              <a:spcAft>
                <a:spcPts val="300"/>
              </a:spcAft>
              <a:buClrTx/>
              <a:tabLst>
                <a:tab pos="6626543" algn="ctr"/>
              </a:tabLst>
              <a:defRPr/>
            </a:pPr>
            <a:endParaRPr lang="en-US" sz="3000" kern="1200"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
        <p:nvSpPr>
          <p:cNvPr id="4" name="Rectangle 7">
            <a:extLst>
              <a:ext uri="{FF2B5EF4-FFF2-40B4-BE49-F238E27FC236}">
                <a16:creationId xmlns:a16="http://schemas.microsoft.com/office/drawing/2014/main" id="{E930B5BB-DB50-43C3-5701-B7B621013F97}"/>
              </a:ext>
            </a:extLst>
          </p:cNvPr>
          <p:cNvSpPr/>
          <p:nvPr/>
        </p:nvSpPr>
        <p:spPr>
          <a:xfrm>
            <a:off x="2331721" y="281975"/>
            <a:ext cx="14554601" cy="1431125"/>
          </a:xfrm>
          <a:prstGeom prst="rect">
            <a:avLst/>
          </a:prstGeom>
          <a:noFill/>
        </p:spPr>
        <p:txBody>
          <a:bodyPr wrap="square" lIns="137124" tIns="68562" rIns="137124" bIns="68562">
            <a:spAutoFit/>
          </a:bodyPr>
          <a:lstStyle/>
          <a:p>
            <a:pPr algn="ctr"/>
            <a:r>
              <a:rPr lang="en-US" sz="4200"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rPr>
              <a:t>ỦY BAN NHÂN DÂN THÀNH PHỐ HỒ CHÍ MINH</a:t>
            </a:r>
          </a:p>
          <a:p>
            <a:pPr algn="ctr"/>
            <a:r>
              <a:rPr lang="en-GB" sz="4200" b="1" dirty="0">
                <a:solidFill>
                  <a:schemeClr val="bg1"/>
                </a:solidFill>
                <a:latin typeface="Roboto" panose="02000000000000000000" pitchFamily="2" charset="0"/>
                <a:ea typeface="Roboto" panose="02000000000000000000" pitchFamily="2" charset="0"/>
                <a:cs typeface="Roboto" panose="02000000000000000000" pitchFamily="2" charset="0"/>
              </a:rPr>
              <a:t>HỘI ĐỒNG HIỆU TRƯỞNG CÁC TRƯỜNG ĐẠI HỌC </a:t>
            </a:r>
            <a:endParaRPr lang="en-US" sz="4200" b="1" dirty="0">
              <a:ln w="0"/>
              <a:solidFill>
                <a:schemeClr val="bg1"/>
              </a:solid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p:txBody>
      </p:sp>
      <p:sp>
        <p:nvSpPr>
          <p:cNvPr id="5" name="Rectangle 8">
            <a:extLst>
              <a:ext uri="{FF2B5EF4-FFF2-40B4-BE49-F238E27FC236}">
                <a16:creationId xmlns:a16="http://schemas.microsoft.com/office/drawing/2014/main" id="{7E7C4720-509F-A9A2-69BE-8B69E94A94D7}"/>
              </a:ext>
            </a:extLst>
          </p:cNvPr>
          <p:cNvSpPr/>
          <p:nvPr/>
        </p:nvSpPr>
        <p:spPr>
          <a:xfrm>
            <a:off x="7019273" y="2770360"/>
            <a:ext cx="4704420" cy="1384510"/>
          </a:xfrm>
          <a:prstGeom prst="rect">
            <a:avLst/>
          </a:prstGeom>
          <a:noFill/>
        </p:spPr>
        <p:txBody>
          <a:bodyPr wrap="none" lIns="137124" tIns="68562" rIns="137124" bIns="68562">
            <a:spAutoFit/>
          </a:bodyPr>
          <a:lstStyle/>
          <a:p>
            <a:pPr algn="ctr"/>
            <a:r>
              <a:rPr lang="en-US" sz="8097" b="1" dirty="0">
                <a:ln w="13462">
                  <a:solidFill>
                    <a:prstClr val="white"/>
                  </a:solidFill>
                  <a:prstDash val="solid"/>
                </a:ln>
                <a:solidFill>
                  <a:srgbClr val="FF0000"/>
                </a:solidFill>
                <a:effectLst>
                  <a:outerShdw dist="38100" dir="2700000" algn="bl" rotWithShape="0">
                    <a:srgbClr val="5B9BD5"/>
                  </a:outerShdw>
                </a:effectLst>
                <a:latin typeface="Roboto" panose="02000000000000000000" pitchFamily="2" charset="0"/>
                <a:ea typeface="Roboto" panose="02000000000000000000" pitchFamily="2" charset="0"/>
                <a:cs typeface="Roboto" panose="02000000000000000000" pitchFamily="2" charset="0"/>
              </a:rPr>
              <a:t>BÁO CÁO</a:t>
            </a:r>
          </a:p>
        </p:txBody>
      </p:sp>
      <p:sp>
        <p:nvSpPr>
          <p:cNvPr id="8" name="TextBox 9">
            <a:extLst>
              <a:ext uri="{FF2B5EF4-FFF2-40B4-BE49-F238E27FC236}">
                <a16:creationId xmlns:a16="http://schemas.microsoft.com/office/drawing/2014/main" id="{16058787-0B7C-A4A1-AC16-13B9FCDEA449}"/>
              </a:ext>
            </a:extLst>
          </p:cNvPr>
          <p:cNvSpPr txBox="1"/>
          <p:nvPr/>
        </p:nvSpPr>
        <p:spPr>
          <a:xfrm>
            <a:off x="3393752" y="8191481"/>
            <a:ext cx="14879009" cy="738664"/>
          </a:xfrm>
          <a:prstGeom prst="rect">
            <a:avLst/>
          </a:prstGeom>
          <a:noFill/>
        </p:spPr>
        <p:txBody>
          <a:bodyPr wrap="square" rtlCol="0">
            <a:spAutoFit/>
          </a:bodyPr>
          <a:lstStyle/>
          <a:p>
            <a:pPr algn="ctr"/>
            <a:r>
              <a:rPr lang="en-US" sz="4200" b="1" i="1" dirty="0">
                <a:solidFill>
                  <a:srgbClr val="00B050"/>
                </a:solidFill>
                <a:latin typeface="Roboto" panose="02000000000000000000" pitchFamily="2" charset="0"/>
                <a:ea typeface="Roboto" panose="02000000000000000000" pitchFamily="2" charset="0"/>
                <a:cs typeface="Roboto" panose="02000000000000000000" pitchFamily="2" charset="0"/>
              </a:rPr>
              <a:t>Thành </a:t>
            </a:r>
            <a:r>
              <a:rPr lang="en-US" sz="4200" b="1" i="1" dirty="0" err="1">
                <a:solidFill>
                  <a:srgbClr val="00B050"/>
                </a:solidFill>
                <a:latin typeface="Roboto" panose="02000000000000000000" pitchFamily="2" charset="0"/>
                <a:ea typeface="Roboto" panose="02000000000000000000" pitchFamily="2" charset="0"/>
                <a:cs typeface="Roboto" panose="02000000000000000000" pitchFamily="2" charset="0"/>
              </a:rPr>
              <a:t>phố</a:t>
            </a:r>
            <a:r>
              <a:rPr lang="en-US" sz="4200" b="1" i="1" dirty="0">
                <a:solidFill>
                  <a:srgbClr val="00B050"/>
                </a:solidFill>
                <a:latin typeface="Roboto" panose="02000000000000000000" pitchFamily="2" charset="0"/>
                <a:ea typeface="Roboto" panose="02000000000000000000" pitchFamily="2" charset="0"/>
                <a:cs typeface="Roboto" panose="02000000000000000000" pitchFamily="2" charset="0"/>
              </a:rPr>
              <a:t> </a:t>
            </a:r>
            <a:r>
              <a:rPr lang="en-US" sz="4200" b="1" i="1" dirty="0" err="1">
                <a:solidFill>
                  <a:srgbClr val="00B050"/>
                </a:solidFill>
                <a:latin typeface="Roboto" panose="02000000000000000000" pitchFamily="2" charset="0"/>
                <a:ea typeface="Roboto" panose="02000000000000000000" pitchFamily="2" charset="0"/>
                <a:cs typeface="Roboto" panose="02000000000000000000" pitchFamily="2" charset="0"/>
              </a:rPr>
              <a:t>Hồ</a:t>
            </a:r>
            <a:r>
              <a:rPr lang="en-US" sz="4200" b="1" i="1" dirty="0">
                <a:solidFill>
                  <a:srgbClr val="00B050"/>
                </a:solidFill>
                <a:latin typeface="Roboto" panose="02000000000000000000" pitchFamily="2" charset="0"/>
                <a:ea typeface="Roboto" panose="02000000000000000000" pitchFamily="2" charset="0"/>
                <a:cs typeface="Roboto" panose="02000000000000000000" pitchFamily="2" charset="0"/>
              </a:rPr>
              <a:t> Chí Minh, </a:t>
            </a:r>
            <a:r>
              <a:rPr lang="en-US" sz="4200" b="1" i="1" dirty="0" err="1">
                <a:solidFill>
                  <a:srgbClr val="00B050"/>
                </a:solidFill>
                <a:latin typeface="Roboto" panose="02000000000000000000" pitchFamily="2" charset="0"/>
                <a:ea typeface="Roboto" panose="02000000000000000000" pitchFamily="2" charset="0"/>
                <a:cs typeface="Roboto" panose="02000000000000000000" pitchFamily="2" charset="0"/>
              </a:rPr>
              <a:t>ngày</a:t>
            </a:r>
            <a:r>
              <a:rPr lang="en-US" sz="4200" b="1" i="1" dirty="0">
                <a:solidFill>
                  <a:srgbClr val="00B050"/>
                </a:solidFill>
                <a:latin typeface="Roboto" panose="02000000000000000000" pitchFamily="2" charset="0"/>
                <a:ea typeface="Roboto" panose="02000000000000000000" pitchFamily="2" charset="0"/>
                <a:cs typeface="Roboto" panose="02000000000000000000" pitchFamily="2" charset="0"/>
              </a:rPr>
              <a:t> 13 </a:t>
            </a:r>
            <a:r>
              <a:rPr lang="en-US" sz="4200" b="1" i="1" dirty="0" err="1">
                <a:solidFill>
                  <a:srgbClr val="00B050"/>
                </a:solidFill>
                <a:latin typeface="Roboto" panose="02000000000000000000" pitchFamily="2" charset="0"/>
                <a:ea typeface="Roboto" panose="02000000000000000000" pitchFamily="2" charset="0"/>
                <a:cs typeface="Roboto" panose="02000000000000000000" pitchFamily="2" charset="0"/>
              </a:rPr>
              <a:t>tháng</a:t>
            </a:r>
            <a:r>
              <a:rPr lang="en-US" sz="4200" b="1" i="1" dirty="0">
                <a:solidFill>
                  <a:srgbClr val="00B050"/>
                </a:solidFill>
                <a:latin typeface="Roboto" panose="02000000000000000000" pitchFamily="2" charset="0"/>
                <a:ea typeface="Roboto" panose="02000000000000000000" pitchFamily="2" charset="0"/>
                <a:cs typeface="Roboto" panose="02000000000000000000" pitchFamily="2" charset="0"/>
              </a:rPr>
              <a:t> 8 </a:t>
            </a:r>
            <a:r>
              <a:rPr lang="en-US" sz="4200" b="1" i="1" dirty="0" err="1">
                <a:solidFill>
                  <a:srgbClr val="00B050"/>
                </a:solidFill>
                <a:latin typeface="Roboto" panose="02000000000000000000" pitchFamily="2" charset="0"/>
                <a:ea typeface="Roboto" panose="02000000000000000000" pitchFamily="2" charset="0"/>
                <a:cs typeface="Roboto" panose="02000000000000000000" pitchFamily="2" charset="0"/>
              </a:rPr>
              <a:t>năm</a:t>
            </a:r>
            <a:r>
              <a:rPr lang="en-US" sz="4200" b="1" i="1" dirty="0">
                <a:solidFill>
                  <a:srgbClr val="00B050"/>
                </a:solidFill>
                <a:latin typeface="Roboto" panose="02000000000000000000" pitchFamily="2" charset="0"/>
                <a:ea typeface="Roboto" panose="02000000000000000000" pitchFamily="2" charset="0"/>
                <a:cs typeface="Roboto" panose="02000000000000000000" pitchFamily="2" charset="0"/>
              </a:rPr>
              <a:t> 2024</a:t>
            </a:r>
          </a:p>
        </p:txBody>
      </p:sp>
      <p:grpSp>
        <p:nvGrpSpPr>
          <p:cNvPr id="3" name="Group 4">
            <a:extLst>
              <a:ext uri="{FF2B5EF4-FFF2-40B4-BE49-F238E27FC236}">
                <a16:creationId xmlns:a16="http://schemas.microsoft.com/office/drawing/2014/main" id="{03E8D4F7-6877-4F7B-2877-87EC622781A0}"/>
              </a:ext>
            </a:extLst>
          </p:cNvPr>
          <p:cNvGrpSpPr/>
          <p:nvPr/>
        </p:nvGrpSpPr>
        <p:grpSpPr>
          <a:xfrm>
            <a:off x="8807368" y="1672940"/>
            <a:ext cx="1061204" cy="1051708"/>
            <a:chOff x="0" y="0"/>
            <a:chExt cx="1414939" cy="1402277"/>
          </a:xfrm>
        </p:grpSpPr>
        <p:grpSp>
          <p:nvGrpSpPr>
            <p:cNvPr id="6" name="Group 5">
              <a:extLst>
                <a:ext uri="{FF2B5EF4-FFF2-40B4-BE49-F238E27FC236}">
                  <a16:creationId xmlns:a16="http://schemas.microsoft.com/office/drawing/2014/main" id="{FFEF6050-E69B-BD1E-BFD9-0D203E3D1033}"/>
                </a:ext>
              </a:extLst>
            </p:cNvPr>
            <p:cNvGrpSpPr/>
            <p:nvPr/>
          </p:nvGrpSpPr>
          <p:grpSpPr>
            <a:xfrm>
              <a:off x="40668" y="53346"/>
              <a:ext cx="1348931" cy="1348931"/>
              <a:chOff x="0" y="0"/>
              <a:chExt cx="812800" cy="812800"/>
            </a:xfrm>
          </p:grpSpPr>
          <p:sp>
            <p:nvSpPr>
              <p:cNvPr id="9" name="Freeform 6">
                <a:extLst>
                  <a:ext uri="{FF2B5EF4-FFF2-40B4-BE49-F238E27FC236}">
                    <a16:creationId xmlns:a16="http://schemas.microsoft.com/office/drawing/2014/main" id="{BC09F77E-1F45-A919-D597-0B6E2E2C682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vi-VN"/>
              </a:p>
            </p:txBody>
          </p:sp>
          <p:sp>
            <p:nvSpPr>
              <p:cNvPr id="10" name="TextBox 7">
                <a:extLst>
                  <a:ext uri="{FF2B5EF4-FFF2-40B4-BE49-F238E27FC236}">
                    <a16:creationId xmlns:a16="http://schemas.microsoft.com/office/drawing/2014/main" id="{9A319235-58FE-AAD9-64A7-829A26EF4376}"/>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7" name="Freeform 8">
              <a:extLst>
                <a:ext uri="{FF2B5EF4-FFF2-40B4-BE49-F238E27FC236}">
                  <a16:creationId xmlns:a16="http://schemas.microsoft.com/office/drawing/2014/main" id="{9F7EF83C-A895-9470-8FD8-2C7ED4CCC555}"/>
                </a:ext>
              </a:extLst>
            </p:cNvPr>
            <p:cNvSpPr/>
            <p:nvPr/>
          </p:nvSpPr>
          <p:spPr>
            <a:xfrm>
              <a:off x="0" y="0"/>
              <a:ext cx="1414939" cy="1402277"/>
            </a:xfrm>
            <a:custGeom>
              <a:avLst/>
              <a:gdLst/>
              <a:ahLst/>
              <a:cxnLst/>
              <a:rect l="l" t="t" r="r" b="b"/>
              <a:pathLst>
                <a:path w="1414939" h="1402277">
                  <a:moveTo>
                    <a:pt x="0" y="0"/>
                  </a:moveTo>
                  <a:lnTo>
                    <a:pt x="1414939" y="0"/>
                  </a:lnTo>
                  <a:lnTo>
                    <a:pt x="1414939" y="1402277"/>
                  </a:lnTo>
                  <a:lnTo>
                    <a:pt x="0" y="1402277"/>
                  </a:lnTo>
                  <a:lnTo>
                    <a:pt x="0" y="0"/>
                  </a:lnTo>
                  <a:close/>
                </a:path>
              </a:pathLst>
            </a:custGeom>
            <a:blipFill>
              <a:blip r:embed="rId4"/>
              <a:stretch>
                <a:fillRect/>
              </a:stretch>
            </a:blipFill>
          </p:spPr>
          <p:txBody>
            <a:bodyPr/>
            <a:lstStyle/>
            <a:p>
              <a:endParaRPr lang="vi-VN"/>
            </a:p>
          </p:txBody>
        </p:sp>
      </p:grpSp>
    </p:spTree>
    <p:extLst>
      <p:ext uri="{BB962C8B-B14F-4D97-AF65-F5344CB8AC3E}">
        <p14:creationId xmlns:p14="http://schemas.microsoft.com/office/powerpoint/2010/main" val="161712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78724"/>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Shape 48">
            <a:extLst>
              <a:ext uri="{FF2B5EF4-FFF2-40B4-BE49-F238E27FC236}">
                <a16:creationId xmlns:a16="http://schemas.microsoft.com/office/drawing/2014/main" id="{6451F6CF-5BED-4092-9563-B91D3D3A84CF}"/>
              </a:ext>
            </a:extLst>
          </p:cNvPr>
          <p:cNvSpPr/>
          <p:nvPr/>
        </p:nvSpPr>
        <p:spPr>
          <a:xfrm>
            <a:off x="1100274" y="916599"/>
            <a:ext cx="15671318" cy="1614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lnSpc>
                <a:spcPct val="130000"/>
              </a:lnSpc>
              <a:defRPr/>
            </a:pPr>
            <a:r>
              <a:rPr lang="vi-VN" sz="3800" b="1" i="1" dirty="0">
                <a:latin typeface="Roboto" panose="02000000000000000000" pitchFamily="2" charset="0"/>
                <a:ea typeface="Roboto" panose="02000000000000000000" pitchFamily="2" charset="0"/>
                <a:cs typeface="Roboto" panose="02000000000000000000" pitchFamily="2" charset="0"/>
              </a:rPr>
              <a:t>Kết quả thực hiện mục tiêu của Đề án tổng thể </a:t>
            </a:r>
            <a:endParaRPr lang="vi-VN" sz="3800" b="1" i="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4219A762-297B-4933-BBA9-08FD8047D77B}"/>
              </a:ext>
            </a:extLst>
          </p:cNvPr>
          <p:cNvSpPr txBox="1"/>
          <p:nvPr/>
        </p:nvSpPr>
        <p:spPr>
          <a:xfrm>
            <a:off x="1334898" y="2438606"/>
            <a:ext cx="8836509" cy="4112408"/>
          </a:xfrm>
          <a:prstGeom prst="rect">
            <a:avLst/>
          </a:prstGeom>
          <a:noFill/>
        </p:spPr>
        <p:txBody>
          <a:bodyPr wrap="square" rtlCol="0">
            <a:spAutoFit/>
          </a:bodyPr>
          <a:lstStyle/>
          <a:p>
            <a:pPr lvl="0" algn="just">
              <a:lnSpc>
                <a:spcPct val="130000"/>
              </a:lnSpc>
              <a:defRPr/>
            </a:pPr>
            <a:r>
              <a:rPr lang="vi-VN" sz="3400" dirty="0">
                <a:latin typeface="Roboto" panose="02000000000000000000" pitchFamily="2" charset="0"/>
                <a:ea typeface="Roboto" panose="02000000000000000000" pitchFamily="2" charset="0"/>
                <a:cs typeface="Roboto" panose="02000000000000000000" pitchFamily="2" charset="0"/>
              </a:rPr>
              <a:t>Các cơ sở giáo dục đại học xây dựng cơ sở vật chất, đội ngũ, triển khai công tác kiểm định nhà trường và các chương trình đào tạo, các hoạt động hợp tác quốc tế, xây dựng chuẩn đầu ra của sinh viên theo mục tiêu của Đề án tổng thể</a:t>
            </a:r>
          </a:p>
        </p:txBody>
      </p:sp>
      <p:sp>
        <p:nvSpPr>
          <p:cNvPr id="2" name="Flowchart: Delay 1">
            <a:extLst>
              <a:ext uri="{FF2B5EF4-FFF2-40B4-BE49-F238E27FC236}">
                <a16:creationId xmlns:a16="http://schemas.microsoft.com/office/drawing/2014/main" id="{D6B574BC-5744-E520-B720-870C4E837306}"/>
              </a:ext>
            </a:extLst>
          </p:cNvPr>
          <p:cNvSpPr/>
          <p:nvPr/>
        </p:nvSpPr>
        <p:spPr>
          <a:xfrm>
            <a:off x="308543" y="1079767"/>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67F42B2-B5AF-B195-9080-D7D0B1DED2C7}"/>
              </a:ext>
            </a:extLst>
          </p:cNvPr>
          <p:cNvSpPr txBox="1"/>
          <p:nvPr/>
        </p:nvSpPr>
        <p:spPr>
          <a:xfrm>
            <a:off x="185757" y="1090424"/>
            <a:ext cx="960551"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 c)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25F669BF-760B-8094-2EE9-8C768FE91971}"/>
              </a:ext>
            </a:extLst>
          </p:cNvPr>
          <p:cNvGrpSpPr/>
          <p:nvPr/>
        </p:nvGrpSpPr>
        <p:grpSpPr>
          <a:xfrm rot="2750312">
            <a:off x="237177" y="2622232"/>
            <a:ext cx="857714" cy="817806"/>
            <a:chOff x="6565499" y="2882096"/>
            <a:chExt cx="981195" cy="891251"/>
          </a:xfrm>
        </p:grpSpPr>
        <p:sp>
          <p:nvSpPr>
            <p:cNvPr id="12" name="椭圆 4">
              <a:extLst>
                <a:ext uri="{FF2B5EF4-FFF2-40B4-BE49-F238E27FC236}">
                  <a16:creationId xmlns:a16="http://schemas.microsoft.com/office/drawing/2014/main" id="{CD916F87-41D5-CE18-0AA3-ACF858D736F2}"/>
                </a:ext>
              </a:extLst>
            </p:cNvPr>
            <p:cNvSpPr/>
            <p:nvPr/>
          </p:nvSpPr>
          <p:spPr>
            <a:xfrm>
              <a:off x="6565499" y="2882096"/>
              <a:ext cx="981195" cy="89125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Roboto" panose="02000000000000000000" pitchFamily="2" charset="0"/>
                <a:cs typeface="Roboto" panose="02000000000000000000" pitchFamily="2" charset="0"/>
              </a:endParaRPr>
            </a:p>
          </p:txBody>
        </p:sp>
        <p:pic>
          <p:nvPicPr>
            <p:cNvPr id="14" name="图片 9">
              <a:extLst>
                <a:ext uri="{FF2B5EF4-FFF2-40B4-BE49-F238E27FC236}">
                  <a16:creationId xmlns:a16="http://schemas.microsoft.com/office/drawing/2014/main" id="{AA5476F6-8F30-0EC2-E600-FFFCB2AB9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021" y="3073646"/>
              <a:ext cx="508151" cy="508151"/>
            </a:xfrm>
            <a:prstGeom prst="rect">
              <a:avLst/>
            </a:prstGeom>
          </p:spPr>
        </p:pic>
      </p:grpSp>
      <p:pic>
        <p:nvPicPr>
          <p:cNvPr id="5" name="Chỗ dành sẵn cho Hình ảnh 4">
            <a:extLst>
              <a:ext uri="{FF2B5EF4-FFF2-40B4-BE49-F238E27FC236}">
                <a16:creationId xmlns:a16="http://schemas.microsoft.com/office/drawing/2014/main" id="{C72F54F3-13D5-358C-15EF-2A8DA03126AE}"/>
              </a:ext>
            </a:extLst>
          </p:cNvPr>
          <p:cNvPicPr>
            <a:picLocks noGrp="1" noChangeAspect="1"/>
          </p:cNvPicPr>
          <p:nvPr>
            <p:ph type="pic" sz="quarter" idx="11"/>
          </p:nvPr>
        </p:nvPicPr>
        <p:blipFill>
          <a:blip r:embed="rId4"/>
          <a:srcRect l="12538" r="12538"/>
          <a:stretch>
            <a:fillRect/>
          </a:stretch>
        </p:blipFill>
        <p:spPr>
          <a:xfrm>
            <a:off x="10811629" y="2088516"/>
            <a:ext cx="7132320" cy="6340448"/>
          </a:xfrm>
          <a:prstGeom prst="rect">
            <a:avLst/>
          </a:prstGeom>
        </p:spPr>
      </p:pic>
    </p:spTree>
    <p:custDataLst>
      <p:tags r:id="rId1"/>
    </p:custDataLst>
    <p:extLst>
      <p:ext uri="{BB962C8B-B14F-4D97-AF65-F5344CB8AC3E}">
        <p14:creationId xmlns:p14="http://schemas.microsoft.com/office/powerpoint/2010/main" val="2213571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70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084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37160"/>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4219A762-297B-4933-BBA9-08FD8047D77B}"/>
              </a:ext>
            </a:extLst>
          </p:cNvPr>
          <p:cNvSpPr txBox="1"/>
          <p:nvPr/>
        </p:nvSpPr>
        <p:spPr>
          <a:xfrm>
            <a:off x="10325011" y="4468127"/>
            <a:ext cx="7398327" cy="2071849"/>
          </a:xfrm>
          <a:prstGeom prst="rect">
            <a:avLst/>
          </a:prstGeom>
          <a:noFill/>
        </p:spPr>
        <p:txBody>
          <a:bodyPr wrap="square" rtlCol="0">
            <a:spAutoFit/>
          </a:bodyPr>
          <a:lstStyle/>
          <a:p>
            <a:pPr lvl="0" algn="just">
              <a:lnSpc>
                <a:spcPct val="130000"/>
              </a:lnSpc>
              <a:defRPr/>
            </a:pPr>
            <a:r>
              <a:rPr lang="vi-VN" sz="3400" dirty="0">
                <a:latin typeface="Roboto" panose="02000000000000000000" pitchFamily="2" charset="0"/>
                <a:ea typeface="Roboto" panose="02000000000000000000" pitchFamily="2" charset="0"/>
                <a:cs typeface="Roboto" panose="02000000000000000000" pitchFamily="2" charset="0"/>
              </a:rPr>
              <a:t>Sở Khoa học và Công nghệ đề xuất Khung định hướng phát triển mô hình đại học khởi nghiệp </a:t>
            </a:r>
            <a:endParaRPr lang="en-US" sz="3400" b="1" kern="1200" dirty="0">
              <a:latin typeface="Roboto" panose="02000000000000000000" pitchFamily="2" charset="0"/>
              <a:ea typeface="Roboto" panose="02000000000000000000" pitchFamily="2" charset="0"/>
              <a:cs typeface="Roboto" panose="02000000000000000000" pitchFamily="2" charset="0"/>
            </a:endParaRPr>
          </a:p>
        </p:txBody>
      </p:sp>
      <p:sp>
        <p:nvSpPr>
          <p:cNvPr id="2" name="Flowchart: Delay 1">
            <a:extLst>
              <a:ext uri="{FF2B5EF4-FFF2-40B4-BE49-F238E27FC236}">
                <a16:creationId xmlns:a16="http://schemas.microsoft.com/office/drawing/2014/main" id="{D6B574BC-5744-E520-B720-870C4E837306}"/>
              </a:ext>
            </a:extLst>
          </p:cNvPr>
          <p:cNvSpPr/>
          <p:nvPr/>
        </p:nvSpPr>
        <p:spPr>
          <a:xfrm>
            <a:off x="308543" y="1079767"/>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67F42B2-B5AF-B195-9080-D7D0B1DED2C7}"/>
              </a:ext>
            </a:extLst>
          </p:cNvPr>
          <p:cNvSpPr txBox="1"/>
          <p:nvPr/>
        </p:nvSpPr>
        <p:spPr>
          <a:xfrm>
            <a:off x="378547" y="1121388"/>
            <a:ext cx="714983"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2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5" name="Hình ảnh 4">
            <a:extLst>
              <a:ext uri="{FF2B5EF4-FFF2-40B4-BE49-F238E27FC236}">
                <a16:creationId xmlns:a16="http://schemas.microsoft.com/office/drawing/2014/main" id="{DD6A9774-2DDE-0198-2DC6-7627ECCAB78B}"/>
              </a:ext>
            </a:extLst>
          </p:cNvPr>
          <p:cNvPicPr>
            <a:picLocks noChangeAspect="1"/>
          </p:cNvPicPr>
          <p:nvPr/>
        </p:nvPicPr>
        <p:blipFill>
          <a:blip r:embed="rId3"/>
          <a:stretch>
            <a:fillRect/>
          </a:stretch>
        </p:blipFill>
        <p:spPr>
          <a:xfrm>
            <a:off x="666034" y="2470838"/>
            <a:ext cx="9559636" cy="7169727"/>
          </a:xfrm>
          <a:prstGeom prst="rect">
            <a:avLst/>
          </a:prstGeom>
        </p:spPr>
      </p:pic>
      <p:sp>
        <p:nvSpPr>
          <p:cNvPr id="3" name="Shape 48">
            <a:extLst>
              <a:ext uri="{FF2B5EF4-FFF2-40B4-BE49-F238E27FC236}">
                <a16:creationId xmlns:a16="http://schemas.microsoft.com/office/drawing/2014/main" id="{075C30E3-4380-32D5-DAB5-4E07F63CA37E}"/>
              </a:ext>
            </a:extLst>
          </p:cNvPr>
          <p:cNvSpPr/>
          <p:nvPr/>
        </p:nvSpPr>
        <p:spPr>
          <a:xfrm>
            <a:off x="1257853" y="916599"/>
            <a:ext cx="16294108" cy="8927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defRPr/>
            </a:pPr>
            <a:r>
              <a:rPr lang="vi-VN" sz="3800" b="1" dirty="0">
                <a:latin typeface="Roboto" panose="02000000000000000000" pitchFamily="2" charset="0"/>
                <a:ea typeface="Roboto" panose="02000000000000000000" pitchFamily="2" charset="0"/>
                <a:cs typeface="Roboto" panose="02000000000000000000" pitchFamily="2" charset="0"/>
              </a:rPr>
              <a:t>Về đại học khởi nghiệp và xây dựng các trung tâm khởi nghiệp - đổi mới sáng tạo tại các trường đại học</a:t>
            </a:r>
            <a:endParaRPr lang="vi-VN" sz="3800" b="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390764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696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37160"/>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Shape 48">
            <a:extLst>
              <a:ext uri="{FF2B5EF4-FFF2-40B4-BE49-F238E27FC236}">
                <a16:creationId xmlns:a16="http://schemas.microsoft.com/office/drawing/2014/main" id="{6451F6CF-5BED-4092-9563-B91D3D3A84CF}"/>
              </a:ext>
            </a:extLst>
          </p:cNvPr>
          <p:cNvSpPr/>
          <p:nvPr/>
        </p:nvSpPr>
        <p:spPr>
          <a:xfrm>
            <a:off x="1100274" y="916599"/>
            <a:ext cx="15671318" cy="1614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lnSpc>
                <a:spcPct val="130000"/>
              </a:lnSpc>
              <a:defRPr/>
            </a:pPr>
            <a:r>
              <a:rPr lang="vi-VN" sz="3800" b="1" i="1" dirty="0">
                <a:latin typeface="Roboto" panose="02000000000000000000" pitchFamily="2" charset="0"/>
                <a:ea typeface="Roboto" panose="02000000000000000000" pitchFamily="2" charset="0"/>
                <a:cs typeface="Roboto" panose="02000000000000000000" pitchFamily="2" charset="0"/>
              </a:rPr>
              <a:t>Xây dựng Khung định hướng phát triển mô hình Đại học khởi nghiệp</a:t>
            </a:r>
            <a:endParaRPr lang="vi-VN" sz="3800" b="1" i="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2" name="Flowchart: Delay 1">
            <a:extLst>
              <a:ext uri="{FF2B5EF4-FFF2-40B4-BE49-F238E27FC236}">
                <a16:creationId xmlns:a16="http://schemas.microsoft.com/office/drawing/2014/main" id="{D6B574BC-5744-E520-B720-870C4E837306}"/>
              </a:ext>
            </a:extLst>
          </p:cNvPr>
          <p:cNvSpPr/>
          <p:nvPr/>
        </p:nvSpPr>
        <p:spPr>
          <a:xfrm>
            <a:off x="308543" y="1079767"/>
            <a:ext cx="791731" cy="646331"/>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v"/>
            </a:pPr>
            <a:r>
              <a:rPr lang="vi-VN" sz="4200" dirty="0">
                <a:latin typeface="Roboto" panose="02000000000000000000" pitchFamily="2" charset="0"/>
                <a:ea typeface="Roboto" panose="02000000000000000000" pitchFamily="2" charset="0"/>
                <a:cs typeface="Roboto" panose="02000000000000000000" pitchFamily="2" charset="0"/>
              </a:rPr>
              <a:t> </a:t>
            </a:r>
            <a:endParaRPr lang="en-US" sz="4200"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Sơ đồ 2">
            <a:extLst>
              <a:ext uri="{FF2B5EF4-FFF2-40B4-BE49-F238E27FC236}">
                <a16:creationId xmlns:a16="http://schemas.microsoft.com/office/drawing/2014/main" id="{9E5117AC-D7C4-A5F5-AC31-54D11903AC4E}"/>
              </a:ext>
            </a:extLst>
          </p:cNvPr>
          <p:cNvGraphicFramePr/>
          <p:nvPr>
            <p:extLst>
              <p:ext uri="{D42A27DB-BD31-4B8C-83A1-F6EECF244321}">
                <p14:modId xmlns:p14="http://schemas.microsoft.com/office/powerpoint/2010/main" val="2091378520"/>
              </p:ext>
            </p:extLst>
          </p:nvPr>
        </p:nvGraphicFramePr>
        <p:xfrm>
          <a:off x="1256470" y="2121068"/>
          <a:ext cx="15358925" cy="8028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751630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37160"/>
            <a:ext cx="17551241" cy="553998"/>
          </a:xfrm>
          <a:prstGeom prst="rect">
            <a:avLst/>
          </a:prstGeom>
          <a:noFill/>
        </p:spPr>
        <p:txBody>
          <a:bodyPr wrap="square" rtlCol="0">
            <a:spAutoFit/>
          </a:bodyPr>
          <a:lstStyle/>
          <a:p>
            <a:pPr lvl="0" algn="ctr">
              <a:defRPr/>
            </a:pPr>
            <a:r>
              <a:rPr lang="en-GB" sz="30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0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Flowchart: Delay 1">
            <a:extLst>
              <a:ext uri="{FF2B5EF4-FFF2-40B4-BE49-F238E27FC236}">
                <a16:creationId xmlns:a16="http://schemas.microsoft.com/office/drawing/2014/main" id="{D6B574BC-5744-E520-B720-870C4E837306}"/>
              </a:ext>
            </a:extLst>
          </p:cNvPr>
          <p:cNvSpPr/>
          <p:nvPr/>
        </p:nvSpPr>
        <p:spPr>
          <a:xfrm>
            <a:off x="308543" y="1079767"/>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67F42B2-B5AF-B195-9080-D7D0B1DED2C7}"/>
              </a:ext>
            </a:extLst>
          </p:cNvPr>
          <p:cNvSpPr txBox="1"/>
          <p:nvPr/>
        </p:nvSpPr>
        <p:spPr>
          <a:xfrm>
            <a:off x="342069" y="1121388"/>
            <a:ext cx="949310"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2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4" name="Sơ đồ 3">
            <a:extLst>
              <a:ext uri="{FF2B5EF4-FFF2-40B4-BE49-F238E27FC236}">
                <a16:creationId xmlns:a16="http://schemas.microsoft.com/office/drawing/2014/main" id="{35FCF0BC-DF6E-2C6A-7BC6-5992621B738F}"/>
              </a:ext>
            </a:extLst>
          </p:cNvPr>
          <p:cNvGraphicFramePr/>
          <p:nvPr>
            <p:extLst>
              <p:ext uri="{D42A27DB-BD31-4B8C-83A1-F6EECF244321}">
                <p14:modId xmlns:p14="http://schemas.microsoft.com/office/powerpoint/2010/main" val="560318446"/>
              </p:ext>
            </p:extLst>
          </p:nvPr>
        </p:nvGraphicFramePr>
        <p:xfrm>
          <a:off x="1765541" y="2229645"/>
          <a:ext cx="15671317" cy="8395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hape 48">
            <a:extLst>
              <a:ext uri="{FF2B5EF4-FFF2-40B4-BE49-F238E27FC236}">
                <a16:creationId xmlns:a16="http://schemas.microsoft.com/office/drawing/2014/main" id="{1C00239D-89BE-AB96-9C47-C6F3C955E045}"/>
              </a:ext>
            </a:extLst>
          </p:cNvPr>
          <p:cNvSpPr/>
          <p:nvPr/>
        </p:nvSpPr>
        <p:spPr>
          <a:xfrm>
            <a:off x="1454145" y="874976"/>
            <a:ext cx="16294108" cy="8927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defRPr/>
            </a:pPr>
            <a:r>
              <a:rPr lang="vi-VN" sz="3800" b="1" dirty="0">
                <a:latin typeface="Roboto" panose="02000000000000000000" pitchFamily="2" charset="0"/>
                <a:ea typeface="Roboto" panose="02000000000000000000" pitchFamily="2" charset="0"/>
                <a:cs typeface="Roboto" panose="02000000000000000000" pitchFamily="2" charset="0"/>
              </a:rPr>
              <a:t>Về đại học khởi nghiệp và xây dựng các trung tâm khởi nghiệp - đổi mới sáng tạo tại các trường đại học</a:t>
            </a:r>
            <a:endParaRPr lang="vi-VN" sz="3800" b="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2782083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TextBox 1">
            <a:extLst>
              <a:ext uri="{FF2B5EF4-FFF2-40B4-BE49-F238E27FC236}">
                <a16:creationId xmlns:a16="http://schemas.microsoft.com/office/drawing/2014/main" id="{B7CF8584-DBDA-9FEE-F353-B2273A062EF9}"/>
              </a:ext>
            </a:extLst>
          </p:cNvPr>
          <p:cNvSpPr txBox="1"/>
          <p:nvPr/>
        </p:nvSpPr>
        <p:spPr>
          <a:xfrm>
            <a:off x="769522" y="49824"/>
            <a:ext cx="16748956" cy="1200329"/>
          </a:xfrm>
          <a:prstGeom prst="rect">
            <a:avLst/>
          </a:prstGeom>
          <a:noFill/>
        </p:spPr>
        <p:txBody>
          <a:bodyPr wrap="square" rtlCol="0">
            <a:spAutoFit/>
          </a:bodyPr>
          <a:lstStyle/>
          <a:p>
            <a:pPr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0" algn="ctr">
              <a:defRPr/>
            </a:pPr>
            <a:endParaRPr lang="vi-VN"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6" name="TextBox 55">
            <a:extLst>
              <a:ext uri="{FF2B5EF4-FFF2-40B4-BE49-F238E27FC236}">
                <a16:creationId xmlns:a16="http://schemas.microsoft.com/office/drawing/2014/main" id="{C9206D47-ABA1-D7EA-C220-58586F201333}"/>
              </a:ext>
            </a:extLst>
          </p:cNvPr>
          <p:cNvSpPr txBox="1"/>
          <p:nvPr/>
        </p:nvSpPr>
        <p:spPr>
          <a:xfrm>
            <a:off x="1127013" y="810121"/>
            <a:ext cx="16605101" cy="1261884"/>
          </a:xfrm>
          <a:prstGeom prst="rect">
            <a:avLst/>
          </a:prstGeom>
          <a:noFill/>
        </p:spPr>
        <p:txBody>
          <a:bodyPr wrap="square">
            <a:spAutoFit/>
          </a:bodyPr>
          <a:lstStyle/>
          <a:p>
            <a:pPr indent="457200">
              <a:spcBef>
                <a:spcPts val="600"/>
              </a:spcBef>
              <a:spcAft>
                <a:spcPts val="600"/>
              </a:spcAft>
              <a:tabLst>
                <a:tab pos="1143000" algn="ctr"/>
              </a:tabLst>
            </a:pP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Đề</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án</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xây</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dựng</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TPHCM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thành</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trung</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tâm</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quốc</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tế</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về</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giáo</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dục</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và</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đào</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tạo</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thu</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hút</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sinh</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viên</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khu</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vực</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và</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thế</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giới</a:t>
            </a:r>
            <a:endParaRPr lang="en-US" sz="3800" b="1" dirty="0">
              <a:solidFill>
                <a:schemeClr val="accent2">
                  <a:lumMod val="50000"/>
                </a:schemeClr>
              </a:solidFill>
              <a:effectLst/>
              <a:latin typeface="Roboto" panose="02000000000000000000" pitchFamily="2" charset="0"/>
              <a:ea typeface="Roboto" panose="02000000000000000000" pitchFamily="2" charset="0"/>
              <a:cs typeface="Roboto" panose="02000000000000000000" pitchFamily="2" charset="0"/>
            </a:endParaRPr>
          </a:p>
        </p:txBody>
      </p:sp>
      <p:grpSp>
        <p:nvGrpSpPr>
          <p:cNvPr id="51" name="Group 50">
            <a:extLst>
              <a:ext uri="{FF2B5EF4-FFF2-40B4-BE49-F238E27FC236}">
                <a16:creationId xmlns:a16="http://schemas.microsoft.com/office/drawing/2014/main" id="{778A02B0-F205-5D00-911D-305C3D00C69A}"/>
              </a:ext>
            </a:extLst>
          </p:cNvPr>
          <p:cNvGrpSpPr/>
          <p:nvPr/>
        </p:nvGrpSpPr>
        <p:grpSpPr>
          <a:xfrm>
            <a:off x="2977402" y="2216367"/>
            <a:ext cx="11840033" cy="1153030"/>
            <a:chOff x="600536" y="1784748"/>
            <a:chExt cx="10838355" cy="923330"/>
          </a:xfrm>
        </p:grpSpPr>
        <p:sp>
          <p:nvSpPr>
            <p:cNvPr id="52" name="Arrow: Chevron 61">
              <a:extLst>
                <a:ext uri="{FF2B5EF4-FFF2-40B4-BE49-F238E27FC236}">
                  <a16:creationId xmlns:a16="http://schemas.microsoft.com/office/drawing/2014/main" id="{73B79411-43FC-D1A9-5235-91F24A111704}"/>
                </a:ext>
              </a:extLst>
            </p:cNvPr>
            <p:cNvSpPr/>
            <p:nvPr/>
          </p:nvSpPr>
          <p:spPr>
            <a:xfrm>
              <a:off x="1724089" y="1784748"/>
              <a:ext cx="9714802" cy="923330"/>
            </a:xfrm>
            <a:prstGeom prst="chevron">
              <a:avLst/>
            </a:prstGeom>
            <a:solidFill>
              <a:srgbClr val="E1FAFF"/>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4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3" name="Arrow: Pentagon 58">
              <a:extLst>
                <a:ext uri="{FF2B5EF4-FFF2-40B4-BE49-F238E27FC236}">
                  <a16:creationId xmlns:a16="http://schemas.microsoft.com/office/drawing/2014/main" id="{0BDCC3F5-74C3-3C68-A5DC-61F46EE6A7B5}"/>
                </a:ext>
              </a:extLst>
            </p:cNvPr>
            <p:cNvSpPr/>
            <p:nvPr/>
          </p:nvSpPr>
          <p:spPr>
            <a:xfrm>
              <a:off x="600536" y="1784748"/>
              <a:ext cx="1338943" cy="923330"/>
            </a:xfrm>
            <a:prstGeom prst="homePlat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54" name="TextBox 8">
              <a:extLst>
                <a:ext uri="{FF2B5EF4-FFF2-40B4-BE49-F238E27FC236}">
                  <a16:creationId xmlns:a16="http://schemas.microsoft.com/office/drawing/2014/main" id="{C49D8837-CE9C-5400-757E-8A26DF1525C3}"/>
                </a:ext>
              </a:extLst>
            </p:cNvPr>
            <p:cNvSpPr txBox="1"/>
            <p:nvPr/>
          </p:nvSpPr>
          <p:spPr>
            <a:xfrm>
              <a:off x="2379307" y="2028404"/>
              <a:ext cx="8865939" cy="461665"/>
            </a:xfrm>
            <a:prstGeom prst="rect">
              <a:avLst/>
            </a:prstGeom>
          </p:spPr>
          <p:txBody>
            <a:bodyPr wrap="square" lIns="0" tIns="0" rIns="0" bIns="0" rtlCol="0" anchor="t">
              <a:spAutoFit/>
            </a:bodyPr>
            <a:lstStyle/>
            <a:p>
              <a:pPr marL="0" lvl="0" indent="0">
                <a:lnSpc>
                  <a:spcPts val="3600"/>
                </a:lnSpc>
                <a:spcBef>
                  <a:spcPct val="0"/>
                </a:spcBef>
              </a:pPr>
              <a:r>
                <a:rPr lang="vi-VN" sz="3400" dirty="0">
                  <a:solidFill>
                    <a:srgbClr val="0070C0"/>
                  </a:solidFill>
                  <a:latin typeface="Roboto" panose="02000000000000000000" pitchFamily="2" charset="0"/>
                  <a:ea typeface="Roboto" panose="02000000000000000000" pitchFamily="2" charset="0"/>
                  <a:cs typeface="Roboto" panose="02000000000000000000" pitchFamily="2" charset="0"/>
                </a:rPr>
                <a:t>Nghị quyết số 31-NQ/TW của Bộ Chính trị</a:t>
              </a:r>
              <a:endParaRPr lang="vi-VN" sz="3400" u="none"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sp>
          <p:nvSpPr>
            <p:cNvPr id="55" name="TextBox 10">
              <a:extLst>
                <a:ext uri="{FF2B5EF4-FFF2-40B4-BE49-F238E27FC236}">
                  <a16:creationId xmlns:a16="http://schemas.microsoft.com/office/drawing/2014/main" id="{42952F23-D4D5-66B2-CC72-F8B34EF9A44C}"/>
                </a:ext>
              </a:extLst>
            </p:cNvPr>
            <p:cNvSpPr txBox="1"/>
            <p:nvPr/>
          </p:nvSpPr>
          <p:spPr>
            <a:xfrm>
              <a:off x="873353" y="1854300"/>
              <a:ext cx="875166" cy="784226"/>
            </a:xfrm>
            <a:prstGeom prst="rect">
              <a:avLst/>
            </a:prstGeom>
          </p:spPr>
          <p:txBody>
            <a:bodyPr lIns="0" tIns="0" rIns="0" bIns="0" rtlCol="0" anchor="t">
              <a:spAutoFit/>
            </a:bodyPr>
            <a:lstStyle/>
            <a:p>
              <a:pPr>
                <a:lnSpc>
                  <a:spcPts val="6499"/>
                </a:lnSpc>
              </a:pPr>
              <a:r>
                <a:rPr lang="en-US" sz="4999" spc="-99" dirty="0">
                  <a:solidFill>
                    <a:srgbClr val="0070C0"/>
                  </a:solidFill>
                  <a:latin typeface="Roboto" panose="02000000000000000000" pitchFamily="2" charset="0"/>
                  <a:ea typeface="Roboto" panose="02000000000000000000" pitchFamily="2" charset="0"/>
                  <a:cs typeface="Roboto" panose="02000000000000000000" pitchFamily="2" charset="0"/>
                </a:rPr>
                <a:t>01</a:t>
              </a:r>
            </a:p>
          </p:txBody>
        </p:sp>
      </p:grpSp>
      <p:grpSp>
        <p:nvGrpSpPr>
          <p:cNvPr id="58" name="Group 57">
            <a:extLst>
              <a:ext uri="{FF2B5EF4-FFF2-40B4-BE49-F238E27FC236}">
                <a16:creationId xmlns:a16="http://schemas.microsoft.com/office/drawing/2014/main" id="{6D39B136-8502-3968-A231-330B31947441}"/>
              </a:ext>
            </a:extLst>
          </p:cNvPr>
          <p:cNvGrpSpPr/>
          <p:nvPr/>
        </p:nvGrpSpPr>
        <p:grpSpPr>
          <a:xfrm>
            <a:off x="3040429" y="3597803"/>
            <a:ext cx="11835853" cy="2025246"/>
            <a:chOff x="600535" y="3243800"/>
            <a:chExt cx="10838356" cy="1508105"/>
          </a:xfrm>
        </p:grpSpPr>
        <p:sp>
          <p:nvSpPr>
            <p:cNvPr id="59" name="Arrow: Chevron 62">
              <a:extLst>
                <a:ext uri="{FF2B5EF4-FFF2-40B4-BE49-F238E27FC236}">
                  <a16:creationId xmlns:a16="http://schemas.microsoft.com/office/drawing/2014/main" id="{2F8DBB1C-0BA9-FA25-5342-3CA8853BE4E6}"/>
                </a:ext>
              </a:extLst>
            </p:cNvPr>
            <p:cNvSpPr/>
            <p:nvPr/>
          </p:nvSpPr>
          <p:spPr>
            <a:xfrm>
              <a:off x="1724089" y="3243800"/>
              <a:ext cx="9714802" cy="923330"/>
            </a:xfrm>
            <a:prstGeom prst="chevron">
              <a:avLst/>
            </a:prstGeom>
            <a:solidFill>
              <a:srgbClr val="E1FAFF"/>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0" name="Arrow: Pentagon 59">
              <a:extLst>
                <a:ext uri="{FF2B5EF4-FFF2-40B4-BE49-F238E27FC236}">
                  <a16:creationId xmlns:a16="http://schemas.microsoft.com/office/drawing/2014/main" id="{98C06745-7B89-064B-359E-715FD0F07279}"/>
                </a:ext>
              </a:extLst>
            </p:cNvPr>
            <p:cNvSpPr/>
            <p:nvPr/>
          </p:nvSpPr>
          <p:spPr>
            <a:xfrm>
              <a:off x="600535" y="3244889"/>
              <a:ext cx="1338943" cy="923330"/>
            </a:xfrm>
            <a:prstGeom prst="homePlate">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61" name="TextBox 12">
              <a:extLst>
                <a:ext uri="{FF2B5EF4-FFF2-40B4-BE49-F238E27FC236}">
                  <a16:creationId xmlns:a16="http://schemas.microsoft.com/office/drawing/2014/main" id="{6C72F0F3-FAB9-F18C-1C28-58CC9312410C}"/>
                </a:ext>
              </a:extLst>
            </p:cNvPr>
            <p:cNvSpPr txBox="1"/>
            <p:nvPr/>
          </p:nvSpPr>
          <p:spPr>
            <a:xfrm>
              <a:off x="2278092" y="3366910"/>
              <a:ext cx="8822185" cy="1384995"/>
            </a:xfrm>
            <a:prstGeom prst="rect">
              <a:avLst/>
            </a:prstGeom>
          </p:spPr>
          <p:txBody>
            <a:bodyPr wrap="square" lIns="0" tIns="0" rIns="0" bIns="0" rtlCol="0" anchor="t">
              <a:spAutoFit/>
            </a:bodyPr>
            <a:lstStyle/>
            <a:p>
              <a:pPr marL="0" lvl="0" indent="0" algn="just">
                <a:lnSpc>
                  <a:spcPts val="3600"/>
                </a:lnSpc>
                <a:spcBef>
                  <a:spcPct val="0"/>
                </a:spcBef>
              </a:pP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Quyết</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định</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số</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287/QĐ-UBND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thành</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lập</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Tổ</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Công</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tác</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và</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Tổ</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giúp</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việc</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triển</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khai</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thực</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hiện</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Đề</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rgbClr val="0070C0"/>
                  </a:solidFill>
                  <a:latin typeface="Roboto" panose="02000000000000000000" pitchFamily="2" charset="0"/>
                  <a:ea typeface="Roboto" panose="02000000000000000000" pitchFamily="2" charset="0"/>
                  <a:cs typeface="Roboto" panose="02000000000000000000" pitchFamily="2" charset="0"/>
                </a:rPr>
                <a:t>án</a:t>
              </a:r>
              <a:r>
                <a:rPr lang="en-US" sz="3400" dirty="0">
                  <a:solidFill>
                    <a:srgbClr val="0070C0"/>
                  </a:solidFill>
                  <a:latin typeface="Roboto" panose="02000000000000000000" pitchFamily="2" charset="0"/>
                  <a:ea typeface="Roboto" panose="02000000000000000000" pitchFamily="2" charset="0"/>
                  <a:cs typeface="Roboto" panose="02000000000000000000" pitchFamily="2" charset="0"/>
                </a:rPr>
                <a:t> </a:t>
              </a:r>
              <a:endParaRPr lang="en-US" sz="3400" u="none"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sp>
          <p:nvSpPr>
            <p:cNvPr id="62" name="TextBox 14">
              <a:extLst>
                <a:ext uri="{FF2B5EF4-FFF2-40B4-BE49-F238E27FC236}">
                  <a16:creationId xmlns:a16="http://schemas.microsoft.com/office/drawing/2014/main" id="{2DA1D434-E332-C20B-320D-617B2559C1CB}"/>
                </a:ext>
              </a:extLst>
            </p:cNvPr>
            <p:cNvSpPr txBox="1"/>
            <p:nvPr/>
          </p:nvSpPr>
          <p:spPr>
            <a:xfrm>
              <a:off x="848923" y="3314441"/>
              <a:ext cx="875166" cy="784226"/>
            </a:xfrm>
            <a:prstGeom prst="rect">
              <a:avLst/>
            </a:prstGeom>
          </p:spPr>
          <p:txBody>
            <a:bodyPr lIns="0" tIns="0" rIns="0" bIns="0" rtlCol="0" anchor="t">
              <a:spAutoFit/>
            </a:bodyPr>
            <a:lstStyle/>
            <a:p>
              <a:pPr>
                <a:lnSpc>
                  <a:spcPts val="6499"/>
                </a:lnSpc>
              </a:pPr>
              <a:r>
                <a:rPr lang="en-US" sz="4999" spc="-99" dirty="0">
                  <a:solidFill>
                    <a:srgbClr val="0070C0"/>
                  </a:solidFill>
                  <a:latin typeface="Roboto" panose="02000000000000000000" pitchFamily="2" charset="0"/>
                  <a:ea typeface="Roboto" panose="02000000000000000000" pitchFamily="2" charset="0"/>
                  <a:cs typeface="Roboto" panose="02000000000000000000" pitchFamily="2" charset="0"/>
                </a:rPr>
                <a:t>02</a:t>
              </a:r>
            </a:p>
          </p:txBody>
        </p:sp>
      </p:grpSp>
      <p:grpSp>
        <p:nvGrpSpPr>
          <p:cNvPr id="63" name="Group 62">
            <a:extLst>
              <a:ext uri="{FF2B5EF4-FFF2-40B4-BE49-F238E27FC236}">
                <a16:creationId xmlns:a16="http://schemas.microsoft.com/office/drawing/2014/main" id="{D5F1C035-F61A-13E3-8C30-9A2CDE4EABE4}"/>
              </a:ext>
            </a:extLst>
          </p:cNvPr>
          <p:cNvGrpSpPr/>
          <p:nvPr/>
        </p:nvGrpSpPr>
        <p:grpSpPr>
          <a:xfrm>
            <a:off x="8055970" y="4947382"/>
            <a:ext cx="902386" cy="1433867"/>
            <a:chOff x="4726387" y="5847374"/>
            <a:chExt cx="902386" cy="1433867"/>
          </a:xfrm>
        </p:grpSpPr>
        <p:sp>
          <p:nvSpPr>
            <p:cNvPr id="64" name="Arrow: Chevron 322">
              <a:extLst>
                <a:ext uri="{FF2B5EF4-FFF2-40B4-BE49-F238E27FC236}">
                  <a16:creationId xmlns:a16="http://schemas.microsoft.com/office/drawing/2014/main" id="{521A3743-C55A-2DF0-987F-079F82715DAA}"/>
                </a:ext>
              </a:extLst>
            </p:cNvPr>
            <p:cNvSpPr/>
            <p:nvPr/>
          </p:nvSpPr>
          <p:spPr>
            <a:xfrm rot="5400000">
              <a:off x="4841910" y="6112559"/>
              <a:ext cx="671340" cy="902386"/>
            </a:xfrm>
            <a:prstGeom prst="chevron">
              <a:avLst>
                <a:gd name="adj" fmla="val 58333"/>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5" name="Arrow: Chevron 323">
              <a:extLst>
                <a:ext uri="{FF2B5EF4-FFF2-40B4-BE49-F238E27FC236}">
                  <a16:creationId xmlns:a16="http://schemas.microsoft.com/office/drawing/2014/main" id="{5CE35011-87F6-364A-6A5D-064FF8EE44B9}"/>
                </a:ext>
              </a:extLst>
            </p:cNvPr>
            <p:cNvSpPr/>
            <p:nvPr/>
          </p:nvSpPr>
          <p:spPr>
            <a:xfrm rot="5400000">
              <a:off x="4841910" y="6494379"/>
              <a:ext cx="671339" cy="902386"/>
            </a:xfrm>
            <a:prstGeom prst="chevron">
              <a:avLst>
                <a:gd name="adj" fmla="val 58333"/>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6" name="Arrow: Chevron 327">
              <a:extLst>
                <a:ext uri="{FF2B5EF4-FFF2-40B4-BE49-F238E27FC236}">
                  <a16:creationId xmlns:a16="http://schemas.microsoft.com/office/drawing/2014/main" id="{FD17CFDB-EAD8-4872-8496-7BE026256418}"/>
                </a:ext>
              </a:extLst>
            </p:cNvPr>
            <p:cNvSpPr/>
            <p:nvPr/>
          </p:nvSpPr>
          <p:spPr>
            <a:xfrm rot="5400000">
              <a:off x="4841910" y="5731851"/>
              <a:ext cx="671340" cy="902386"/>
            </a:xfrm>
            <a:prstGeom prst="chevron">
              <a:avLst>
                <a:gd name="adj" fmla="val 58333"/>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sp>
        <p:nvSpPr>
          <p:cNvPr id="67" name="Flowchart: Alternate Process 66">
            <a:extLst>
              <a:ext uri="{FF2B5EF4-FFF2-40B4-BE49-F238E27FC236}">
                <a16:creationId xmlns:a16="http://schemas.microsoft.com/office/drawing/2014/main" id="{F8E852E2-7402-5314-E4A2-19ECCC5BCA60}"/>
              </a:ext>
            </a:extLst>
          </p:cNvPr>
          <p:cNvSpPr/>
          <p:nvPr/>
        </p:nvSpPr>
        <p:spPr>
          <a:xfrm>
            <a:off x="1927920" y="6517478"/>
            <a:ext cx="14432160" cy="3106310"/>
          </a:xfrm>
          <a:prstGeom prst="flowChartAlternateProcess">
            <a:avLst/>
          </a:prstGeom>
          <a:solidFill>
            <a:srgbClr val="E1FAFF"/>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vi-VN"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Rà soát kết quả đào tạo sinh viên quốc tế, xây dựng mô hình điểm về triển khai đào tạo sinh viên quốc tế tại 06 trường </a:t>
            </a:r>
          </a:p>
          <a:p>
            <a:pPr marL="457200" indent="-457200" algn="just">
              <a:buFont typeface="Wingdings" panose="05000000000000000000" pitchFamily="2" charset="2"/>
              <a:buChar char="Ø"/>
            </a:pPr>
            <a:r>
              <a:rPr lang="vi-VN"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Đặt hàng Đại học Quốc gia TPHCM triển khai nghiên cứu Đề án theo Đề cương đã được phê duyệt</a:t>
            </a:r>
          </a:p>
          <a:p>
            <a:pPr marL="457200" indent="-457200" algn="just">
              <a:buFont typeface="Wingdings" panose="05000000000000000000" pitchFamily="2" charset="2"/>
              <a:buChar char="Ø"/>
            </a:pP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Tổ</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chức</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Hội</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thảo</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tọa</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đàm</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quốc</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r>
              <a:rPr lang="en-US" sz="3400"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tế</a:t>
            </a:r>
            <a:r>
              <a:rPr lang="en-US" sz="34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 </a:t>
            </a:r>
          </a:p>
        </p:txBody>
      </p:sp>
      <p:sp>
        <p:nvSpPr>
          <p:cNvPr id="4" name="Flowchart: Delay 9">
            <a:extLst>
              <a:ext uri="{FF2B5EF4-FFF2-40B4-BE49-F238E27FC236}">
                <a16:creationId xmlns:a16="http://schemas.microsoft.com/office/drawing/2014/main" id="{22148449-A063-503C-5E98-AFE6789109A6}"/>
              </a:ext>
            </a:extLst>
          </p:cNvPr>
          <p:cNvSpPr/>
          <p:nvPr/>
        </p:nvSpPr>
        <p:spPr>
          <a:xfrm>
            <a:off x="412030" y="844671"/>
            <a:ext cx="714983" cy="810964"/>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5" name="TextBox 10">
            <a:extLst>
              <a:ext uri="{FF2B5EF4-FFF2-40B4-BE49-F238E27FC236}">
                <a16:creationId xmlns:a16="http://schemas.microsoft.com/office/drawing/2014/main" id="{CABEE60B-294F-CEAF-4B4E-401103FCAFA5}"/>
              </a:ext>
            </a:extLst>
          </p:cNvPr>
          <p:cNvSpPr txBox="1"/>
          <p:nvPr/>
        </p:nvSpPr>
        <p:spPr>
          <a:xfrm>
            <a:off x="522740" y="889921"/>
            <a:ext cx="604273"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3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0806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TextBox 1">
            <a:extLst>
              <a:ext uri="{FF2B5EF4-FFF2-40B4-BE49-F238E27FC236}">
                <a16:creationId xmlns:a16="http://schemas.microsoft.com/office/drawing/2014/main" id="{B7CF8584-DBDA-9FEE-F353-B2273A062EF9}"/>
              </a:ext>
            </a:extLst>
          </p:cNvPr>
          <p:cNvSpPr txBox="1"/>
          <p:nvPr/>
        </p:nvSpPr>
        <p:spPr>
          <a:xfrm>
            <a:off x="769522" y="49824"/>
            <a:ext cx="16748956"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Arrow: Chevron 2">
            <a:extLst>
              <a:ext uri="{FF2B5EF4-FFF2-40B4-BE49-F238E27FC236}">
                <a16:creationId xmlns:a16="http://schemas.microsoft.com/office/drawing/2014/main" id="{283B0369-1459-93FA-216F-C046629C1604}"/>
              </a:ext>
            </a:extLst>
          </p:cNvPr>
          <p:cNvSpPr/>
          <p:nvPr/>
        </p:nvSpPr>
        <p:spPr>
          <a:xfrm>
            <a:off x="100939" y="2859202"/>
            <a:ext cx="1789509" cy="690750"/>
          </a:xfrm>
          <a:prstGeom prst="chevron">
            <a:avLst>
              <a:gd name="adj" fmla="val 40000"/>
            </a:avLst>
          </a:prstGeom>
          <a:gradFill>
            <a:gsLst>
              <a:gs pos="0">
                <a:schemeClr val="accent2">
                  <a:lumMod val="50000"/>
                </a:schemeClr>
              </a:gs>
              <a:gs pos="100000">
                <a:srgbClr val="00B7E2"/>
              </a:gs>
            </a:gsLst>
          </a:gra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Rectangle: Rounded Corners 3">
            <a:extLst>
              <a:ext uri="{FF2B5EF4-FFF2-40B4-BE49-F238E27FC236}">
                <a16:creationId xmlns:a16="http://schemas.microsoft.com/office/drawing/2014/main" id="{E8142FF9-067B-02C1-7C45-7076F278D22B}"/>
              </a:ext>
            </a:extLst>
          </p:cNvPr>
          <p:cNvSpPr/>
          <p:nvPr/>
        </p:nvSpPr>
        <p:spPr>
          <a:xfrm>
            <a:off x="875239" y="3090330"/>
            <a:ext cx="15290240" cy="1129350"/>
          </a:xfrm>
          <a:prstGeom prst="roundRect">
            <a:avLst>
              <a:gd name="adj" fmla="val 10000"/>
            </a:avLst>
          </a:pr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9BC5393E-8B19-2C9E-F86F-604035B478EA}"/>
              </a:ext>
            </a:extLst>
          </p:cNvPr>
          <p:cNvSpPr txBox="1"/>
          <p:nvPr/>
        </p:nvSpPr>
        <p:spPr>
          <a:xfrm>
            <a:off x="1002171" y="3175286"/>
            <a:ext cx="14998038" cy="1077218"/>
          </a:xfrm>
          <a:prstGeom prst="rect">
            <a:avLst/>
          </a:prstGeom>
          <a:noFill/>
        </p:spPr>
        <p:txBody>
          <a:bodyPr wrap="square">
            <a:spAutoFit/>
          </a:bodyPr>
          <a:lstStyle/>
          <a:p>
            <a:pPr algn="just">
              <a:spcBef>
                <a:spcPts val="600"/>
              </a:spcBef>
              <a:spcAft>
                <a:spcPts val="600"/>
              </a:spcAft>
            </a:pPr>
            <a:r>
              <a:rPr lang="vi-VN" sz="3200" dirty="0">
                <a:latin typeface="Roboto" panose="02000000000000000000" pitchFamily="2" charset="0"/>
                <a:ea typeface="Roboto" panose="02000000000000000000" pitchFamily="2" charset="0"/>
                <a:cs typeface="Roboto" panose="02000000000000000000" pitchFamily="2" charset="0"/>
              </a:rPr>
              <a:t>Bổ sung, thay thế nhân sự Ban chỉ đạo và Tổ giúp việc Ban chỉ đạo Đề án tổng thể, bổ sung các sở ngành</a:t>
            </a:r>
          </a:p>
        </p:txBody>
      </p:sp>
      <p:sp>
        <p:nvSpPr>
          <p:cNvPr id="8" name="Arrow: Chevron 7">
            <a:extLst>
              <a:ext uri="{FF2B5EF4-FFF2-40B4-BE49-F238E27FC236}">
                <a16:creationId xmlns:a16="http://schemas.microsoft.com/office/drawing/2014/main" id="{F1ACE590-62FE-5ABE-974A-1872DDD47818}"/>
              </a:ext>
            </a:extLst>
          </p:cNvPr>
          <p:cNvSpPr/>
          <p:nvPr/>
        </p:nvSpPr>
        <p:spPr>
          <a:xfrm>
            <a:off x="81535" y="4798125"/>
            <a:ext cx="1789509" cy="690750"/>
          </a:xfrm>
          <a:prstGeom prst="chevron">
            <a:avLst>
              <a:gd name="adj" fmla="val 40000"/>
            </a:avLst>
          </a:prstGeom>
          <a:gradFill rotWithShape="1">
            <a:gsLst>
              <a:gs pos="0">
                <a:schemeClr val="accent4">
                  <a:lumMod val="60000"/>
                  <a:lumOff val="40000"/>
                </a:schemeClr>
              </a:gs>
              <a:gs pos="100000">
                <a:srgbClr val="FFEFEF"/>
              </a:gs>
            </a:gsLst>
            <a:lin ang="16200000" scaled="0"/>
          </a:gradFill>
          <a:ln>
            <a:noFill/>
          </a:ln>
          <a:effectLst>
            <a:outerShdw blurRad="40000" dist="23000" dir="5400000" rotWithShape="0">
              <a:srgbClr val="000000">
                <a:alpha val="35000"/>
              </a:srgbClr>
            </a:outerShdw>
          </a:effectLst>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1" name="Rectangle: Rounded Corners 10">
            <a:extLst>
              <a:ext uri="{FF2B5EF4-FFF2-40B4-BE49-F238E27FC236}">
                <a16:creationId xmlns:a16="http://schemas.microsoft.com/office/drawing/2014/main" id="{B4758BA3-DAE2-C85E-3B57-3B92F0018377}"/>
              </a:ext>
            </a:extLst>
          </p:cNvPr>
          <p:cNvSpPr/>
          <p:nvPr/>
        </p:nvSpPr>
        <p:spPr>
          <a:xfrm>
            <a:off x="727249" y="4929023"/>
            <a:ext cx="13979600" cy="1664084"/>
          </a:xfrm>
          <a:prstGeom prst="roundRect">
            <a:avLst>
              <a:gd name="adj" fmla="val 10000"/>
            </a:avLst>
          </a:prstGeom>
          <a:solidFill>
            <a:sysClr val="window" lastClr="FFFFFF">
              <a:alpha val="90000"/>
              <a:hueOff val="0"/>
              <a:satOff val="0"/>
              <a:lumOff val="0"/>
              <a:alphaOff val="0"/>
            </a:sysClr>
          </a:solidFill>
          <a:ln w="9525" cap="flat" cmpd="sng" algn="ctr">
            <a:solidFill>
              <a:srgbClr val="FF9A9A"/>
            </a:solidFill>
            <a:prstDash val="solid"/>
          </a:ln>
          <a:effectLst/>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CA07E960-C5FF-ED68-C56A-8F4AB9823DB7}"/>
              </a:ext>
            </a:extLst>
          </p:cNvPr>
          <p:cNvSpPr txBox="1"/>
          <p:nvPr/>
        </p:nvSpPr>
        <p:spPr>
          <a:xfrm>
            <a:off x="939392" y="4978130"/>
            <a:ext cx="13427262" cy="1569660"/>
          </a:xfrm>
          <a:prstGeom prst="rect">
            <a:avLst/>
          </a:prstGeom>
          <a:noFill/>
        </p:spPr>
        <p:txBody>
          <a:bodyPr wrap="square">
            <a:spAutoFit/>
          </a:bodyPr>
          <a:lstStyle/>
          <a:p>
            <a:pPr algn="just">
              <a:spcBef>
                <a:spcPts val="600"/>
              </a:spcBef>
              <a:spcAft>
                <a:spcPts val="600"/>
              </a:spcAft>
            </a:pPr>
            <a:r>
              <a:rPr lang="vi-VN" sz="3200" kern="1200" dirty="0">
                <a:solidFill>
                  <a:prstClr val="black"/>
                </a:solidFill>
                <a:latin typeface="Roboto" panose="02000000000000000000" pitchFamily="2" charset="0"/>
                <a:ea typeface="Roboto" panose="02000000000000000000" pitchFamily="2" charset="0"/>
                <a:cs typeface="Roboto" panose="02000000000000000000" pitchFamily="2" charset="0"/>
              </a:rPr>
              <a:t>Hội đồng Hiệu trưởng Thành phố giảm 02 trường thành viên</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khối</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ngành</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Chính</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trị</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Pháp</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luật</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giảm</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02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thành</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3200" kern="1200" dirty="0" err="1">
                <a:solidFill>
                  <a:prstClr val="black"/>
                </a:solidFill>
                <a:latin typeface="Roboto" panose="02000000000000000000" pitchFamily="2" charset="0"/>
                <a:ea typeface="Roboto" panose="02000000000000000000" pitchFamily="2" charset="0"/>
                <a:cs typeface="Roboto" panose="02000000000000000000" pitchFamily="2" charset="0"/>
              </a:rPr>
              <a:t>viên</a:t>
            </a:r>
            <a:r>
              <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3200" kern="1200" dirty="0">
                <a:solidFill>
                  <a:prstClr val="black"/>
                </a:solidFill>
                <a:latin typeface="Roboto" panose="02000000000000000000" pitchFamily="2" charset="0"/>
                <a:ea typeface="Roboto" panose="02000000000000000000" pitchFamily="2" charset="0"/>
                <a:cs typeface="Roboto" panose="02000000000000000000" pitchFamily="2" charset="0"/>
              </a:rPr>
              <a:t>khối ngành Sư phạm: giảm 01 thành viên; khối ngành Kinh tế: giảm 01 thành viên.</a:t>
            </a:r>
            <a:endPar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4" name="Arrow: Chevron 13">
            <a:extLst>
              <a:ext uri="{FF2B5EF4-FFF2-40B4-BE49-F238E27FC236}">
                <a16:creationId xmlns:a16="http://schemas.microsoft.com/office/drawing/2014/main" id="{AEF044E8-525F-F89C-CC03-8943444FDE8D}"/>
              </a:ext>
            </a:extLst>
          </p:cNvPr>
          <p:cNvSpPr/>
          <p:nvPr/>
        </p:nvSpPr>
        <p:spPr>
          <a:xfrm>
            <a:off x="81536" y="7322310"/>
            <a:ext cx="1789509" cy="690750"/>
          </a:xfrm>
          <a:prstGeom prst="chevron">
            <a:avLst>
              <a:gd name="adj" fmla="val 40000"/>
            </a:avLst>
          </a:prstGeom>
          <a:gradFill rotWithShape="1">
            <a:gsLst>
              <a:gs pos="0">
                <a:schemeClr val="accent6">
                  <a:lumMod val="75000"/>
                </a:schemeClr>
              </a:gs>
              <a:gs pos="100000">
                <a:schemeClr val="accent6">
                  <a:lumMod val="20000"/>
                  <a:lumOff val="80000"/>
                </a:schemeClr>
              </a:gs>
            </a:gsLst>
            <a:lin ang="16200000" scaled="0"/>
          </a:gradFill>
          <a:ln>
            <a:noFill/>
          </a:ln>
          <a:effectLst>
            <a:outerShdw blurRad="40000" dist="23000" dir="5400000" rotWithShape="0">
              <a:srgbClr val="000000">
                <a:alpha val="35000"/>
              </a:srgbClr>
            </a:outerShdw>
          </a:effectLst>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5" name="Rectangle: Rounded Corners 14">
            <a:extLst>
              <a:ext uri="{FF2B5EF4-FFF2-40B4-BE49-F238E27FC236}">
                <a16:creationId xmlns:a16="http://schemas.microsoft.com/office/drawing/2014/main" id="{7B26C806-A19B-60A4-0C7A-5E385F9DE66E}"/>
              </a:ext>
            </a:extLst>
          </p:cNvPr>
          <p:cNvSpPr/>
          <p:nvPr/>
        </p:nvSpPr>
        <p:spPr>
          <a:xfrm>
            <a:off x="836473" y="7489738"/>
            <a:ext cx="13804045" cy="1178792"/>
          </a:xfrm>
          <a:prstGeom prst="roundRect">
            <a:avLst>
              <a:gd name="adj" fmla="val 10000"/>
            </a:avLst>
          </a:prstGeom>
          <a:solidFill>
            <a:sysClr val="window" lastClr="FFFFFF">
              <a:alpha val="90000"/>
              <a:hueOff val="0"/>
              <a:satOff val="0"/>
              <a:lumOff val="0"/>
              <a:alphaOff val="0"/>
            </a:sysClr>
          </a:solidFill>
          <a:ln w="9525" cap="flat" cmpd="sng" algn="ctr">
            <a:solidFill>
              <a:schemeClr val="accent6">
                <a:lumMod val="50000"/>
              </a:schemeClr>
            </a:solidFill>
            <a:prstDash val="solid"/>
          </a:ln>
          <a:effectLst/>
        </p:spPr>
        <p:txBody>
          <a:bodyPr/>
          <a:lstStyle/>
          <a:p>
            <a:endParaRPr lang="en-US">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9D832366-4656-2E57-4064-2EBFB6E6E06A}"/>
              </a:ext>
            </a:extLst>
          </p:cNvPr>
          <p:cNvSpPr txBox="1"/>
          <p:nvPr/>
        </p:nvSpPr>
        <p:spPr>
          <a:xfrm>
            <a:off x="1106340" y="7694749"/>
            <a:ext cx="13427262" cy="1077218"/>
          </a:xfrm>
          <a:prstGeom prst="rect">
            <a:avLst/>
          </a:prstGeom>
          <a:noFill/>
        </p:spPr>
        <p:txBody>
          <a:bodyPr wrap="square">
            <a:spAutoFit/>
          </a:bodyPr>
          <a:lstStyle/>
          <a:p>
            <a:pPr algn="just">
              <a:spcBef>
                <a:spcPts val="600"/>
              </a:spcBef>
              <a:spcAft>
                <a:spcPts val="600"/>
              </a:spcAft>
            </a:pPr>
            <a:r>
              <a:rPr lang="vi-VN" sz="3200" kern="1200" dirty="0">
                <a:solidFill>
                  <a:prstClr val="black"/>
                </a:solidFill>
                <a:latin typeface="Roboto" panose="02000000000000000000" pitchFamily="2" charset="0"/>
                <a:ea typeface="Roboto" panose="02000000000000000000" pitchFamily="2" charset="0"/>
                <a:cs typeface="Roboto" panose="02000000000000000000" pitchFamily="2" charset="0"/>
              </a:rPr>
              <a:t>Hội đồng Hiệu trưởng các khối ngành họp định kỳ, tổ chức hoạt động theo Kế hoạch số 1443/KH-HĐHT</a:t>
            </a:r>
            <a:endParaRPr lang="en-US" sz="3200" kern="12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nvGrpSpPr>
          <p:cNvPr id="17" name="Google Shape;597;p17">
            <a:extLst>
              <a:ext uri="{FF2B5EF4-FFF2-40B4-BE49-F238E27FC236}">
                <a16:creationId xmlns:a16="http://schemas.microsoft.com/office/drawing/2014/main" id="{D5F215E7-3EA7-2D6E-739D-2E5292AA2EC0}"/>
              </a:ext>
            </a:extLst>
          </p:cNvPr>
          <p:cNvGrpSpPr/>
          <p:nvPr/>
        </p:nvGrpSpPr>
        <p:grpSpPr>
          <a:xfrm>
            <a:off x="14121740" y="4913261"/>
            <a:ext cx="4166260" cy="4466432"/>
            <a:chOff x="2183550" y="65875"/>
            <a:chExt cx="4483981" cy="4807045"/>
          </a:xfrm>
        </p:grpSpPr>
        <p:sp>
          <p:nvSpPr>
            <p:cNvPr id="18" name="Google Shape;598;p17">
              <a:extLst>
                <a:ext uri="{FF2B5EF4-FFF2-40B4-BE49-F238E27FC236}">
                  <a16:creationId xmlns:a16="http://schemas.microsoft.com/office/drawing/2014/main" id="{BCEB4AAD-7BFF-3F78-F690-656BDF3B7808}"/>
                </a:ext>
              </a:extLst>
            </p:cNvPr>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19" name="Google Shape;599;p17">
              <a:extLst>
                <a:ext uri="{FF2B5EF4-FFF2-40B4-BE49-F238E27FC236}">
                  <a16:creationId xmlns:a16="http://schemas.microsoft.com/office/drawing/2014/main" id="{D7149367-9A2E-8F2D-7137-B9B7368F3F3F}"/>
                </a:ext>
              </a:extLst>
            </p:cNvPr>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0" name="Google Shape;600;p17">
              <a:extLst>
                <a:ext uri="{FF2B5EF4-FFF2-40B4-BE49-F238E27FC236}">
                  <a16:creationId xmlns:a16="http://schemas.microsoft.com/office/drawing/2014/main" id="{9F71B95F-4DCF-067E-BE11-05F7A564756D}"/>
                </a:ext>
              </a:extLst>
            </p:cNvPr>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2" name="Google Shape;601;p17">
              <a:extLst>
                <a:ext uri="{FF2B5EF4-FFF2-40B4-BE49-F238E27FC236}">
                  <a16:creationId xmlns:a16="http://schemas.microsoft.com/office/drawing/2014/main" id="{28EEA863-7CF7-3440-5101-722A9DC2E433}"/>
                </a:ext>
              </a:extLst>
            </p:cNvPr>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4" name="Google Shape;602;p17">
              <a:extLst>
                <a:ext uri="{FF2B5EF4-FFF2-40B4-BE49-F238E27FC236}">
                  <a16:creationId xmlns:a16="http://schemas.microsoft.com/office/drawing/2014/main" id="{624D1D2F-2DD4-4790-1D1D-59A49D838ACC}"/>
                </a:ext>
              </a:extLst>
            </p:cNvPr>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5" name="Google Shape;603;p17">
              <a:extLst>
                <a:ext uri="{FF2B5EF4-FFF2-40B4-BE49-F238E27FC236}">
                  <a16:creationId xmlns:a16="http://schemas.microsoft.com/office/drawing/2014/main" id="{0E0C8616-39F3-61A1-8105-2B83CF3864AC}"/>
                </a:ext>
              </a:extLst>
            </p:cNvPr>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6" name="Google Shape;604;p17">
              <a:extLst>
                <a:ext uri="{FF2B5EF4-FFF2-40B4-BE49-F238E27FC236}">
                  <a16:creationId xmlns:a16="http://schemas.microsoft.com/office/drawing/2014/main" id="{811703A0-4E5E-0A03-DE18-08F2BE582B68}"/>
                </a:ext>
              </a:extLst>
            </p:cNvPr>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3E7EFF">
                <a:alpha val="98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7" name="Google Shape;605;p17">
              <a:extLst>
                <a:ext uri="{FF2B5EF4-FFF2-40B4-BE49-F238E27FC236}">
                  <a16:creationId xmlns:a16="http://schemas.microsoft.com/office/drawing/2014/main" id="{00926ABD-94A2-283E-EAA0-F8E7879A31E1}"/>
                </a:ext>
              </a:extLst>
            </p:cNvPr>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8" name="Google Shape;606;p17">
              <a:extLst>
                <a:ext uri="{FF2B5EF4-FFF2-40B4-BE49-F238E27FC236}">
                  <a16:creationId xmlns:a16="http://schemas.microsoft.com/office/drawing/2014/main" id="{4533F073-B49B-0765-E7A3-F20040C15AD1}"/>
                </a:ext>
              </a:extLst>
            </p:cNvPr>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chemeClr val="accent1"/>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29" name="Google Shape;607;p17">
              <a:extLst>
                <a:ext uri="{FF2B5EF4-FFF2-40B4-BE49-F238E27FC236}">
                  <a16:creationId xmlns:a16="http://schemas.microsoft.com/office/drawing/2014/main" id="{B8849DEA-B0EF-6C25-17B7-C1726D5EEE13}"/>
                </a:ext>
              </a:extLst>
            </p:cNvPr>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0" name="Google Shape;608;p17">
              <a:extLst>
                <a:ext uri="{FF2B5EF4-FFF2-40B4-BE49-F238E27FC236}">
                  <a16:creationId xmlns:a16="http://schemas.microsoft.com/office/drawing/2014/main" id="{5553F606-1573-A1D1-8ED7-80D3B6243835}"/>
                </a:ext>
              </a:extLst>
            </p:cNvPr>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1" name="Google Shape;609;p17">
              <a:extLst>
                <a:ext uri="{FF2B5EF4-FFF2-40B4-BE49-F238E27FC236}">
                  <a16:creationId xmlns:a16="http://schemas.microsoft.com/office/drawing/2014/main" id="{B63A55BE-2616-37BB-B2BE-7D2C9BB65848}"/>
                </a:ext>
              </a:extLst>
            </p:cNvPr>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2" name="Google Shape;610;p17">
              <a:extLst>
                <a:ext uri="{FF2B5EF4-FFF2-40B4-BE49-F238E27FC236}">
                  <a16:creationId xmlns:a16="http://schemas.microsoft.com/office/drawing/2014/main" id="{8CEF8E3C-3DED-3CEE-8673-5D214DFE91EA}"/>
                </a:ext>
              </a:extLst>
            </p:cNvPr>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3" name="Google Shape;611;p17">
              <a:extLst>
                <a:ext uri="{FF2B5EF4-FFF2-40B4-BE49-F238E27FC236}">
                  <a16:creationId xmlns:a16="http://schemas.microsoft.com/office/drawing/2014/main" id="{D581BFFE-02DE-67D7-B831-C95A5D6AA9ED}"/>
                </a:ext>
              </a:extLst>
            </p:cNvPr>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4" name="Google Shape;612;p17">
              <a:extLst>
                <a:ext uri="{FF2B5EF4-FFF2-40B4-BE49-F238E27FC236}">
                  <a16:creationId xmlns:a16="http://schemas.microsoft.com/office/drawing/2014/main" id="{569C9AA9-CEC5-B362-C4CC-EC64FE126D5D}"/>
                </a:ext>
              </a:extLst>
            </p:cNvPr>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5" name="Google Shape;613;p17">
              <a:extLst>
                <a:ext uri="{FF2B5EF4-FFF2-40B4-BE49-F238E27FC236}">
                  <a16:creationId xmlns:a16="http://schemas.microsoft.com/office/drawing/2014/main" id="{541AC636-EF0F-9E24-A4A9-89605812F040}"/>
                </a:ext>
              </a:extLst>
            </p:cNvPr>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6" name="Google Shape;614;p17">
              <a:extLst>
                <a:ext uri="{FF2B5EF4-FFF2-40B4-BE49-F238E27FC236}">
                  <a16:creationId xmlns:a16="http://schemas.microsoft.com/office/drawing/2014/main" id="{5B84728E-0C79-CCB7-2E06-55B1612230B4}"/>
                </a:ext>
              </a:extLst>
            </p:cNvPr>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 name="Google Shape;615;p17">
              <a:extLst>
                <a:ext uri="{FF2B5EF4-FFF2-40B4-BE49-F238E27FC236}">
                  <a16:creationId xmlns:a16="http://schemas.microsoft.com/office/drawing/2014/main" id="{14FFEDD4-518B-E5D6-96C5-08E4C4F9FC9C}"/>
                </a:ext>
              </a:extLst>
            </p:cNvPr>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 name="Google Shape;616;p17">
              <a:extLst>
                <a:ext uri="{FF2B5EF4-FFF2-40B4-BE49-F238E27FC236}">
                  <a16:creationId xmlns:a16="http://schemas.microsoft.com/office/drawing/2014/main" id="{E7AF4A7F-A65D-A20F-0B33-ADB5F2E305C6}"/>
                </a:ext>
              </a:extLst>
            </p:cNvPr>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 name="Google Shape;617;p17">
              <a:extLst>
                <a:ext uri="{FF2B5EF4-FFF2-40B4-BE49-F238E27FC236}">
                  <a16:creationId xmlns:a16="http://schemas.microsoft.com/office/drawing/2014/main" id="{70034E40-520C-E5EB-1A70-005C3A73E807}"/>
                </a:ext>
              </a:extLst>
            </p:cNvPr>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4" name="Google Shape;618;p17">
              <a:extLst>
                <a:ext uri="{FF2B5EF4-FFF2-40B4-BE49-F238E27FC236}">
                  <a16:creationId xmlns:a16="http://schemas.microsoft.com/office/drawing/2014/main" id="{B49CDF6E-A6DC-DE7D-58C4-E5B8612782DF}"/>
                </a:ext>
              </a:extLst>
            </p:cNvPr>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6" name="Google Shape;619;p17">
              <a:extLst>
                <a:ext uri="{FF2B5EF4-FFF2-40B4-BE49-F238E27FC236}">
                  <a16:creationId xmlns:a16="http://schemas.microsoft.com/office/drawing/2014/main" id="{D5F3C278-63C3-4FF7-99D0-A8578F3BFECB}"/>
                </a:ext>
              </a:extLst>
            </p:cNvPr>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nvGrpSpPr>
            <p:cNvPr id="48" name="Google Shape;620;p17">
              <a:extLst>
                <a:ext uri="{FF2B5EF4-FFF2-40B4-BE49-F238E27FC236}">
                  <a16:creationId xmlns:a16="http://schemas.microsoft.com/office/drawing/2014/main" id="{1A660621-E58F-637B-E9BA-1594A674F9A7}"/>
                </a:ext>
              </a:extLst>
            </p:cNvPr>
            <p:cNvGrpSpPr/>
            <p:nvPr/>
          </p:nvGrpSpPr>
          <p:grpSpPr>
            <a:xfrm>
              <a:off x="2428704" y="3970322"/>
              <a:ext cx="350131" cy="370523"/>
              <a:chOff x="4512354" y="4952197"/>
              <a:chExt cx="350131" cy="370523"/>
            </a:xfrm>
          </p:grpSpPr>
          <p:grpSp>
            <p:nvGrpSpPr>
              <p:cNvPr id="540" name="Google Shape;621;p17">
                <a:extLst>
                  <a:ext uri="{FF2B5EF4-FFF2-40B4-BE49-F238E27FC236}">
                    <a16:creationId xmlns:a16="http://schemas.microsoft.com/office/drawing/2014/main" id="{21E1EE03-80D8-718A-7E5A-537A94A69E0B}"/>
                  </a:ext>
                </a:extLst>
              </p:cNvPr>
              <p:cNvGrpSpPr/>
              <p:nvPr/>
            </p:nvGrpSpPr>
            <p:grpSpPr>
              <a:xfrm>
                <a:off x="4512354" y="5116449"/>
                <a:ext cx="343196" cy="206271"/>
                <a:chOff x="4512354" y="5116449"/>
                <a:chExt cx="343196" cy="206271"/>
              </a:xfrm>
            </p:grpSpPr>
            <p:sp>
              <p:nvSpPr>
                <p:cNvPr id="551" name="Google Shape;622;p17">
                  <a:extLst>
                    <a:ext uri="{FF2B5EF4-FFF2-40B4-BE49-F238E27FC236}">
                      <a16:creationId xmlns:a16="http://schemas.microsoft.com/office/drawing/2014/main" id="{7BAB8619-BBB1-9F20-0B8C-184B94FE122B}"/>
                    </a:ext>
                  </a:extLst>
                </p:cNvPr>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2" name="Google Shape;623;p17">
                  <a:extLst>
                    <a:ext uri="{FF2B5EF4-FFF2-40B4-BE49-F238E27FC236}">
                      <a16:creationId xmlns:a16="http://schemas.microsoft.com/office/drawing/2014/main" id="{01D1C10F-8581-8267-D92B-FA25EB4D4399}"/>
                    </a:ext>
                  </a:extLst>
                </p:cNvPr>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3" name="Google Shape;624;p17">
                  <a:extLst>
                    <a:ext uri="{FF2B5EF4-FFF2-40B4-BE49-F238E27FC236}">
                      <a16:creationId xmlns:a16="http://schemas.microsoft.com/office/drawing/2014/main" id="{022F4476-17F0-AB6C-CE85-B144746DB0D5}"/>
                    </a:ext>
                  </a:extLst>
                </p:cNvPr>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nvGrpSpPr>
                <p:cNvPr id="554" name="Google Shape;625;p17">
                  <a:extLst>
                    <a:ext uri="{FF2B5EF4-FFF2-40B4-BE49-F238E27FC236}">
                      <a16:creationId xmlns:a16="http://schemas.microsoft.com/office/drawing/2014/main" id="{383999DB-3895-820E-9A40-DD7E5EDF9A24}"/>
                    </a:ext>
                  </a:extLst>
                </p:cNvPr>
                <p:cNvGrpSpPr/>
                <p:nvPr/>
              </p:nvGrpSpPr>
              <p:grpSpPr>
                <a:xfrm>
                  <a:off x="4592868" y="5212556"/>
                  <a:ext cx="96807" cy="56007"/>
                  <a:chOff x="4592868" y="5212556"/>
                  <a:chExt cx="96807" cy="56007"/>
                </a:xfrm>
              </p:grpSpPr>
              <p:sp>
                <p:nvSpPr>
                  <p:cNvPr id="427" name="Google Shape;626;p17">
                    <a:extLst>
                      <a:ext uri="{FF2B5EF4-FFF2-40B4-BE49-F238E27FC236}">
                        <a16:creationId xmlns:a16="http://schemas.microsoft.com/office/drawing/2014/main" id="{C57A3037-7188-1EEB-3E89-0AA8D0598AFA}"/>
                      </a:ext>
                    </a:extLst>
                  </p:cNvPr>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8" name="Google Shape;627;p17">
                    <a:extLst>
                      <a:ext uri="{FF2B5EF4-FFF2-40B4-BE49-F238E27FC236}">
                        <a16:creationId xmlns:a16="http://schemas.microsoft.com/office/drawing/2014/main" id="{7C710B94-217C-1700-8C31-BC3EB36DA936}"/>
                      </a:ext>
                    </a:extLst>
                  </p:cNvPr>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sp>
              <p:nvSpPr>
                <p:cNvPr id="555" name="Google Shape;628;p17">
                  <a:extLst>
                    <a:ext uri="{FF2B5EF4-FFF2-40B4-BE49-F238E27FC236}">
                      <a16:creationId xmlns:a16="http://schemas.microsoft.com/office/drawing/2014/main" id="{1E2F1AF3-4DCF-4F17-A398-E88DFB0C1C11}"/>
                    </a:ext>
                  </a:extLst>
                </p:cNvPr>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6" name="Google Shape;629;p17">
                  <a:extLst>
                    <a:ext uri="{FF2B5EF4-FFF2-40B4-BE49-F238E27FC236}">
                      <a16:creationId xmlns:a16="http://schemas.microsoft.com/office/drawing/2014/main" id="{18174837-61B0-5358-04DB-22E43CBCC421}"/>
                    </a:ext>
                  </a:extLst>
                </p:cNvPr>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7" name="Google Shape;630;p17">
                  <a:extLst>
                    <a:ext uri="{FF2B5EF4-FFF2-40B4-BE49-F238E27FC236}">
                      <a16:creationId xmlns:a16="http://schemas.microsoft.com/office/drawing/2014/main" id="{2B86A0F3-4D7F-18AF-2B5D-582C8F7213DB}"/>
                    </a:ext>
                  </a:extLst>
                </p:cNvPr>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8" name="Google Shape;631;p17">
                  <a:extLst>
                    <a:ext uri="{FF2B5EF4-FFF2-40B4-BE49-F238E27FC236}">
                      <a16:creationId xmlns:a16="http://schemas.microsoft.com/office/drawing/2014/main" id="{8548D186-14E6-F488-9FAC-549C9F11872A}"/>
                    </a:ext>
                  </a:extLst>
                </p:cNvPr>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9" name="Google Shape;632;p17">
                  <a:extLst>
                    <a:ext uri="{FF2B5EF4-FFF2-40B4-BE49-F238E27FC236}">
                      <a16:creationId xmlns:a16="http://schemas.microsoft.com/office/drawing/2014/main" id="{979C8D0F-F8ED-4E99-8EFB-5D2361952EEE}"/>
                    </a:ext>
                  </a:extLst>
                </p:cNvPr>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0" name="Google Shape;633;p17">
                  <a:extLst>
                    <a:ext uri="{FF2B5EF4-FFF2-40B4-BE49-F238E27FC236}">
                      <a16:creationId xmlns:a16="http://schemas.microsoft.com/office/drawing/2014/main" id="{3ED981F9-F8FC-1C84-1514-58EA3219D1DE}"/>
                    </a:ext>
                  </a:extLst>
                </p:cNvPr>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1" name="Google Shape;634;p17">
                  <a:extLst>
                    <a:ext uri="{FF2B5EF4-FFF2-40B4-BE49-F238E27FC236}">
                      <a16:creationId xmlns:a16="http://schemas.microsoft.com/office/drawing/2014/main" id="{1C870BFB-5381-9D20-CA4C-6DFE64A04D2C}"/>
                    </a:ext>
                  </a:extLst>
                </p:cNvPr>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2" name="Google Shape;635;p17">
                  <a:extLst>
                    <a:ext uri="{FF2B5EF4-FFF2-40B4-BE49-F238E27FC236}">
                      <a16:creationId xmlns:a16="http://schemas.microsoft.com/office/drawing/2014/main" id="{01C58CDD-2EBF-4A78-A87C-4CB3D32E53DF}"/>
                    </a:ext>
                  </a:extLst>
                </p:cNvPr>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3" name="Google Shape;636;p17">
                  <a:extLst>
                    <a:ext uri="{FF2B5EF4-FFF2-40B4-BE49-F238E27FC236}">
                      <a16:creationId xmlns:a16="http://schemas.microsoft.com/office/drawing/2014/main" id="{BD20C6AF-C1FC-7D20-DB41-615C7251B08B}"/>
                    </a:ext>
                  </a:extLst>
                </p:cNvPr>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4" name="Google Shape;637;p17">
                  <a:extLst>
                    <a:ext uri="{FF2B5EF4-FFF2-40B4-BE49-F238E27FC236}">
                      <a16:creationId xmlns:a16="http://schemas.microsoft.com/office/drawing/2014/main" id="{D785A707-95C9-6C9D-B760-243D580E8BE6}"/>
                    </a:ext>
                  </a:extLst>
                </p:cNvPr>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5" name="Google Shape;638;p17">
                  <a:extLst>
                    <a:ext uri="{FF2B5EF4-FFF2-40B4-BE49-F238E27FC236}">
                      <a16:creationId xmlns:a16="http://schemas.microsoft.com/office/drawing/2014/main" id="{6A51A296-037D-B5F5-26F1-9BC5363D9ABB}"/>
                    </a:ext>
                  </a:extLst>
                </p:cNvPr>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6" name="Google Shape;639;p17">
                  <a:extLst>
                    <a:ext uri="{FF2B5EF4-FFF2-40B4-BE49-F238E27FC236}">
                      <a16:creationId xmlns:a16="http://schemas.microsoft.com/office/drawing/2014/main" id="{520499EC-4B4A-D4D3-612F-6FE116958C11}"/>
                    </a:ext>
                  </a:extLst>
                </p:cNvPr>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7" name="Google Shape;640;p17">
                  <a:extLst>
                    <a:ext uri="{FF2B5EF4-FFF2-40B4-BE49-F238E27FC236}">
                      <a16:creationId xmlns:a16="http://schemas.microsoft.com/office/drawing/2014/main" id="{6A99AF78-C056-D2DB-C095-40AA6C6BDB4D}"/>
                    </a:ext>
                  </a:extLst>
                </p:cNvPr>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8" name="Google Shape;641;p17">
                  <a:extLst>
                    <a:ext uri="{FF2B5EF4-FFF2-40B4-BE49-F238E27FC236}">
                      <a16:creationId xmlns:a16="http://schemas.microsoft.com/office/drawing/2014/main" id="{166A3AC9-F824-B402-D1CE-A043826FCBF5}"/>
                    </a:ext>
                  </a:extLst>
                </p:cNvPr>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69" name="Google Shape;642;p17">
                  <a:extLst>
                    <a:ext uri="{FF2B5EF4-FFF2-40B4-BE49-F238E27FC236}">
                      <a16:creationId xmlns:a16="http://schemas.microsoft.com/office/drawing/2014/main" id="{10D79606-9957-5584-0796-09F1ABB73051}"/>
                    </a:ext>
                  </a:extLst>
                </p:cNvPr>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0" name="Google Shape;643;p17">
                  <a:extLst>
                    <a:ext uri="{FF2B5EF4-FFF2-40B4-BE49-F238E27FC236}">
                      <a16:creationId xmlns:a16="http://schemas.microsoft.com/office/drawing/2014/main" id="{F012BE5F-17BB-D2A8-F664-94F5F9059BA4}"/>
                    </a:ext>
                  </a:extLst>
                </p:cNvPr>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1" name="Google Shape;644;p17">
                  <a:extLst>
                    <a:ext uri="{FF2B5EF4-FFF2-40B4-BE49-F238E27FC236}">
                      <a16:creationId xmlns:a16="http://schemas.microsoft.com/office/drawing/2014/main" id="{13A97FDE-02E9-6EF3-F068-DFDE3F62817C}"/>
                    </a:ext>
                  </a:extLst>
                </p:cNvPr>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2" name="Google Shape;645;p17">
                  <a:extLst>
                    <a:ext uri="{FF2B5EF4-FFF2-40B4-BE49-F238E27FC236}">
                      <a16:creationId xmlns:a16="http://schemas.microsoft.com/office/drawing/2014/main" id="{D77AEFD3-E3C2-8E2A-3B43-AB5DE419175E}"/>
                    </a:ext>
                  </a:extLst>
                </p:cNvPr>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3" name="Google Shape;646;p17">
                  <a:extLst>
                    <a:ext uri="{FF2B5EF4-FFF2-40B4-BE49-F238E27FC236}">
                      <a16:creationId xmlns:a16="http://schemas.microsoft.com/office/drawing/2014/main" id="{65C496D4-651A-3E95-2911-EB7C513E4F0B}"/>
                    </a:ext>
                  </a:extLst>
                </p:cNvPr>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4" name="Google Shape;647;p17">
                  <a:extLst>
                    <a:ext uri="{FF2B5EF4-FFF2-40B4-BE49-F238E27FC236}">
                      <a16:creationId xmlns:a16="http://schemas.microsoft.com/office/drawing/2014/main" id="{993F9CDA-2BB2-F981-C269-FBF667E9D1DC}"/>
                    </a:ext>
                  </a:extLst>
                </p:cNvPr>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5" name="Google Shape;648;p17">
                  <a:extLst>
                    <a:ext uri="{FF2B5EF4-FFF2-40B4-BE49-F238E27FC236}">
                      <a16:creationId xmlns:a16="http://schemas.microsoft.com/office/drawing/2014/main" id="{FF6FD2FA-C8E3-4170-60D7-770A4909319E}"/>
                    </a:ext>
                  </a:extLst>
                </p:cNvPr>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4" name="Google Shape;649;p17">
                  <a:extLst>
                    <a:ext uri="{FF2B5EF4-FFF2-40B4-BE49-F238E27FC236}">
                      <a16:creationId xmlns:a16="http://schemas.microsoft.com/office/drawing/2014/main" id="{CC37CA2A-75B4-08E0-834A-71A7F7F4AF79}"/>
                    </a:ext>
                  </a:extLst>
                </p:cNvPr>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5" name="Google Shape;650;p17">
                  <a:extLst>
                    <a:ext uri="{FF2B5EF4-FFF2-40B4-BE49-F238E27FC236}">
                      <a16:creationId xmlns:a16="http://schemas.microsoft.com/office/drawing/2014/main" id="{AB67A802-43AE-E2E1-E776-DE051E770D41}"/>
                    </a:ext>
                  </a:extLst>
                </p:cNvPr>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6" name="Google Shape;651;p17">
                  <a:extLst>
                    <a:ext uri="{FF2B5EF4-FFF2-40B4-BE49-F238E27FC236}">
                      <a16:creationId xmlns:a16="http://schemas.microsoft.com/office/drawing/2014/main" id="{C1B2463D-3CF0-0765-0C5A-BE2DAD2043F9}"/>
                    </a:ext>
                  </a:extLst>
                </p:cNvPr>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7" name="Google Shape;652;p17">
                  <a:extLst>
                    <a:ext uri="{FF2B5EF4-FFF2-40B4-BE49-F238E27FC236}">
                      <a16:creationId xmlns:a16="http://schemas.microsoft.com/office/drawing/2014/main" id="{49C89D4D-4D3B-5B80-E96B-F93B162BD612}"/>
                    </a:ext>
                  </a:extLst>
                </p:cNvPr>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8" name="Google Shape;653;p17">
                  <a:extLst>
                    <a:ext uri="{FF2B5EF4-FFF2-40B4-BE49-F238E27FC236}">
                      <a16:creationId xmlns:a16="http://schemas.microsoft.com/office/drawing/2014/main" id="{D1F32F3B-8124-9827-78A3-8E0E75AFF524}"/>
                    </a:ext>
                  </a:extLst>
                </p:cNvPr>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89" name="Google Shape;654;p17">
                  <a:extLst>
                    <a:ext uri="{FF2B5EF4-FFF2-40B4-BE49-F238E27FC236}">
                      <a16:creationId xmlns:a16="http://schemas.microsoft.com/office/drawing/2014/main" id="{5B6D1B1B-3AD1-84EA-4DC8-6127AC49FC88}"/>
                    </a:ext>
                  </a:extLst>
                </p:cNvPr>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0" name="Google Shape;655;p17">
                  <a:extLst>
                    <a:ext uri="{FF2B5EF4-FFF2-40B4-BE49-F238E27FC236}">
                      <a16:creationId xmlns:a16="http://schemas.microsoft.com/office/drawing/2014/main" id="{E5144371-8684-FE13-8F52-3378DAC388E3}"/>
                    </a:ext>
                  </a:extLst>
                </p:cNvPr>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1" name="Google Shape;656;p17">
                  <a:extLst>
                    <a:ext uri="{FF2B5EF4-FFF2-40B4-BE49-F238E27FC236}">
                      <a16:creationId xmlns:a16="http://schemas.microsoft.com/office/drawing/2014/main" id="{C5DB2D9A-98F5-1759-F617-950028BA1E15}"/>
                    </a:ext>
                  </a:extLst>
                </p:cNvPr>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2" name="Google Shape;657;p17">
                  <a:extLst>
                    <a:ext uri="{FF2B5EF4-FFF2-40B4-BE49-F238E27FC236}">
                      <a16:creationId xmlns:a16="http://schemas.microsoft.com/office/drawing/2014/main" id="{9EB91FA8-9CA7-9EDD-8BF2-77273C6CAC48}"/>
                    </a:ext>
                  </a:extLst>
                </p:cNvPr>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3" name="Google Shape;658;p17">
                  <a:extLst>
                    <a:ext uri="{FF2B5EF4-FFF2-40B4-BE49-F238E27FC236}">
                      <a16:creationId xmlns:a16="http://schemas.microsoft.com/office/drawing/2014/main" id="{36E5EBDE-EDF8-AD3B-3C30-15117385EFCE}"/>
                    </a:ext>
                  </a:extLst>
                </p:cNvPr>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4" name="Google Shape;659;p17">
                  <a:extLst>
                    <a:ext uri="{FF2B5EF4-FFF2-40B4-BE49-F238E27FC236}">
                      <a16:creationId xmlns:a16="http://schemas.microsoft.com/office/drawing/2014/main" id="{5BFB8448-DE9A-E788-6D24-369F86994AF3}"/>
                    </a:ext>
                  </a:extLst>
                </p:cNvPr>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5" name="Google Shape;660;p17">
                  <a:extLst>
                    <a:ext uri="{FF2B5EF4-FFF2-40B4-BE49-F238E27FC236}">
                      <a16:creationId xmlns:a16="http://schemas.microsoft.com/office/drawing/2014/main" id="{E0100A8C-8CE6-C13B-BB27-6AAA0EBD2ED8}"/>
                    </a:ext>
                  </a:extLst>
                </p:cNvPr>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6" name="Google Shape;661;p17">
                  <a:extLst>
                    <a:ext uri="{FF2B5EF4-FFF2-40B4-BE49-F238E27FC236}">
                      <a16:creationId xmlns:a16="http://schemas.microsoft.com/office/drawing/2014/main" id="{FA89592E-77F9-8569-7BC3-DFF162B67E59}"/>
                    </a:ext>
                  </a:extLst>
                </p:cNvPr>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7" name="Google Shape;662;p17">
                  <a:extLst>
                    <a:ext uri="{FF2B5EF4-FFF2-40B4-BE49-F238E27FC236}">
                      <a16:creationId xmlns:a16="http://schemas.microsoft.com/office/drawing/2014/main" id="{F7980FD6-A55B-9D95-E119-A7C6E0BAC9F3}"/>
                    </a:ext>
                  </a:extLst>
                </p:cNvPr>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8" name="Google Shape;663;p17">
                  <a:extLst>
                    <a:ext uri="{FF2B5EF4-FFF2-40B4-BE49-F238E27FC236}">
                      <a16:creationId xmlns:a16="http://schemas.microsoft.com/office/drawing/2014/main" id="{1220FC16-692E-F88C-C4B2-7FCC66137E87}"/>
                    </a:ext>
                  </a:extLst>
                </p:cNvPr>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399" name="Google Shape;664;p17">
                  <a:extLst>
                    <a:ext uri="{FF2B5EF4-FFF2-40B4-BE49-F238E27FC236}">
                      <a16:creationId xmlns:a16="http://schemas.microsoft.com/office/drawing/2014/main" id="{819BD249-E508-1BC1-CAC7-44257F8AAFA3}"/>
                    </a:ext>
                  </a:extLst>
                </p:cNvPr>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0" name="Google Shape;665;p17">
                  <a:extLst>
                    <a:ext uri="{FF2B5EF4-FFF2-40B4-BE49-F238E27FC236}">
                      <a16:creationId xmlns:a16="http://schemas.microsoft.com/office/drawing/2014/main" id="{703E0951-0C8D-1B28-6031-425A35208B8A}"/>
                    </a:ext>
                  </a:extLst>
                </p:cNvPr>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1" name="Google Shape;666;p17">
                  <a:extLst>
                    <a:ext uri="{FF2B5EF4-FFF2-40B4-BE49-F238E27FC236}">
                      <a16:creationId xmlns:a16="http://schemas.microsoft.com/office/drawing/2014/main" id="{6ADAC708-DBDF-EB0F-DC40-299C1FE0F33B}"/>
                    </a:ext>
                  </a:extLst>
                </p:cNvPr>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2" name="Google Shape;667;p17">
                  <a:extLst>
                    <a:ext uri="{FF2B5EF4-FFF2-40B4-BE49-F238E27FC236}">
                      <a16:creationId xmlns:a16="http://schemas.microsoft.com/office/drawing/2014/main" id="{36206AEC-A3AF-113B-9192-F0A2D77AC9CC}"/>
                    </a:ext>
                  </a:extLst>
                </p:cNvPr>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3" name="Google Shape;668;p17">
                  <a:extLst>
                    <a:ext uri="{FF2B5EF4-FFF2-40B4-BE49-F238E27FC236}">
                      <a16:creationId xmlns:a16="http://schemas.microsoft.com/office/drawing/2014/main" id="{67269D56-4C0E-4D09-3DDA-F807A08BF43E}"/>
                    </a:ext>
                  </a:extLst>
                </p:cNvPr>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4" name="Google Shape;669;p17">
                  <a:extLst>
                    <a:ext uri="{FF2B5EF4-FFF2-40B4-BE49-F238E27FC236}">
                      <a16:creationId xmlns:a16="http://schemas.microsoft.com/office/drawing/2014/main" id="{BE07AC43-7BFE-BA78-1D7A-7F85FA13CD46}"/>
                    </a:ext>
                  </a:extLst>
                </p:cNvPr>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5" name="Google Shape;670;p17">
                  <a:extLst>
                    <a:ext uri="{FF2B5EF4-FFF2-40B4-BE49-F238E27FC236}">
                      <a16:creationId xmlns:a16="http://schemas.microsoft.com/office/drawing/2014/main" id="{EB707D31-E3CC-1A37-601C-39E071755CDB}"/>
                    </a:ext>
                  </a:extLst>
                </p:cNvPr>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6" name="Google Shape;671;p17">
                  <a:extLst>
                    <a:ext uri="{FF2B5EF4-FFF2-40B4-BE49-F238E27FC236}">
                      <a16:creationId xmlns:a16="http://schemas.microsoft.com/office/drawing/2014/main" id="{51B798D2-AE51-E397-7067-1BC0F31EBD57}"/>
                    </a:ext>
                  </a:extLst>
                </p:cNvPr>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7" name="Google Shape;672;p17">
                  <a:extLst>
                    <a:ext uri="{FF2B5EF4-FFF2-40B4-BE49-F238E27FC236}">
                      <a16:creationId xmlns:a16="http://schemas.microsoft.com/office/drawing/2014/main" id="{8A495949-49F5-3A4B-2AD9-84EED6546C95}"/>
                    </a:ext>
                  </a:extLst>
                </p:cNvPr>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8" name="Google Shape;673;p17">
                  <a:extLst>
                    <a:ext uri="{FF2B5EF4-FFF2-40B4-BE49-F238E27FC236}">
                      <a16:creationId xmlns:a16="http://schemas.microsoft.com/office/drawing/2014/main" id="{7C93F350-F267-07E7-81B9-43C711E791EA}"/>
                    </a:ext>
                  </a:extLst>
                </p:cNvPr>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09" name="Google Shape;674;p17">
                  <a:extLst>
                    <a:ext uri="{FF2B5EF4-FFF2-40B4-BE49-F238E27FC236}">
                      <a16:creationId xmlns:a16="http://schemas.microsoft.com/office/drawing/2014/main" id="{BD96B0D4-FC99-A9D2-2081-573C164D108C}"/>
                    </a:ext>
                  </a:extLst>
                </p:cNvPr>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0" name="Google Shape;675;p17">
                  <a:extLst>
                    <a:ext uri="{FF2B5EF4-FFF2-40B4-BE49-F238E27FC236}">
                      <a16:creationId xmlns:a16="http://schemas.microsoft.com/office/drawing/2014/main" id="{66C3E2C0-F3EA-A45E-2A49-49FE6B9FDE2C}"/>
                    </a:ext>
                  </a:extLst>
                </p:cNvPr>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1" name="Google Shape;676;p17">
                  <a:extLst>
                    <a:ext uri="{FF2B5EF4-FFF2-40B4-BE49-F238E27FC236}">
                      <a16:creationId xmlns:a16="http://schemas.microsoft.com/office/drawing/2014/main" id="{AF5644C2-767D-8A99-36F9-5B3A45C9810B}"/>
                    </a:ext>
                  </a:extLst>
                </p:cNvPr>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2" name="Google Shape;677;p17">
                  <a:extLst>
                    <a:ext uri="{FF2B5EF4-FFF2-40B4-BE49-F238E27FC236}">
                      <a16:creationId xmlns:a16="http://schemas.microsoft.com/office/drawing/2014/main" id="{FC73AAD3-2D1A-7311-8D94-7D44E360A19D}"/>
                    </a:ext>
                  </a:extLst>
                </p:cNvPr>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3" name="Google Shape;678;p17">
                  <a:extLst>
                    <a:ext uri="{FF2B5EF4-FFF2-40B4-BE49-F238E27FC236}">
                      <a16:creationId xmlns:a16="http://schemas.microsoft.com/office/drawing/2014/main" id="{2584A3D7-AE74-537B-EE44-53957B9A1035}"/>
                    </a:ext>
                  </a:extLst>
                </p:cNvPr>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4" name="Google Shape;679;p17">
                  <a:extLst>
                    <a:ext uri="{FF2B5EF4-FFF2-40B4-BE49-F238E27FC236}">
                      <a16:creationId xmlns:a16="http://schemas.microsoft.com/office/drawing/2014/main" id="{1E40EB24-04B6-3039-73F9-7F49BA2F6CBD}"/>
                    </a:ext>
                  </a:extLst>
                </p:cNvPr>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5" name="Google Shape;680;p17">
                  <a:extLst>
                    <a:ext uri="{FF2B5EF4-FFF2-40B4-BE49-F238E27FC236}">
                      <a16:creationId xmlns:a16="http://schemas.microsoft.com/office/drawing/2014/main" id="{42CAF8D0-B4A1-9C54-1007-3EAE1ADCA41A}"/>
                    </a:ext>
                  </a:extLst>
                </p:cNvPr>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6" name="Google Shape;681;p17">
                  <a:extLst>
                    <a:ext uri="{FF2B5EF4-FFF2-40B4-BE49-F238E27FC236}">
                      <a16:creationId xmlns:a16="http://schemas.microsoft.com/office/drawing/2014/main" id="{20F03728-2E76-3D89-8272-BCACFDA9EE3A}"/>
                    </a:ext>
                  </a:extLst>
                </p:cNvPr>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7" name="Google Shape;682;p17">
                  <a:extLst>
                    <a:ext uri="{FF2B5EF4-FFF2-40B4-BE49-F238E27FC236}">
                      <a16:creationId xmlns:a16="http://schemas.microsoft.com/office/drawing/2014/main" id="{00D94BCB-F673-3DCF-CC66-D8135EEBC131}"/>
                    </a:ext>
                  </a:extLst>
                </p:cNvPr>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8" name="Google Shape;683;p17">
                  <a:extLst>
                    <a:ext uri="{FF2B5EF4-FFF2-40B4-BE49-F238E27FC236}">
                      <a16:creationId xmlns:a16="http://schemas.microsoft.com/office/drawing/2014/main" id="{EEE16014-48FD-CB94-8FFB-A29F38C15A50}"/>
                    </a:ext>
                  </a:extLst>
                </p:cNvPr>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19" name="Google Shape;684;p17">
                  <a:extLst>
                    <a:ext uri="{FF2B5EF4-FFF2-40B4-BE49-F238E27FC236}">
                      <a16:creationId xmlns:a16="http://schemas.microsoft.com/office/drawing/2014/main" id="{3489AC46-2162-AF74-4951-E451D7047BC8}"/>
                    </a:ext>
                  </a:extLst>
                </p:cNvPr>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0" name="Google Shape;685;p17">
                  <a:extLst>
                    <a:ext uri="{FF2B5EF4-FFF2-40B4-BE49-F238E27FC236}">
                      <a16:creationId xmlns:a16="http://schemas.microsoft.com/office/drawing/2014/main" id="{7CCBC79E-3CF1-4A44-07BC-D4FF56304B35}"/>
                    </a:ext>
                  </a:extLst>
                </p:cNvPr>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1" name="Google Shape;686;p17">
                  <a:extLst>
                    <a:ext uri="{FF2B5EF4-FFF2-40B4-BE49-F238E27FC236}">
                      <a16:creationId xmlns:a16="http://schemas.microsoft.com/office/drawing/2014/main" id="{0A98FB30-DA2A-D4A5-C8E7-D6AAF4A17DD7}"/>
                    </a:ext>
                  </a:extLst>
                </p:cNvPr>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2" name="Google Shape;687;p17">
                  <a:extLst>
                    <a:ext uri="{FF2B5EF4-FFF2-40B4-BE49-F238E27FC236}">
                      <a16:creationId xmlns:a16="http://schemas.microsoft.com/office/drawing/2014/main" id="{4FCB1859-EF06-0663-694B-335EDFCA9FB8}"/>
                    </a:ext>
                  </a:extLst>
                </p:cNvPr>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3" name="Google Shape;688;p17">
                  <a:extLst>
                    <a:ext uri="{FF2B5EF4-FFF2-40B4-BE49-F238E27FC236}">
                      <a16:creationId xmlns:a16="http://schemas.microsoft.com/office/drawing/2014/main" id="{F689ACBB-A46F-6A85-BC07-4C0FC1BA49DF}"/>
                    </a:ext>
                  </a:extLst>
                </p:cNvPr>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4" name="Google Shape;689;p17">
                  <a:extLst>
                    <a:ext uri="{FF2B5EF4-FFF2-40B4-BE49-F238E27FC236}">
                      <a16:creationId xmlns:a16="http://schemas.microsoft.com/office/drawing/2014/main" id="{1FB0FC9F-BEE4-1907-E7E1-00F9029B45D3}"/>
                    </a:ext>
                  </a:extLst>
                </p:cNvPr>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5" name="Google Shape;690;p17">
                  <a:extLst>
                    <a:ext uri="{FF2B5EF4-FFF2-40B4-BE49-F238E27FC236}">
                      <a16:creationId xmlns:a16="http://schemas.microsoft.com/office/drawing/2014/main" id="{09631F45-3375-20C2-DEC9-291AA71F507D}"/>
                    </a:ext>
                  </a:extLst>
                </p:cNvPr>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426" name="Google Shape;691;p17">
                  <a:extLst>
                    <a:ext uri="{FF2B5EF4-FFF2-40B4-BE49-F238E27FC236}">
                      <a16:creationId xmlns:a16="http://schemas.microsoft.com/office/drawing/2014/main" id="{A3F11F54-C9FA-5ADD-8B7F-5E1B2B51AA00}"/>
                    </a:ext>
                  </a:extLst>
                </p:cNvPr>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grpSp>
            <p:nvGrpSpPr>
              <p:cNvPr id="541" name="Google Shape;692;p17">
                <a:extLst>
                  <a:ext uri="{FF2B5EF4-FFF2-40B4-BE49-F238E27FC236}">
                    <a16:creationId xmlns:a16="http://schemas.microsoft.com/office/drawing/2014/main" id="{7DEB21EA-718C-8163-23C0-F99E2FA45634}"/>
                  </a:ext>
                </a:extLst>
              </p:cNvPr>
              <p:cNvGrpSpPr/>
              <p:nvPr/>
            </p:nvGrpSpPr>
            <p:grpSpPr>
              <a:xfrm>
                <a:off x="4655095" y="4952197"/>
                <a:ext cx="207390" cy="280361"/>
                <a:chOff x="4655095" y="4952197"/>
                <a:chExt cx="207390" cy="280361"/>
              </a:xfrm>
            </p:grpSpPr>
            <p:grpSp>
              <p:nvGrpSpPr>
                <p:cNvPr id="542" name="Google Shape;693;p17">
                  <a:extLst>
                    <a:ext uri="{FF2B5EF4-FFF2-40B4-BE49-F238E27FC236}">
                      <a16:creationId xmlns:a16="http://schemas.microsoft.com/office/drawing/2014/main" id="{0C87AA74-B193-DB6E-CE94-816965FFD583}"/>
                    </a:ext>
                  </a:extLst>
                </p:cNvPr>
                <p:cNvGrpSpPr/>
                <p:nvPr/>
              </p:nvGrpSpPr>
              <p:grpSpPr>
                <a:xfrm>
                  <a:off x="4655095" y="4952197"/>
                  <a:ext cx="207390" cy="280361"/>
                  <a:chOff x="4655095" y="4952197"/>
                  <a:chExt cx="207390" cy="280361"/>
                </a:xfrm>
              </p:grpSpPr>
              <p:sp>
                <p:nvSpPr>
                  <p:cNvPr id="546" name="Google Shape;694;p17">
                    <a:extLst>
                      <a:ext uri="{FF2B5EF4-FFF2-40B4-BE49-F238E27FC236}">
                        <a16:creationId xmlns:a16="http://schemas.microsoft.com/office/drawing/2014/main" id="{700BC441-9E2B-8F2D-7ABD-898C9669CAAE}"/>
                      </a:ext>
                    </a:extLst>
                  </p:cNvPr>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47" name="Google Shape;695;p17">
                    <a:extLst>
                      <a:ext uri="{FF2B5EF4-FFF2-40B4-BE49-F238E27FC236}">
                        <a16:creationId xmlns:a16="http://schemas.microsoft.com/office/drawing/2014/main" id="{6C6A0B2A-C8AE-7270-AD33-2D3E3E81DF72}"/>
                      </a:ext>
                    </a:extLst>
                  </p:cNvPr>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48" name="Google Shape;696;p17">
                    <a:extLst>
                      <a:ext uri="{FF2B5EF4-FFF2-40B4-BE49-F238E27FC236}">
                        <a16:creationId xmlns:a16="http://schemas.microsoft.com/office/drawing/2014/main" id="{AFC73DE6-3DF9-FAEF-48BE-EC88857DB94F}"/>
                      </a:ext>
                    </a:extLst>
                  </p:cNvPr>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49" name="Google Shape;697;p17">
                    <a:extLst>
                      <a:ext uri="{FF2B5EF4-FFF2-40B4-BE49-F238E27FC236}">
                        <a16:creationId xmlns:a16="http://schemas.microsoft.com/office/drawing/2014/main" id="{D3B7C5E0-AE68-0CA4-503B-B8C6BC12234F}"/>
                      </a:ext>
                    </a:extLst>
                  </p:cNvPr>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0" name="Google Shape;698;p17">
                    <a:extLst>
                      <a:ext uri="{FF2B5EF4-FFF2-40B4-BE49-F238E27FC236}">
                        <a16:creationId xmlns:a16="http://schemas.microsoft.com/office/drawing/2014/main" id="{500ACD3D-348F-ABDC-1234-F5BE5B4DD09A}"/>
                      </a:ext>
                    </a:extLst>
                  </p:cNvPr>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sp>
              <p:nvSpPr>
                <p:cNvPr id="543" name="Google Shape;699;p17">
                  <a:extLst>
                    <a:ext uri="{FF2B5EF4-FFF2-40B4-BE49-F238E27FC236}">
                      <a16:creationId xmlns:a16="http://schemas.microsoft.com/office/drawing/2014/main" id="{41020CBA-BD5A-9570-11E8-7D3F97C5379D}"/>
                    </a:ext>
                  </a:extLst>
                </p:cNvPr>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44" name="Google Shape;700;p17">
                  <a:extLst>
                    <a:ext uri="{FF2B5EF4-FFF2-40B4-BE49-F238E27FC236}">
                      <a16:creationId xmlns:a16="http://schemas.microsoft.com/office/drawing/2014/main" id="{C62ABC14-F4E4-4C9B-7057-8FBC7EC74233}"/>
                    </a:ext>
                  </a:extLst>
                </p:cNvPr>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45" name="Google Shape;701;p17">
                  <a:extLst>
                    <a:ext uri="{FF2B5EF4-FFF2-40B4-BE49-F238E27FC236}">
                      <a16:creationId xmlns:a16="http://schemas.microsoft.com/office/drawing/2014/main" id="{C8274168-BFC8-0F01-348D-E18037A84993}"/>
                    </a:ext>
                  </a:extLst>
                </p:cNvPr>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grpSp>
        <p:sp>
          <p:nvSpPr>
            <p:cNvPr id="53" name="Google Shape;702;p17">
              <a:extLst>
                <a:ext uri="{FF2B5EF4-FFF2-40B4-BE49-F238E27FC236}">
                  <a16:creationId xmlns:a16="http://schemas.microsoft.com/office/drawing/2014/main" id="{0741FFAD-3AD3-5D71-9E6F-6AA89BBA5190}"/>
                </a:ext>
              </a:extLst>
            </p:cNvPr>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4" name="Google Shape;703;p17">
              <a:extLst>
                <a:ext uri="{FF2B5EF4-FFF2-40B4-BE49-F238E27FC236}">
                  <a16:creationId xmlns:a16="http://schemas.microsoft.com/office/drawing/2014/main" id="{FCD2E8B9-12BE-EC67-4F71-652F5B588E92}"/>
                </a:ext>
              </a:extLst>
            </p:cNvPr>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5" name="Google Shape;704;p17">
              <a:extLst>
                <a:ext uri="{FF2B5EF4-FFF2-40B4-BE49-F238E27FC236}">
                  <a16:creationId xmlns:a16="http://schemas.microsoft.com/office/drawing/2014/main" id="{00826F3A-952B-0230-95E7-42C84B44CDE9}"/>
                </a:ext>
              </a:extLst>
            </p:cNvPr>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7" name="Google Shape;705;p17">
              <a:extLst>
                <a:ext uri="{FF2B5EF4-FFF2-40B4-BE49-F238E27FC236}">
                  <a16:creationId xmlns:a16="http://schemas.microsoft.com/office/drawing/2014/main" id="{CAEEB52E-39C4-6E56-AD34-1EA27E7800B4}"/>
                </a:ext>
              </a:extLst>
            </p:cNvPr>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8" name="Google Shape;706;p17">
              <a:extLst>
                <a:ext uri="{FF2B5EF4-FFF2-40B4-BE49-F238E27FC236}">
                  <a16:creationId xmlns:a16="http://schemas.microsoft.com/office/drawing/2014/main" id="{6486269B-36AC-B8E2-FE81-D8C8CBECA130}"/>
                </a:ext>
              </a:extLst>
            </p:cNvPr>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9" name="Google Shape;707;p17">
              <a:extLst>
                <a:ext uri="{FF2B5EF4-FFF2-40B4-BE49-F238E27FC236}">
                  <a16:creationId xmlns:a16="http://schemas.microsoft.com/office/drawing/2014/main" id="{E4696FCC-48D7-BDE6-9D60-7EC676A2897F}"/>
                </a:ext>
              </a:extLst>
            </p:cNvPr>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60" name="Google Shape;708;p17">
              <a:extLst>
                <a:ext uri="{FF2B5EF4-FFF2-40B4-BE49-F238E27FC236}">
                  <a16:creationId xmlns:a16="http://schemas.microsoft.com/office/drawing/2014/main" id="{B5A1B59E-0F9C-5A52-0507-C8CEF27A287A}"/>
                </a:ext>
              </a:extLst>
            </p:cNvPr>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62" name="Google Shape;709;p17">
              <a:extLst>
                <a:ext uri="{FF2B5EF4-FFF2-40B4-BE49-F238E27FC236}">
                  <a16:creationId xmlns:a16="http://schemas.microsoft.com/office/drawing/2014/main" id="{9AB8D816-A9E7-E2A2-47D9-693268A9B9BE}"/>
                </a:ext>
              </a:extLst>
            </p:cNvPr>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63" name="Google Shape;710;p17">
              <a:extLst>
                <a:ext uri="{FF2B5EF4-FFF2-40B4-BE49-F238E27FC236}">
                  <a16:creationId xmlns:a16="http://schemas.microsoft.com/office/drawing/2014/main" id="{B01E749D-6ABB-72D0-EB91-4FCA9F4DC5FF}"/>
                </a:ext>
              </a:extLst>
            </p:cNvPr>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14" name="Google Shape;711;p17">
              <a:extLst>
                <a:ext uri="{FF2B5EF4-FFF2-40B4-BE49-F238E27FC236}">
                  <a16:creationId xmlns:a16="http://schemas.microsoft.com/office/drawing/2014/main" id="{74E60C73-9607-DD95-2EE8-F36DEDC685CE}"/>
                </a:ext>
              </a:extLst>
            </p:cNvPr>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15" name="Google Shape;712;p17">
              <a:extLst>
                <a:ext uri="{FF2B5EF4-FFF2-40B4-BE49-F238E27FC236}">
                  <a16:creationId xmlns:a16="http://schemas.microsoft.com/office/drawing/2014/main" id="{A5F62C8D-1B95-E0A7-721A-91C4EF1D8B3D}"/>
                </a:ext>
              </a:extLst>
            </p:cNvPr>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16" name="Google Shape;713;p17">
              <a:extLst>
                <a:ext uri="{FF2B5EF4-FFF2-40B4-BE49-F238E27FC236}">
                  <a16:creationId xmlns:a16="http://schemas.microsoft.com/office/drawing/2014/main" id="{67BB7CE7-0B1D-0990-B168-5832125033CD}"/>
                </a:ext>
              </a:extLst>
            </p:cNvPr>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17" name="Google Shape;714;p17">
              <a:extLst>
                <a:ext uri="{FF2B5EF4-FFF2-40B4-BE49-F238E27FC236}">
                  <a16:creationId xmlns:a16="http://schemas.microsoft.com/office/drawing/2014/main" id="{6A9DB413-6B6C-BC8A-78C9-76F8A1AC24CC}"/>
                </a:ext>
              </a:extLst>
            </p:cNvPr>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18" name="Google Shape;715;p17">
              <a:extLst>
                <a:ext uri="{FF2B5EF4-FFF2-40B4-BE49-F238E27FC236}">
                  <a16:creationId xmlns:a16="http://schemas.microsoft.com/office/drawing/2014/main" id="{C2197641-0BAA-A1E6-D8C4-0023AEE29FA2}"/>
                </a:ext>
              </a:extLst>
            </p:cNvPr>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19" name="Google Shape;716;p17">
              <a:extLst>
                <a:ext uri="{FF2B5EF4-FFF2-40B4-BE49-F238E27FC236}">
                  <a16:creationId xmlns:a16="http://schemas.microsoft.com/office/drawing/2014/main" id="{A9F8651A-86A4-5AFA-11DB-DF2E38F783FB}"/>
                </a:ext>
              </a:extLst>
            </p:cNvPr>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0" name="Google Shape;717;p17">
              <a:extLst>
                <a:ext uri="{FF2B5EF4-FFF2-40B4-BE49-F238E27FC236}">
                  <a16:creationId xmlns:a16="http://schemas.microsoft.com/office/drawing/2014/main" id="{955E8F42-6946-07D0-B7C4-0F428E46F107}"/>
                </a:ext>
              </a:extLst>
            </p:cNvPr>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1" name="Google Shape;718;p17">
              <a:extLst>
                <a:ext uri="{FF2B5EF4-FFF2-40B4-BE49-F238E27FC236}">
                  <a16:creationId xmlns:a16="http://schemas.microsoft.com/office/drawing/2014/main" id="{DBEB9226-A608-3023-5568-26BB60C064ED}"/>
                </a:ext>
              </a:extLst>
            </p:cNvPr>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2" name="Google Shape;719;p17">
              <a:extLst>
                <a:ext uri="{FF2B5EF4-FFF2-40B4-BE49-F238E27FC236}">
                  <a16:creationId xmlns:a16="http://schemas.microsoft.com/office/drawing/2014/main" id="{D31CF621-95AB-5FB1-ED85-6DD03D6ACD90}"/>
                </a:ext>
              </a:extLst>
            </p:cNvPr>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3" name="Google Shape;720;p17">
              <a:extLst>
                <a:ext uri="{FF2B5EF4-FFF2-40B4-BE49-F238E27FC236}">
                  <a16:creationId xmlns:a16="http://schemas.microsoft.com/office/drawing/2014/main" id="{9F78C322-E246-5770-BA97-643723E53C44}"/>
                </a:ext>
              </a:extLst>
            </p:cNvPr>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4" name="Google Shape;721;p17">
              <a:extLst>
                <a:ext uri="{FF2B5EF4-FFF2-40B4-BE49-F238E27FC236}">
                  <a16:creationId xmlns:a16="http://schemas.microsoft.com/office/drawing/2014/main" id="{8BB88399-8141-CB3C-F47F-81CD14704C5D}"/>
                </a:ext>
              </a:extLst>
            </p:cNvPr>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5" name="Google Shape;722;p17">
              <a:extLst>
                <a:ext uri="{FF2B5EF4-FFF2-40B4-BE49-F238E27FC236}">
                  <a16:creationId xmlns:a16="http://schemas.microsoft.com/office/drawing/2014/main" id="{8ACDEA77-102D-6616-91B2-F065DC47B649}"/>
                </a:ext>
              </a:extLst>
            </p:cNvPr>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6" name="Google Shape;723;p17">
              <a:extLst>
                <a:ext uri="{FF2B5EF4-FFF2-40B4-BE49-F238E27FC236}">
                  <a16:creationId xmlns:a16="http://schemas.microsoft.com/office/drawing/2014/main" id="{D812A95A-B9FB-D31A-DE82-004904B38617}"/>
                </a:ext>
              </a:extLst>
            </p:cNvPr>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7" name="Google Shape;724;p17">
              <a:extLst>
                <a:ext uri="{FF2B5EF4-FFF2-40B4-BE49-F238E27FC236}">
                  <a16:creationId xmlns:a16="http://schemas.microsoft.com/office/drawing/2014/main" id="{92C6DBC1-9275-82E1-B38E-570EA94F4E6B}"/>
                </a:ext>
              </a:extLst>
            </p:cNvPr>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8" name="Google Shape;725;p17">
              <a:extLst>
                <a:ext uri="{FF2B5EF4-FFF2-40B4-BE49-F238E27FC236}">
                  <a16:creationId xmlns:a16="http://schemas.microsoft.com/office/drawing/2014/main" id="{B7EC45E7-2294-FC3A-5428-C9E565613B4C}"/>
                </a:ext>
              </a:extLst>
            </p:cNvPr>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29" name="Google Shape;726;p17">
              <a:extLst>
                <a:ext uri="{FF2B5EF4-FFF2-40B4-BE49-F238E27FC236}">
                  <a16:creationId xmlns:a16="http://schemas.microsoft.com/office/drawing/2014/main" id="{5D575746-ACC0-D268-6EAB-2189921BC1C7}"/>
                </a:ext>
              </a:extLst>
            </p:cNvPr>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0" name="Google Shape;727;p17">
              <a:extLst>
                <a:ext uri="{FF2B5EF4-FFF2-40B4-BE49-F238E27FC236}">
                  <a16:creationId xmlns:a16="http://schemas.microsoft.com/office/drawing/2014/main" id="{35E7DE57-4BB4-DB61-4584-B30102CD5086}"/>
                </a:ext>
              </a:extLst>
            </p:cNvPr>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1" name="Google Shape;728;p17">
              <a:extLst>
                <a:ext uri="{FF2B5EF4-FFF2-40B4-BE49-F238E27FC236}">
                  <a16:creationId xmlns:a16="http://schemas.microsoft.com/office/drawing/2014/main" id="{6A565223-4A64-B296-1D4E-6E49B8CBFF8B}"/>
                </a:ext>
              </a:extLst>
            </p:cNvPr>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2" name="Google Shape;729;p17">
              <a:extLst>
                <a:ext uri="{FF2B5EF4-FFF2-40B4-BE49-F238E27FC236}">
                  <a16:creationId xmlns:a16="http://schemas.microsoft.com/office/drawing/2014/main" id="{97DF82D1-C1DC-F8A6-B5AB-4EA85983D0F4}"/>
                </a:ext>
              </a:extLst>
            </p:cNvPr>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3" name="Google Shape;730;p17">
              <a:extLst>
                <a:ext uri="{FF2B5EF4-FFF2-40B4-BE49-F238E27FC236}">
                  <a16:creationId xmlns:a16="http://schemas.microsoft.com/office/drawing/2014/main" id="{0A2D562A-9F70-2B0C-9252-1DBBEA6D17CA}"/>
                </a:ext>
              </a:extLst>
            </p:cNvPr>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nvGrpSpPr>
            <p:cNvPr id="534" name="Google Shape;731;p17">
              <a:extLst>
                <a:ext uri="{FF2B5EF4-FFF2-40B4-BE49-F238E27FC236}">
                  <a16:creationId xmlns:a16="http://schemas.microsoft.com/office/drawing/2014/main" id="{DC0DE72A-E651-5320-9D4B-1A0D27B89E0C}"/>
                </a:ext>
              </a:extLst>
            </p:cNvPr>
            <p:cNvGrpSpPr/>
            <p:nvPr/>
          </p:nvGrpSpPr>
          <p:grpSpPr>
            <a:xfrm>
              <a:off x="6161836" y="4215479"/>
              <a:ext cx="350682" cy="265782"/>
              <a:chOff x="6621095" y="1452181"/>
              <a:chExt cx="330894" cy="250785"/>
            </a:xfrm>
          </p:grpSpPr>
          <p:sp>
            <p:nvSpPr>
              <p:cNvPr id="535" name="Google Shape;732;p17">
                <a:extLst>
                  <a:ext uri="{FF2B5EF4-FFF2-40B4-BE49-F238E27FC236}">
                    <a16:creationId xmlns:a16="http://schemas.microsoft.com/office/drawing/2014/main" id="{03078852-4031-CA23-8108-B8FA8DDB6B48}"/>
                  </a:ext>
                </a:extLst>
              </p:cNvPr>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6" name="Google Shape;733;p17">
                <a:extLst>
                  <a:ext uri="{FF2B5EF4-FFF2-40B4-BE49-F238E27FC236}">
                    <a16:creationId xmlns:a16="http://schemas.microsoft.com/office/drawing/2014/main" id="{A91D6B30-2359-3C84-E755-8C0EF23C60F2}"/>
                  </a:ext>
                </a:extLst>
              </p:cNvPr>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7" name="Google Shape;734;p17">
                <a:extLst>
                  <a:ext uri="{FF2B5EF4-FFF2-40B4-BE49-F238E27FC236}">
                    <a16:creationId xmlns:a16="http://schemas.microsoft.com/office/drawing/2014/main" id="{089A6DD4-221C-6F6B-18B8-B30C2066B1C5}"/>
                  </a:ext>
                </a:extLst>
              </p:cNvPr>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8" name="Google Shape;735;p17">
                <a:extLst>
                  <a:ext uri="{FF2B5EF4-FFF2-40B4-BE49-F238E27FC236}">
                    <a16:creationId xmlns:a16="http://schemas.microsoft.com/office/drawing/2014/main" id="{A637F038-E2FF-50D6-DC32-7AE33CF9DE52}"/>
                  </a:ext>
                </a:extLst>
              </p:cNvPr>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sp>
            <p:nvSpPr>
              <p:cNvPr id="539" name="Google Shape;736;p17">
                <a:extLst>
                  <a:ext uri="{FF2B5EF4-FFF2-40B4-BE49-F238E27FC236}">
                    <a16:creationId xmlns:a16="http://schemas.microsoft.com/office/drawing/2014/main" id="{E252F7CE-26C9-7E80-8D31-B5DD65F1CB02}"/>
                  </a:ext>
                </a:extLst>
              </p:cNvPr>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Roboto" panose="02000000000000000000" pitchFamily="2" charset="0"/>
                  <a:ea typeface="Roboto" panose="02000000000000000000" pitchFamily="2" charset="0"/>
                  <a:cs typeface="Roboto" panose="02000000000000000000" pitchFamily="2" charset="0"/>
                  <a:sym typeface="Calibri"/>
                </a:endParaRPr>
              </a:p>
            </p:txBody>
          </p:sp>
        </p:grpSp>
      </p:grpSp>
      <p:pic>
        <p:nvPicPr>
          <p:cNvPr id="5" name="Picture 4"/>
          <p:cNvPicPr>
            <a:picLocks noChangeAspect="1"/>
          </p:cNvPicPr>
          <p:nvPr/>
        </p:nvPicPr>
        <p:blipFill>
          <a:blip r:embed="rId3"/>
          <a:stretch>
            <a:fillRect/>
          </a:stretch>
        </p:blipFill>
        <p:spPr>
          <a:xfrm>
            <a:off x="367747" y="1147752"/>
            <a:ext cx="713294" cy="725487"/>
          </a:xfrm>
          <a:prstGeom prst="rect">
            <a:avLst/>
          </a:prstGeom>
        </p:spPr>
      </p:pic>
      <p:sp>
        <p:nvSpPr>
          <p:cNvPr id="158" name="TextBox 157">
            <a:extLst>
              <a:ext uri="{FF2B5EF4-FFF2-40B4-BE49-F238E27FC236}">
                <a16:creationId xmlns:a16="http://schemas.microsoft.com/office/drawing/2014/main" id="{532DFC1B-0856-1A05-2B02-2AA3003814E2}"/>
              </a:ext>
            </a:extLst>
          </p:cNvPr>
          <p:cNvSpPr txBox="1"/>
          <p:nvPr/>
        </p:nvSpPr>
        <p:spPr>
          <a:xfrm>
            <a:off x="482494" y="1147993"/>
            <a:ext cx="736871"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4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9" name="Shape 48">
            <a:extLst>
              <a:ext uri="{FF2B5EF4-FFF2-40B4-BE49-F238E27FC236}">
                <a16:creationId xmlns:a16="http://schemas.microsoft.com/office/drawing/2014/main" id="{582531C0-39D5-EE5B-FAFE-CF249CAB31C7}"/>
              </a:ext>
            </a:extLst>
          </p:cNvPr>
          <p:cNvSpPr/>
          <p:nvPr/>
        </p:nvSpPr>
        <p:spPr>
          <a:xfrm>
            <a:off x="1401620" y="1145223"/>
            <a:ext cx="16023575" cy="7689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rPr lang="en-US" sz="3800" b="1" dirty="0">
                <a:latin typeface="Roboto" panose="02000000000000000000" pitchFamily="2" charset="0"/>
                <a:ea typeface="Roboto" panose="02000000000000000000" pitchFamily="2" charset="0"/>
                <a:cs typeface="Roboto" panose="02000000000000000000" pitchFamily="2" charset="0"/>
              </a:rPr>
              <a:t>T</a:t>
            </a:r>
            <a:r>
              <a:rPr lang="vi-VN" sz="3800" b="1" dirty="0">
                <a:latin typeface="Roboto" panose="02000000000000000000" pitchFamily="2" charset="0"/>
                <a:ea typeface="Roboto" panose="02000000000000000000" pitchFamily="2" charset="0"/>
                <a:cs typeface="Roboto" panose="02000000000000000000" pitchFamily="2" charset="0"/>
              </a:rPr>
              <a:t>ổ chức hoạt động của Hội đồng Hiệu trưởng Thành phố</a:t>
            </a:r>
            <a:endParaRPr lang="vi-VN" sz="3800" b="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67908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D1E5D8-7AA4-97B0-515E-E6AA0AC02A8F}"/>
              </a:ext>
            </a:extLst>
          </p:cNvPr>
          <p:cNvSpPr txBox="1"/>
          <p:nvPr/>
        </p:nvSpPr>
        <p:spPr>
          <a:xfrm>
            <a:off x="701660" y="96194"/>
            <a:ext cx="172716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Hoạt</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động</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của</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các</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Hội</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đồng</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Hiệu</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trưởng</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khối</a:t>
            </a:r>
            <a:r>
              <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6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ngành</a:t>
            </a:r>
            <a:endParaRPr kumimoji="0" lang="en-US" sz="36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7" name="Shape 48">
            <a:extLst>
              <a:ext uri="{FF2B5EF4-FFF2-40B4-BE49-F238E27FC236}">
                <a16:creationId xmlns:a16="http://schemas.microsoft.com/office/drawing/2014/main" id="{582531C0-39D5-EE5B-FAFE-CF249CAB31C7}"/>
              </a:ext>
            </a:extLst>
          </p:cNvPr>
          <p:cNvSpPr/>
          <p:nvPr/>
        </p:nvSpPr>
        <p:spPr>
          <a:xfrm>
            <a:off x="1134164" y="1057094"/>
            <a:ext cx="15671318" cy="7522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6200" tIns="76200" rIns="76200" bIns="76200" numCol="1" anchor="t">
            <a:noAutofit/>
          </a:bodyPr>
          <a:lstStyle/>
          <a:p>
            <a:pPr indent="450215" algn="just">
              <a:spcBef>
                <a:spcPts val="600"/>
              </a:spcBef>
              <a:spcAft>
                <a:spcPts val="600"/>
              </a:spcAft>
            </a:pPr>
            <a:endParaRPr lang="en-US" sz="4000">
              <a:effectLst/>
              <a:latin typeface="Roboto" panose="02000000000000000000" pitchFamily="2" charset="0"/>
              <a:ea typeface="Roboto" panose="02000000000000000000" pitchFamily="2" charset="0"/>
              <a:cs typeface="Roboto" panose="02000000000000000000" pitchFamily="2" charset="0"/>
            </a:endParaRPr>
          </a:p>
        </p:txBody>
      </p:sp>
      <p:graphicFrame>
        <p:nvGraphicFramePr>
          <p:cNvPr id="5" name="Diagram 4">
            <a:extLst>
              <a:ext uri="{FF2B5EF4-FFF2-40B4-BE49-F238E27FC236}">
                <a16:creationId xmlns:a16="http://schemas.microsoft.com/office/drawing/2014/main" id="{0222F5B0-5D26-5E26-9693-E1AF494BA703}"/>
              </a:ext>
            </a:extLst>
          </p:cNvPr>
          <p:cNvGraphicFramePr/>
          <p:nvPr>
            <p:extLst>
              <p:ext uri="{D42A27DB-BD31-4B8C-83A1-F6EECF244321}">
                <p14:modId xmlns:p14="http://schemas.microsoft.com/office/powerpoint/2010/main" val="663215116"/>
              </p:ext>
            </p:extLst>
          </p:nvPr>
        </p:nvGraphicFramePr>
        <p:xfrm>
          <a:off x="256699" y="1809342"/>
          <a:ext cx="17774601" cy="8620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59063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27617-E81C-8456-902C-B4AE14E51FF7}"/>
              </a:ext>
            </a:extLst>
          </p:cNvPr>
          <p:cNvSpPr>
            <a:spLocks noGrp="1"/>
          </p:cNvSpPr>
          <p:nvPr>
            <p:ph type="ctrTitle"/>
          </p:nvPr>
        </p:nvSpPr>
        <p:spPr>
          <a:xfrm>
            <a:off x="1756410" y="3727200"/>
            <a:ext cx="16135350" cy="2832600"/>
          </a:xfrm>
        </p:spPr>
        <p:txBody>
          <a:bodyPr/>
          <a:lstStyle/>
          <a:p>
            <a:r>
              <a:rPr lang="en-GB" sz="5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5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742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D1E5D8-7AA4-97B0-515E-E6AA0AC02A8F}"/>
              </a:ext>
            </a:extLst>
          </p:cNvPr>
          <p:cNvSpPr txBox="1"/>
          <p:nvPr/>
        </p:nvSpPr>
        <p:spPr>
          <a:xfrm>
            <a:off x="701660" y="96194"/>
            <a:ext cx="17271681"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Hoạt</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động</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của</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các</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Hội</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đồng</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Hiệu</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trưởng</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khối</a:t>
            </a:r>
            <a:r>
              <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r>
              <a:rPr kumimoji="0" lang="en-US" sz="3800" b="1" i="0" u="none" strike="noStrike" kern="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rPr>
              <a:t>ngành</a:t>
            </a:r>
            <a:endParaRPr kumimoji="0" lang="en-US" sz="3800" b="1"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7" name="Shape 48">
            <a:extLst>
              <a:ext uri="{FF2B5EF4-FFF2-40B4-BE49-F238E27FC236}">
                <a16:creationId xmlns:a16="http://schemas.microsoft.com/office/drawing/2014/main" id="{582531C0-39D5-EE5B-FAFE-CF249CAB31C7}"/>
              </a:ext>
            </a:extLst>
          </p:cNvPr>
          <p:cNvSpPr/>
          <p:nvPr/>
        </p:nvSpPr>
        <p:spPr>
          <a:xfrm>
            <a:off x="1134164" y="1057094"/>
            <a:ext cx="15671318" cy="7522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6200" tIns="76200" rIns="76200" bIns="76200" numCol="1" anchor="t">
            <a:noAutofit/>
          </a:bodyPr>
          <a:lstStyle/>
          <a:p>
            <a:pPr indent="450215" algn="just">
              <a:spcBef>
                <a:spcPts val="600"/>
              </a:spcBef>
              <a:spcAft>
                <a:spcPts val="600"/>
              </a:spcAft>
            </a:pPr>
            <a:endParaRPr lang="en-US" sz="4000">
              <a:effectLst/>
              <a:latin typeface="Roboto" panose="02000000000000000000" pitchFamily="2" charset="0"/>
              <a:ea typeface="Roboto" panose="02000000000000000000" pitchFamily="2" charset="0"/>
              <a:cs typeface="Roboto" panose="02000000000000000000" pitchFamily="2" charset="0"/>
            </a:endParaRPr>
          </a:p>
        </p:txBody>
      </p:sp>
      <p:graphicFrame>
        <p:nvGraphicFramePr>
          <p:cNvPr id="5" name="Diagram 4">
            <a:extLst>
              <a:ext uri="{FF2B5EF4-FFF2-40B4-BE49-F238E27FC236}">
                <a16:creationId xmlns:a16="http://schemas.microsoft.com/office/drawing/2014/main" id="{0222F5B0-5D26-5E26-9693-E1AF494BA703}"/>
              </a:ext>
            </a:extLst>
          </p:cNvPr>
          <p:cNvGraphicFramePr/>
          <p:nvPr>
            <p:extLst>
              <p:ext uri="{D42A27DB-BD31-4B8C-83A1-F6EECF244321}">
                <p14:modId xmlns:p14="http://schemas.microsoft.com/office/powerpoint/2010/main" val="1893396686"/>
              </p:ext>
            </p:extLst>
          </p:nvPr>
        </p:nvGraphicFramePr>
        <p:xfrm>
          <a:off x="285680" y="1433218"/>
          <a:ext cx="17441212" cy="6734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394222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4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38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429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42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96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254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27617-E81C-8456-902C-B4AE14E51FF7}"/>
              </a:ext>
            </a:extLst>
          </p:cNvPr>
          <p:cNvSpPr>
            <a:spLocks noGrp="1"/>
          </p:cNvSpPr>
          <p:nvPr>
            <p:ph type="ctrTitle"/>
          </p:nvPr>
        </p:nvSpPr>
        <p:spPr>
          <a:xfrm>
            <a:off x="1756410" y="3727200"/>
            <a:ext cx="16135350" cy="2832600"/>
          </a:xfrm>
        </p:spPr>
        <p:txBody>
          <a:bodyPr/>
          <a:lstStyle/>
          <a:p>
            <a:r>
              <a:rPr lang="vi-VN" sz="5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NHẬN XÉT, ĐÁNH GIÁ</a:t>
            </a:r>
            <a:endParaRPr lang="en-US" sz="5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91806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37160"/>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NHẬN XÉT, ĐÁNH GIÁ</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Shape 48">
            <a:extLst>
              <a:ext uri="{FF2B5EF4-FFF2-40B4-BE49-F238E27FC236}">
                <a16:creationId xmlns:a16="http://schemas.microsoft.com/office/drawing/2014/main" id="{6451F6CF-5BED-4092-9563-B91D3D3A84CF}"/>
              </a:ext>
            </a:extLst>
          </p:cNvPr>
          <p:cNvSpPr/>
          <p:nvPr/>
        </p:nvSpPr>
        <p:spPr>
          <a:xfrm>
            <a:off x="1360755" y="1283132"/>
            <a:ext cx="15671318" cy="1614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lnSpc>
                <a:spcPct val="130000"/>
              </a:lnSpc>
              <a:defRPr/>
            </a:pPr>
            <a:endParaRPr lang="vi-VN" sz="3900" b="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2" name="Flowchart: Delay 1">
            <a:extLst>
              <a:ext uri="{FF2B5EF4-FFF2-40B4-BE49-F238E27FC236}">
                <a16:creationId xmlns:a16="http://schemas.microsoft.com/office/drawing/2014/main" id="{D6B574BC-5744-E520-B720-870C4E837306}"/>
              </a:ext>
            </a:extLst>
          </p:cNvPr>
          <p:cNvSpPr/>
          <p:nvPr/>
        </p:nvSpPr>
        <p:spPr>
          <a:xfrm>
            <a:off x="485489" y="1361043"/>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67F42B2-B5AF-B195-9080-D7D0B1DED2C7}"/>
              </a:ext>
            </a:extLst>
          </p:cNvPr>
          <p:cNvSpPr txBox="1"/>
          <p:nvPr/>
        </p:nvSpPr>
        <p:spPr>
          <a:xfrm flipH="1">
            <a:off x="565631" y="1361043"/>
            <a:ext cx="714982"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1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Sơ đồ 2">
            <a:extLst>
              <a:ext uri="{FF2B5EF4-FFF2-40B4-BE49-F238E27FC236}">
                <a16:creationId xmlns:a16="http://schemas.microsoft.com/office/drawing/2014/main" id="{FEBD60FD-DBAE-8F50-4374-A7426A43229E}"/>
              </a:ext>
            </a:extLst>
          </p:cNvPr>
          <p:cNvGraphicFramePr/>
          <p:nvPr>
            <p:extLst>
              <p:ext uri="{D42A27DB-BD31-4B8C-83A1-F6EECF244321}">
                <p14:modId xmlns:p14="http://schemas.microsoft.com/office/powerpoint/2010/main" val="3802308700"/>
              </p:ext>
            </p:extLst>
          </p:nvPr>
        </p:nvGraphicFramePr>
        <p:xfrm>
          <a:off x="2085133" y="1361043"/>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93127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10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D1E5D8-7AA4-97B0-515E-E6AA0AC02A8F}"/>
              </a:ext>
            </a:extLst>
          </p:cNvPr>
          <p:cNvSpPr txBox="1"/>
          <p:nvPr/>
        </p:nvSpPr>
        <p:spPr>
          <a:xfrm>
            <a:off x="543786" y="137161"/>
            <a:ext cx="17271681" cy="1138773"/>
          </a:xfrm>
          <a:prstGeom prst="rect">
            <a:avLst/>
          </a:prstGeom>
          <a:noFill/>
        </p:spPr>
        <p:txBody>
          <a:bodyPr wrap="square" rtlCol="0">
            <a:spAutoFit/>
          </a:bodyPr>
          <a:lstStyle/>
          <a:p>
            <a:pPr algn="ctr">
              <a:defRPr/>
            </a:pPr>
            <a:r>
              <a:rPr lang="en-GB" sz="34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a:t>
            </a: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06 THÁNG ĐẦU NĂM 2024</a:t>
            </a:r>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0" algn="ctr">
              <a:defRPr/>
            </a:pPr>
            <a:endParaRPr lang="en-US" sz="3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Shape 48">
            <a:extLst>
              <a:ext uri="{FF2B5EF4-FFF2-40B4-BE49-F238E27FC236}">
                <a16:creationId xmlns:a16="http://schemas.microsoft.com/office/drawing/2014/main" id="{582531C0-39D5-EE5B-FAFE-CF249CAB31C7}"/>
              </a:ext>
            </a:extLst>
          </p:cNvPr>
          <p:cNvSpPr/>
          <p:nvPr/>
        </p:nvSpPr>
        <p:spPr>
          <a:xfrm>
            <a:off x="1332440" y="1250777"/>
            <a:ext cx="16023575" cy="138008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rPr lang="vi-VN" sz="3800" b="1" dirty="0">
                <a:latin typeface="Roboto" panose="02000000000000000000" pitchFamily="2" charset="0"/>
                <a:ea typeface="Roboto" panose="02000000000000000000" pitchFamily="2" charset="0"/>
                <a:cs typeface="Roboto" panose="02000000000000000000" pitchFamily="2" charset="0"/>
              </a:rPr>
              <a:t>Đề án tổng thể đào tạo nhân lực trình độ quốc tế (08 ngành) giai đoạn 2020 – 2035 </a:t>
            </a:r>
            <a:r>
              <a:rPr lang="it-IT" sz="3800" b="1" dirty="0">
                <a:latin typeface="Roboto" panose="02000000000000000000" pitchFamily="2" charset="0"/>
                <a:ea typeface="Roboto" panose="02000000000000000000" pitchFamily="2" charset="0"/>
                <a:cs typeface="Roboto" panose="02000000000000000000" pitchFamily="2" charset="0"/>
              </a:rPr>
              <a:t>và Đại học chia sẻ</a:t>
            </a:r>
            <a:endParaRPr lang="vi-VN" sz="3800" b="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10" name="Flowchart: Delay 9">
            <a:extLst>
              <a:ext uri="{FF2B5EF4-FFF2-40B4-BE49-F238E27FC236}">
                <a16:creationId xmlns:a16="http://schemas.microsoft.com/office/drawing/2014/main" id="{F09077CA-0A06-DAA4-1E5B-FC1DF17C8545}"/>
              </a:ext>
            </a:extLst>
          </p:cNvPr>
          <p:cNvSpPr/>
          <p:nvPr/>
        </p:nvSpPr>
        <p:spPr>
          <a:xfrm>
            <a:off x="291048" y="1382345"/>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532DFC1B-0856-1A05-2B02-2AA3003814E2}"/>
              </a:ext>
            </a:extLst>
          </p:cNvPr>
          <p:cNvSpPr txBox="1"/>
          <p:nvPr/>
        </p:nvSpPr>
        <p:spPr>
          <a:xfrm>
            <a:off x="344170" y="1423968"/>
            <a:ext cx="736871"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1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24" name="Group 23">
            <a:extLst>
              <a:ext uri="{FF2B5EF4-FFF2-40B4-BE49-F238E27FC236}">
                <a16:creationId xmlns:a16="http://schemas.microsoft.com/office/drawing/2014/main" id="{F8B33B2A-0432-A1EC-7560-99A6BAB83A1C}"/>
              </a:ext>
            </a:extLst>
          </p:cNvPr>
          <p:cNvGrpSpPr/>
          <p:nvPr/>
        </p:nvGrpSpPr>
        <p:grpSpPr>
          <a:xfrm>
            <a:off x="1539990" y="4047455"/>
            <a:ext cx="1777619" cy="1492466"/>
            <a:chOff x="505555" y="2028892"/>
            <a:chExt cx="1194708" cy="911987"/>
          </a:xfrm>
        </p:grpSpPr>
        <p:sp>
          <p:nvSpPr>
            <p:cNvPr id="14" name="Freeform 199">
              <a:extLst>
                <a:ext uri="{FF2B5EF4-FFF2-40B4-BE49-F238E27FC236}">
                  <a16:creationId xmlns:a16="http://schemas.microsoft.com/office/drawing/2014/main" id="{B96C8A54-7DFA-98BB-5577-4446D2D0BA60}"/>
                </a:ext>
              </a:extLst>
            </p:cNvPr>
            <p:cNvSpPr>
              <a:spLocks noEditPoints="1"/>
            </p:cNvSpPr>
            <p:nvPr/>
          </p:nvSpPr>
          <p:spPr bwMode="auto">
            <a:xfrm>
              <a:off x="505555" y="2420179"/>
              <a:ext cx="307975" cy="260350"/>
            </a:xfrm>
            <a:custGeom>
              <a:avLst/>
              <a:gdLst>
                <a:gd name="T0" fmla="*/ 0 w 32"/>
                <a:gd name="T1" fmla="*/ 25 h 27"/>
                <a:gd name="T2" fmla="*/ 32 w 32"/>
                <a:gd name="T3" fmla="*/ 25 h 27"/>
                <a:gd name="T4" fmla="*/ 32 w 32"/>
                <a:gd name="T5" fmla="*/ 26 h 27"/>
                <a:gd name="T6" fmla="*/ 32 w 32"/>
                <a:gd name="T7" fmla="*/ 27 h 27"/>
                <a:gd name="T8" fmla="*/ 32 w 32"/>
                <a:gd name="T9" fmla="*/ 27 h 27"/>
                <a:gd name="T10" fmla="*/ 0 w 32"/>
                <a:gd name="T11" fmla="*/ 27 h 27"/>
                <a:gd name="T12" fmla="*/ 0 w 32"/>
                <a:gd name="T13" fmla="*/ 27 h 27"/>
                <a:gd name="T14" fmla="*/ 0 w 32"/>
                <a:gd name="T15" fmla="*/ 26 h 27"/>
                <a:gd name="T16" fmla="*/ 0 w 32"/>
                <a:gd name="T17" fmla="*/ 25 h 27"/>
                <a:gd name="T18" fmla="*/ 6 w 32"/>
                <a:gd name="T19" fmla="*/ 24 h 27"/>
                <a:gd name="T20" fmla="*/ 8 w 32"/>
                <a:gd name="T21" fmla="*/ 24 h 27"/>
                <a:gd name="T22" fmla="*/ 8 w 32"/>
                <a:gd name="T23" fmla="*/ 14 h 27"/>
                <a:gd name="T24" fmla="*/ 15 w 32"/>
                <a:gd name="T25" fmla="*/ 14 h 27"/>
                <a:gd name="T26" fmla="*/ 15 w 32"/>
                <a:gd name="T27" fmla="*/ 24 h 27"/>
                <a:gd name="T28" fmla="*/ 25 w 32"/>
                <a:gd name="T29" fmla="*/ 24 h 27"/>
                <a:gd name="T30" fmla="*/ 26 w 32"/>
                <a:gd name="T31" fmla="*/ 24 h 27"/>
                <a:gd name="T32" fmla="*/ 26 w 32"/>
                <a:gd name="T33" fmla="*/ 14 h 27"/>
                <a:gd name="T34" fmla="*/ 26 w 32"/>
                <a:gd name="T35" fmla="*/ 14 h 27"/>
                <a:gd name="T36" fmla="*/ 17 w 32"/>
                <a:gd name="T37" fmla="*/ 6 h 27"/>
                <a:gd name="T38" fmla="*/ 16 w 32"/>
                <a:gd name="T39" fmla="*/ 5 h 27"/>
                <a:gd name="T40" fmla="*/ 16 w 32"/>
                <a:gd name="T41" fmla="*/ 5 h 27"/>
                <a:gd name="T42" fmla="*/ 15 w 32"/>
                <a:gd name="T43" fmla="*/ 6 h 27"/>
                <a:gd name="T44" fmla="*/ 5 w 32"/>
                <a:gd name="T45" fmla="*/ 14 h 27"/>
                <a:gd name="T46" fmla="*/ 5 w 32"/>
                <a:gd name="T47" fmla="*/ 14 h 27"/>
                <a:gd name="T48" fmla="*/ 5 w 32"/>
                <a:gd name="T49" fmla="*/ 24 h 27"/>
                <a:gd name="T50" fmla="*/ 6 w 32"/>
                <a:gd name="T51" fmla="*/ 24 h 27"/>
                <a:gd name="T52" fmla="*/ 17 w 32"/>
                <a:gd name="T53" fmla="*/ 14 h 27"/>
                <a:gd name="T54" fmla="*/ 24 w 32"/>
                <a:gd name="T55" fmla="*/ 14 h 27"/>
                <a:gd name="T56" fmla="*/ 24 w 32"/>
                <a:gd name="T57" fmla="*/ 20 h 27"/>
                <a:gd name="T58" fmla="*/ 17 w 32"/>
                <a:gd name="T59" fmla="*/ 20 h 27"/>
                <a:gd name="T60" fmla="*/ 17 w 32"/>
                <a:gd name="T61" fmla="*/ 14 h 27"/>
                <a:gd name="T62" fmla="*/ 28 w 32"/>
                <a:gd name="T63" fmla="*/ 14 h 27"/>
                <a:gd name="T64" fmla="*/ 18 w 32"/>
                <a:gd name="T65" fmla="*/ 5 h 27"/>
                <a:gd name="T66" fmla="*/ 16 w 32"/>
                <a:gd name="T67" fmla="*/ 4 h 27"/>
                <a:gd name="T68" fmla="*/ 16 w 32"/>
                <a:gd name="T69" fmla="*/ 4 h 27"/>
                <a:gd name="T70" fmla="*/ 14 w 32"/>
                <a:gd name="T71" fmla="*/ 5 h 27"/>
                <a:gd name="T72" fmla="*/ 4 w 32"/>
                <a:gd name="T73" fmla="*/ 14 h 27"/>
                <a:gd name="T74" fmla="*/ 3 w 32"/>
                <a:gd name="T75" fmla="*/ 14 h 27"/>
                <a:gd name="T76" fmla="*/ 2 w 32"/>
                <a:gd name="T77" fmla="*/ 14 h 27"/>
                <a:gd name="T78" fmla="*/ 2 w 32"/>
                <a:gd name="T79" fmla="*/ 12 h 27"/>
                <a:gd name="T80" fmla="*/ 3 w 32"/>
                <a:gd name="T81" fmla="*/ 11 h 27"/>
                <a:gd name="T82" fmla="*/ 15 w 32"/>
                <a:gd name="T83" fmla="*/ 1 h 27"/>
                <a:gd name="T84" fmla="*/ 17 w 32"/>
                <a:gd name="T85" fmla="*/ 1 h 27"/>
                <a:gd name="T86" fmla="*/ 29 w 32"/>
                <a:gd name="T87" fmla="*/ 11 h 27"/>
                <a:gd name="T88" fmla="*/ 30 w 32"/>
                <a:gd name="T89" fmla="*/ 12 h 27"/>
                <a:gd name="T90" fmla="*/ 30 w 32"/>
                <a:gd name="T91" fmla="*/ 14 h 27"/>
                <a:gd name="T92" fmla="*/ 29 w 32"/>
                <a:gd name="T93" fmla="*/ 14 h 27"/>
                <a:gd name="T94" fmla="*/ 28 w 32"/>
                <a:gd name="T9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7">
                  <a:moveTo>
                    <a:pt x="0" y="25"/>
                  </a:moveTo>
                  <a:cubicBezTo>
                    <a:pt x="32" y="25"/>
                    <a:pt x="32" y="25"/>
                    <a:pt x="32" y="25"/>
                  </a:cubicBezTo>
                  <a:cubicBezTo>
                    <a:pt x="32" y="25"/>
                    <a:pt x="32" y="25"/>
                    <a:pt x="32" y="26"/>
                  </a:cubicBezTo>
                  <a:cubicBezTo>
                    <a:pt x="32" y="27"/>
                    <a:pt x="32" y="27"/>
                    <a:pt x="32" y="27"/>
                  </a:cubicBezTo>
                  <a:cubicBezTo>
                    <a:pt x="32" y="27"/>
                    <a:pt x="32" y="27"/>
                    <a:pt x="32" y="27"/>
                  </a:cubicBezTo>
                  <a:cubicBezTo>
                    <a:pt x="0" y="27"/>
                    <a:pt x="0" y="27"/>
                    <a:pt x="0" y="27"/>
                  </a:cubicBezTo>
                  <a:cubicBezTo>
                    <a:pt x="0" y="27"/>
                    <a:pt x="0" y="27"/>
                    <a:pt x="0" y="27"/>
                  </a:cubicBezTo>
                  <a:cubicBezTo>
                    <a:pt x="0" y="26"/>
                    <a:pt x="0" y="26"/>
                    <a:pt x="0" y="26"/>
                  </a:cubicBezTo>
                  <a:cubicBezTo>
                    <a:pt x="0" y="25"/>
                    <a:pt x="0" y="25"/>
                    <a:pt x="0" y="25"/>
                  </a:cubicBezTo>
                  <a:close/>
                  <a:moveTo>
                    <a:pt x="6" y="24"/>
                  </a:moveTo>
                  <a:cubicBezTo>
                    <a:pt x="8" y="24"/>
                    <a:pt x="8" y="24"/>
                    <a:pt x="8" y="24"/>
                  </a:cubicBezTo>
                  <a:cubicBezTo>
                    <a:pt x="8" y="21"/>
                    <a:pt x="8" y="18"/>
                    <a:pt x="8" y="14"/>
                  </a:cubicBezTo>
                  <a:cubicBezTo>
                    <a:pt x="15" y="14"/>
                    <a:pt x="15" y="14"/>
                    <a:pt x="15" y="14"/>
                  </a:cubicBezTo>
                  <a:cubicBezTo>
                    <a:pt x="15" y="18"/>
                    <a:pt x="15" y="21"/>
                    <a:pt x="15" y="24"/>
                  </a:cubicBezTo>
                  <a:cubicBezTo>
                    <a:pt x="25" y="24"/>
                    <a:pt x="25" y="24"/>
                    <a:pt x="25" y="24"/>
                  </a:cubicBezTo>
                  <a:cubicBezTo>
                    <a:pt x="26" y="24"/>
                    <a:pt x="26" y="24"/>
                    <a:pt x="26" y="24"/>
                  </a:cubicBezTo>
                  <a:cubicBezTo>
                    <a:pt x="26" y="21"/>
                    <a:pt x="26" y="17"/>
                    <a:pt x="26" y="14"/>
                  </a:cubicBezTo>
                  <a:cubicBezTo>
                    <a:pt x="26" y="14"/>
                    <a:pt x="26" y="14"/>
                    <a:pt x="26" y="14"/>
                  </a:cubicBezTo>
                  <a:cubicBezTo>
                    <a:pt x="17" y="6"/>
                    <a:pt x="17" y="6"/>
                    <a:pt x="17" y="6"/>
                  </a:cubicBezTo>
                  <a:cubicBezTo>
                    <a:pt x="17" y="5"/>
                    <a:pt x="16" y="5"/>
                    <a:pt x="16" y="5"/>
                  </a:cubicBezTo>
                  <a:cubicBezTo>
                    <a:pt x="16" y="5"/>
                    <a:pt x="16" y="5"/>
                    <a:pt x="16" y="5"/>
                  </a:cubicBezTo>
                  <a:cubicBezTo>
                    <a:pt x="16" y="5"/>
                    <a:pt x="15" y="5"/>
                    <a:pt x="15" y="6"/>
                  </a:cubicBezTo>
                  <a:cubicBezTo>
                    <a:pt x="5" y="14"/>
                    <a:pt x="5" y="14"/>
                    <a:pt x="5" y="14"/>
                  </a:cubicBezTo>
                  <a:cubicBezTo>
                    <a:pt x="5" y="14"/>
                    <a:pt x="5" y="14"/>
                    <a:pt x="5" y="14"/>
                  </a:cubicBezTo>
                  <a:cubicBezTo>
                    <a:pt x="5" y="17"/>
                    <a:pt x="5" y="21"/>
                    <a:pt x="5" y="24"/>
                  </a:cubicBezTo>
                  <a:cubicBezTo>
                    <a:pt x="5" y="24"/>
                    <a:pt x="6" y="24"/>
                    <a:pt x="6" y="24"/>
                  </a:cubicBezTo>
                  <a:close/>
                  <a:moveTo>
                    <a:pt x="17" y="14"/>
                  </a:moveTo>
                  <a:cubicBezTo>
                    <a:pt x="24" y="14"/>
                    <a:pt x="24" y="14"/>
                    <a:pt x="24" y="14"/>
                  </a:cubicBezTo>
                  <a:cubicBezTo>
                    <a:pt x="24" y="20"/>
                    <a:pt x="24" y="20"/>
                    <a:pt x="24" y="20"/>
                  </a:cubicBezTo>
                  <a:cubicBezTo>
                    <a:pt x="17" y="20"/>
                    <a:pt x="17" y="20"/>
                    <a:pt x="17" y="20"/>
                  </a:cubicBezTo>
                  <a:cubicBezTo>
                    <a:pt x="17" y="14"/>
                    <a:pt x="17" y="14"/>
                    <a:pt x="17" y="14"/>
                  </a:cubicBezTo>
                  <a:close/>
                  <a:moveTo>
                    <a:pt x="28" y="14"/>
                  </a:moveTo>
                  <a:cubicBezTo>
                    <a:pt x="18" y="5"/>
                    <a:pt x="18" y="5"/>
                    <a:pt x="18" y="5"/>
                  </a:cubicBezTo>
                  <a:cubicBezTo>
                    <a:pt x="17" y="4"/>
                    <a:pt x="16" y="4"/>
                    <a:pt x="16" y="4"/>
                  </a:cubicBezTo>
                  <a:cubicBezTo>
                    <a:pt x="16" y="4"/>
                    <a:pt x="16" y="4"/>
                    <a:pt x="16" y="4"/>
                  </a:cubicBezTo>
                  <a:cubicBezTo>
                    <a:pt x="15" y="4"/>
                    <a:pt x="15" y="4"/>
                    <a:pt x="14" y="5"/>
                  </a:cubicBezTo>
                  <a:cubicBezTo>
                    <a:pt x="4" y="14"/>
                    <a:pt x="4" y="14"/>
                    <a:pt x="4" y="14"/>
                  </a:cubicBezTo>
                  <a:cubicBezTo>
                    <a:pt x="3" y="14"/>
                    <a:pt x="3" y="14"/>
                    <a:pt x="3" y="14"/>
                  </a:cubicBezTo>
                  <a:cubicBezTo>
                    <a:pt x="3" y="14"/>
                    <a:pt x="2" y="14"/>
                    <a:pt x="2" y="14"/>
                  </a:cubicBezTo>
                  <a:cubicBezTo>
                    <a:pt x="2" y="13"/>
                    <a:pt x="2" y="13"/>
                    <a:pt x="2" y="12"/>
                  </a:cubicBezTo>
                  <a:cubicBezTo>
                    <a:pt x="2" y="12"/>
                    <a:pt x="3" y="12"/>
                    <a:pt x="3" y="11"/>
                  </a:cubicBezTo>
                  <a:cubicBezTo>
                    <a:pt x="15" y="1"/>
                    <a:pt x="15" y="1"/>
                    <a:pt x="15" y="1"/>
                  </a:cubicBezTo>
                  <a:cubicBezTo>
                    <a:pt x="15" y="0"/>
                    <a:pt x="16" y="0"/>
                    <a:pt x="17" y="1"/>
                  </a:cubicBezTo>
                  <a:cubicBezTo>
                    <a:pt x="29" y="11"/>
                    <a:pt x="29" y="11"/>
                    <a:pt x="29" y="11"/>
                  </a:cubicBezTo>
                  <a:cubicBezTo>
                    <a:pt x="29" y="12"/>
                    <a:pt x="30" y="12"/>
                    <a:pt x="30" y="12"/>
                  </a:cubicBezTo>
                  <a:cubicBezTo>
                    <a:pt x="30" y="13"/>
                    <a:pt x="30" y="13"/>
                    <a:pt x="30" y="14"/>
                  </a:cubicBezTo>
                  <a:cubicBezTo>
                    <a:pt x="29" y="14"/>
                    <a:pt x="29" y="14"/>
                    <a:pt x="29" y="14"/>
                  </a:cubicBezTo>
                  <a:lnTo>
                    <a:pt x="28" y="14"/>
                  </a:ln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5" name="Freeform 199">
              <a:extLst>
                <a:ext uri="{FF2B5EF4-FFF2-40B4-BE49-F238E27FC236}">
                  <a16:creationId xmlns:a16="http://schemas.microsoft.com/office/drawing/2014/main" id="{F66059C6-DDAD-CA80-CD6F-0835AB2C7F54}"/>
                </a:ext>
              </a:extLst>
            </p:cNvPr>
            <p:cNvSpPr>
              <a:spLocks noEditPoints="1"/>
            </p:cNvSpPr>
            <p:nvPr/>
          </p:nvSpPr>
          <p:spPr bwMode="auto">
            <a:xfrm>
              <a:off x="894658" y="2028892"/>
              <a:ext cx="307975" cy="260350"/>
            </a:xfrm>
            <a:custGeom>
              <a:avLst/>
              <a:gdLst>
                <a:gd name="T0" fmla="*/ 0 w 32"/>
                <a:gd name="T1" fmla="*/ 25 h 27"/>
                <a:gd name="T2" fmla="*/ 32 w 32"/>
                <a:gd name="T3" fmla="*/ 25 h 27"/>
                <a:gd name="T4" fmla="*/ 32 w 32"/>
                <a:gd name="T5" fmla="*/ 26 h 27"/>
                <a:gd name="T6" fmla="*/ 32 w 32"/>
                <a:gd name="T7" fmla="*/ 27 h 27"/>
                <a:gd name="T8" fmla="*/ 32 w 32"/>
                <a:gd name="T9" fmla="*/ 27 h 27"/>
                <a:gd name="T10" fmla="*/ 0 w 32"/>
                <a:gd name="T11" fmla="*/ 27 h 27"/>
                <a:gd name="T12" fmla="*/ 0 w 32"/>
                <a:gd name="T13" fmla="*/ 27 h 27"/>
                <a:gd name="T14" fmla="*/ 0 w 32"/>
                <a:gd name="T15" fmla="*/ 26 h 27"/>
                <a:gd name="T16" fmla="*/ 0 w 32"/>
                <a:gd name="T17" fmla="*/ 25 h 27"/>
                <a:gd name="T18" fmla="*/ 6 w 32"/>
                <a:gd name="T19" fmla="*/ 24 h 27"/>
                <a:gd name="T20" fmla="*/ 8 w 32"/>
                <a:gd name="T21" fmla="*/ 24 h 27"/>
                <a:gd name="T22" fmla="*/ 8 w 32"/>
                <a:gd name="T23" fmla="*/ 14 h 27"/>
                <a:gd name="T24" fmla="*/ 15 w 32"/>
                <a:gd name="T25" fmla="*/ 14 h 27"/>
                <a:gd name="T26" fmla="*/ 15 w 32"/>
                <a:gd name="T27" fmla="*/ 24 h 27"/>
                <a:gd name="T28" fmla="*/ 25 w 32"/>
                <a:gd name="T29" fmla="*/ 24 h 27"/>
                <a:gd name="T30" fmla="*/ 26 w 32"/>
                <a:gd name="T31" fmla="*/ 24 h 27"/>
                <a:gd name="T32" fmla="*/ 26 w 32"/>
                <a:gd name="T33" fmla="*/ 14 h 27"/>
                <a:gd name="T34" fmla="*/ 26 w 32"/>
                <a:gd name="T35" fmla="*/ 14 h 27"/>
                <a:gd name="T36" fmla="*/ 17 w 32"/>
                <a:gd name="T37" fmla="*/ 6 h 27"/>
                <a:gd name="T38" fmla="*/ 16 w 32"/>
                <a:gd name="T39" fmla="*/ 5 h 27"/>
                <a:gd name="T40" fmla="*/ 16 w 32"/>
                <a:gd name="T41" fmla="*/ 5 h 27"/>
                <a:gd name="T42" fmla="*/ 15 w 32"/>
                <a:gd name="T43" fmla="*/ 6 h 27"/>
                <a:gd name="T44" fmla="*/ 5 w 32"/>
                <a:gd name="T45" fmla="*/ 14 h 27"/>
                <a:gd name="T46" fmla="*/ 5 w 32"/>
                <a:gd name="T47" fmla="*/ 14 h 27"/>
                <a:gd name="T48" fmla="*/ 5 w 32"/>
                <a:gd name="T49" fmla="*/ 24 h 27"/>
                <a:gd name="T50" fmla="*/ 6 w 32"/>
                <a:gd name="T51" fmla="*/ 24 h 27"/>
                <a:gd name="T52" fmla="*/ 17 w 32"/>
                <a:gd name="T53" fmla="*/ 14 h 27"/>
                <a:gd name="T54" fmla="*/ 24 w 32"/>
                <a:gd name="T55" fmla="*/ 14 h 27"/>
                <a:gd name="T56" fmla="*/ 24 w 32"/>
                <a:gd name="T57" fmla="*/ 20 h 27"/>
                <a:gd name="T58" fmla="*/ 17 w 32"/>
                <a:gd name="T59" fmla="*/ 20 h 27"/>
                <a:gd name="T60" fmla="*/ 17 w 32"/>
                <a:gd name="T61" fmla="*/ 14 h 27"/>
                <a:gd name="T62" fmla="*/ 28 w 32"/>
                <a:gd name="T63" fmla="*/ 14 h 27"/>
                <a:gd name="T64" fmla="*/ 18 w 32"/>
                <a:gd name="T65" fmla="*/ 5 h 27"/>
                <a:gd name="T66" fmla="*/ 16 w 32"/>
                <a:gd name="T67" fmla="*/ 4 h 27"/>
                <a:gd name="T68" fmla="*/ 16 w 32"/>
                <a:gd name="T69" fmla="*/ 4 h 27"/>
                <a:gd name="T70" fmla="*/ 14 w 32"/>
                <a:gd name="T71" fmla="*/ 5 h 27"/>
                <a:gd name="T72" fmla="*/ 4 w 32"/>
                <a:gd name="T73" fmla="*/ 14 h 27"/>
                <a:gd name="T74" fmla="*/ 3 w 32"/>
                <a:gd name="T75" fmla="*/ 14 h 27"/>
                <a:gd name="T76" fmla="*/ 2 w 32"/>
                <a:gd name="T77" fmla="*/ 14 h 27"/>
                <a:gd name="T78" fmla="*/ 2 w 32"/>
                <a:gd name="T79" fmla="*/ 12 h 27"/>
                <a:gd name="T80" fmla="*/ 3 w 32"/>
                <a:gd name="T81" fmla="*/ 11 h 27"/>
                <a:gd name="T82" fmla="*/ 15 w 32"/>
                <a:gd name="T83" fmla="*/ 1 h 27"/>
                <a:gd name="T84" fmla="*/ 17 w 32"/>
                <a:gd name="T85" fmla="*/ 1 h 27"/>
                <a:gd name="T86" fmla="*/ 29 w 32"/>
                <a:gd name="T87" fmla="*/ 11 h 27"/>
                <a:gd name="T88" fmla="*/ 30 w 32"/>
                <a:gd name="T89" fmla="*/ 12 h 27"/>
                <a:gd name="T90" fmla="*/ 30 w 32"/>
                <a:gd name="T91" fmla="*/ 14 h 27"/>
                <a:gd name="T92" fmla="*/ 29 w 32"/>
                <a:gd name="T93" fmla="*/ 14 h 27"/>
                <a:gd name="T94" fmla="*/ 28 w 32"/>
                <a:gd name="T9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7">
                  <a:moveTo>
                    <a:pt x="0" y="25"/>
                  </a:moveTo>
                  <a:cubicBezTo>
                    <a:pt x="32" y="25"/>
                    <a:pt x="32" y="25"/>
                    <a:pt x="32" y="25"/>
                  </a:cubicBezTo>
                  <a:cubicBezTo>
                    <a:pt x="32" y="25"/>
                    <a:pt x="32" y="25"/>
                    <a:pt x="32" y="26"/>
                  </a:cubicBezTo>
                  <a:cubicBezTo>
                    <a:pt x="32" y="27"/>
                    <a:pt x="32" y="27"/>
                    <a:pt x="32" y="27"/>
                  </a:cubicBezTo>
                  <a:cubicBezTo>
                    <a:pt x="32" y="27"/>
                    <a:pt x="32" y="27"/>
                    <a:pt x="32" y="27"/>
                  </a:cubicBezTo>
                  <a:cubicBezTo>
                    <a:pt x="0" y="27"/>
                    <a:pt x="0" y="27"/>
                    <a:pt x="0" y="27"/>
                  </a:cubicBezTo>
                  <a:cubicBezTo>
                    <a:pt x="0" y="27"/>
                    <a:pt x="0" y="27"/>
                    <a:pt x="0" y="27"/>
                  </a:cubicBezTo>
                  <a:cubicBezTo>
                    <a:pt x="0" y="26"/>
                    <a:pt x="0" y="26"/>
                    <a:pt x="0" y="26"/>
                  </a:cubicBezTo>
                  <a:cubicBezTo>
                    <a:pt x="0" y="25"/>
                    <a:pt x="0" y="25"/>
                    <a:pt x="0" y="25"/>
                  </a:cubicBezTo>
                  <a:close/>
                  <a:moveTo>
                    <a:pt x="6" y="24"/>
                  </a:moveTo>
                  <a:cubicBezTo>
                    <a:pt x="8" y="24"/>
                    <a:pt x="8" y="24"/>
                    <a:pt x="8" y="24"/>
                  </a:cubicBezTo>
                  <a:cubicBezTo>
                    <a:pt x="8" y="21"/>
                    <a:pt x="8" y="18"/>
                    <a:pt x="8" y="14"/>
                  </a:cubicBezTo>
                  <a:cubicBezTo>
                    <a:pt x="15" y="14"/>
                    <a:pt x="15" y="14"/>
                    <a:pt x="15" y="14"/>
                  </a:cubicBezTo>
                  <a:cubicBezTo>
                    <a:pt x="15" y="18"/>
                    <a:pt x="15" y="21"/>
                    <a:pt x="15" y="24"/>
                  </a:cubicBezTo>
                  <a:cubicBezTo>
                    <a:pt x="25" y="24"/>
                    <a:pt x="25" y="24"/>
                    <a:pt x="25" y="24"/>
                  </a:cubicBezTo>
                  <a:cubicBezTo>
                    <a:pt x="26" y="24"/>
                    <a:pt x="26" y="24"/>
                    <a:pt x="26" y="24"/>
                  </a:cubicBezTo>
                  <a:cubicBezTo>
                    <a:pt x="26" y="21"/>
                    <a:pt x="26" y="17"/>
                    <a:pt x="26" y="14"/>
                  </a:cubicBezTo>
                  <a:cubicBezTo>
                    <a:pt x="26" y="14"/>
                    <a:pt x="26" y="14"/>
                    <a:pt x="26" y="14"/>
                  </a:cubicBezTo>
                  <a:cubicBezTo>
                    <a:pt x="17" y="6"/>
                    <a:pt x="17" y="6"/>
                    <a:pt x="17" y="6"/>
                  </a:cubicBezTo>
                  <a:cubicBezTo>
                    <a:pt x="17" y="5"/>
                    <a:pt x="16" y="5"/>
                    <a:pt x="16" y="5"/>
                  </a:cubicBezTo>
                  <a:cubicBezTo>
                    <a:pt x="16" y="5"/>
                    <a:pt x="16" y="5"/>
                    <a:pt x="16" y="5"/>
                  </a:cubicBezTo>
                  <a:cubicBezTo>
                    <a:pt x="16" y="5"/>
                    <a:pt x="15" y="5"/>
                    <a:pt x="15" y="6"/>
                  </a:cubicBezTo>
                  <a:cubicBezTo>
                    <a:pt x="5" y="14"/>
                    <a:pt x="5" y="14"/>
                    <a:pt x="5" y="14"/>
                  </a:cubicBezTo>
                  <a:cubicBezTo>
                    <a:pt x="5" y="14"/>
                    <a:pt x="5" y="14"/>
                    <a:pt x="5" y="14"/>
                  </a:cubicBezTo>
                  <a:cubicBezTo>
                    <a:pt x="5" y="17"/>
                    <a:pt x="5" y="21"/>
                    <a:pt x="5" y="24"/>
                  </a:cubicBezTo>
                  <a:cubicBezTo>
                    <a:pt x="5" y="24"/>
                    <a:pt x="6" y="24"/>
                    <a:pt x="6" y="24"/>
                  </a:cubicBezTo>
                  <a:close/>
                  <a:moveTo>
                    <a:pt x="17" y="14"/>
                  </a:moveTo>
                  <a:cubicBezTo>
                    <a:pt x="24" y="14"/>
                    <a:pt x="24" y="14"/>
                    <a:pt x="24" y="14"/>
                  </a:cubicBezTo>
                  <a:cubicBezTo>
                    <a:pt x="24" y="20"/>
                    <a:pt x="24" y="20"/>
                    <a:pt x="24" y="20"/>
                  </a:cubicBezTo>
                  <a:cubicBezTo>
                    <a:pt x="17" y="20"/>
                    <a:pt x="17" y="20"/>
                    <a:pt x="17" y="20"/>
                  </a:cubicBezTo>
                  <a:cubicBezTo>
                    <a:pt x="17" y="14"/>
                    <a:pt x="17" y="14"/>
                    <a:pt x="17" y="14"/>
                  </a:cubicBezTo>
                  <a:close/>
                  <a:moveTo>
                    <a:pt x="28" y="14"/>
                  </a:moveTo>
                  <a:cubicBezTo>
                    <a:pt x="18" y="5"/>
                    <a:pt x="18" y="5"/>
                    <a:pt x="18" y="5"/>
                  </a:cubicBezTo>
                  <a:cubicBezTo>
                    <a:pt x="17" y="4"/>
                    <a:pt x="16" y="4"/>
                    <a:pt x="16" y="4"/>
                  </a:cubicBezTo>
                  <a:cubicBezTo>
                    <a:pt x="16" y="4"/>
                    <a:pt x="16" y="4"/>
                    <a:pt x="16" y="4"/>
                  </a:cubicBezTo>
                  <a:cubicBezTo>
                    <a:pt x="15" y="4"/>
                    <a:pt x="15" y="4"/>
                    <a:pt x="14" y="5"/>
                  </a:cubicBezTo>
                  <a:cubicBezTo>
                    <a:pt x="4" y="14"/>
                    <a:pt x="4" y="14"/>
                    <a:pt x="4" y="14"/>
                  </a:cubicBezTo>
                  <a:cubicBezTo>
                    <a:pt x="3" y="14"/>
                    <a:pt x="3" y="14"/>
                    <a:pt x="3" y="14"/>
                  </a:cubicBezTo>
                  <a:cubicBezTo>
                    <a:pt x="3" y="14"/>
                    <a:pt x="2" y="14"/>
                    <a:pt x="2" y="14"/>
                  </a:cubicBezTo>
                  <a:cubicBezTo>
                    <a:pt x="2" y="13"/>
                    <a:pt x="2" y="13"/>
                    <a:pt x="2" y="12"/>
                  </a:cubicBezTo>
                  <a:cubicBezTo>
                    <a:pt x="2" y="12"/>
                    <a:pt x="3" y="12"/>
                    <a:pt x="3" y="11"/>
                  </a:cubicBezTo>
                  <a:cubicBezTo>
                    <a:pt x="15" y="1"/>
                    <a:pt x="15" y="1"/>
                    <a:pt x="15" y="1"/>
                  </a:cubicBezTo>
                  <a:cubicBezTo>
                    <a:pt x="15" y="0"/>
                    <a:pt x="16" y="0"/>
                    <a:pt x="17" y="1"/>
                  </a:cubicBezTo>
                  <a:cubicBezTo>
                    <a:pt x="29" y="11"/>
                    <a:pt x="29" y="11"/>
                    <a:pt x="29" y="11"/>
                  </a:cubicBezTo>
                  <a:cubicBezTo>
                    <a:pt x="29" y="12"/>
                    <a:pt x="30" y="12"/>
                    <a:pt x="30" y="12"/>
                  </a:cubicBezTo>
                  <a:cubicBezTo>
                    <a:pt x="30" y="13"/>
                    <a:pt x="30" y="13"/>
                    <a:pt x="30" y="14"/>
                  </a:cubicBezTo>
                  <a:cubicBezTo>
                    <a:pt x="29" y="14"/>
                    <a:pt x="29" y="14"/>
                    <a:pt x="29" y="14"/>
                  </a:cubicBezTo>
                  <a:lnTo>
                    <a:pt x="28" y="14"/>
                  </a:ln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6" name="Freeform 199">
              <a:extLst>
                <a:ext uri="{FF2B5EF4-FFF2-40B4-BE49-F238E27FC236}">
                  <a16:creationId xmlns:a16="http://schemas.microsoft.com/office/drawing/2014/main" id="{1E54CFB0-8A1C-163E-CB6B-9F4F505055C8}"/>
                </a:ext>
              </a:extLst>
            </p:cNvPr>
            <p:cNvSpPr>
              <a:spLocks noEditPoints="1"/>
            </p:cNvSpPr>
            <p:nvPr/>
          </p:nvSpPr>
          <p:spPr bwMode="auto">
            <a:xfrm>
              <a:off x="1033405" y="2680529"/>
              <a:ext cx="307975" cy="260350"/>
            </a:xfrm>
            <a:custGeom>
              <a:avLst/>
              <a:gdLst>
                <a:gd name="T0" fmla="*/ 0 w 32"/>
                <a:gd name="T1" fmla="*/ 25 h 27"/>
                <a:gd name="T2" fmla="*/ 32 w 32"/>
                <a:gd name="T3" fmla="*/ 25 h 27"/>
                <a:gd name="T4" fmla="*/ 32 w 32"/>
                <a:gd name="T5" fmla="*/ 26 h 27"/>
                <a:gd name="T6" fmla="*/ 32 w 32"/>
                <a:gd name="T7" fmla="*/ 27 h 27"/>
                <a:gd name="T8" fmla="*/ 32 w 32"/>
                <a:gd name="T9" fmla="*/ 27 h 27"/>
                <a:gd name="T10" fmla="*/ 0 w 32"/>
                <a:gd name="T11" fmla="*/ 27 h 27"/>
                <a:gd name="T12" fmla="*/ 0 w 32"/>
                <a:gd name="T13" fmla="*/ 27 h 27"/>
                <a:gd name="T14" fmla="*/ 0 w 32"/>
                <a:gd name="T15" fmla="*/ 26 h 27"/>
                <a:gd name="T16" fmla="*/ 0 w 32"/>
                <a:gd name="T17" fmla="*/ 25 h 27"/>
                <a:gd name="T18" fmla="*/ 6 w 32"/>
                <a:gd name="T19" fmla="*/ 24 h 27"/>
                <a:gd name="T20" fmla="*/ 8 w 32"/>
                <a:gd name="T21" fmla="*/ 24 h 27"/>
                <a:gd name="T22" fmla="*/ 8 w 32"/>
                <a:gd name="T23" fmla="*/ 14 h 27"/>
                <a:gd name="T24" fmla="*/ 15 w 32"/>
                <a:gd name="T25" fmla="*/ 14 h 27"/>
                <a:gd name="T26" fmla="*/ 15 w 32"/>
                <a:gd name="T27" fmla="*/ 24 h 27"/>
                <a:gd name="T28" fmla="*/ 25 w 32"/>
                <a:gd name="T29" fmla="*/ 24 h 27"/>
                <a:gd name="T30" fmla="*/ 26 w 32"/>
                <a:gd name="T31" fmla="*/ 24 h 27"/>
                <a:gd name="T32" fmla="*/ 26 w 32"/>
                <a:gd name="T33" fmla="*/ 14 h 27"/>
                <a:gd name="T34" fmla="*/ 26 w 32"/>
                <a:gd name="T35" fmla="*/ 14 h 27"/>
                <a:gd name="T36" fmla="*/ 17 w 32"/>
                <a:gd name="T37" fmla="*/ 6 h 27"/>
                <a:gd name="T38" fmla="*/ 16 w 32"/>
                <a:gd name="T39" fmla="*/ 5 h 27"/>
                <a:gd name="T40" fmla="*/ 16 w 32"/>
                <a:gd name="T41" fmla="*/ 5 h 27"/>
                <a:gd name="T42" fmla="*/ 15 w 32"/>
                <a:gd name="T43" fmla="*/ 6 h 27"/>
                <a:gd name="T44" fmla="*/ 5 w 32"/>
                <a:gd name="T45" fmla="*/ 14 h 27"/>
                <a:gd name="T46" fmla="*/ 5 w 32"/>
                <a:gd name="T47" fmla="*/ 14 h 27"/>
                <a:gd name="T48" fmla="*/ 5 w 32"/>
                <a:gd name="T49" fmla="*/ 24 h 27"/>
                <a:gd name="T50" fmla="*/ 6 w 32"/>
                <a:gd name="T51" fmla="*/ 24 h 27"/>
                <a:gd name="T52" fmla="*/ 17 w 32"/>
                <a:gd name="T53" fmla="*/ 14 h 27"/>
                <a:gd name="T54" fmla="*/ 24 w 32"/>
                <a:gd name="T55" fmla="*/ 14 h 27"/>
                <a:gd name="T56" fmla="*/ 24 w 32"/>
                <a:gd name="T57" fmla="*/ 20 h 27"/>
                <a:gd name="T58" fmla="*/ 17 w 32"/>
                <a:gd name="T59" fmla="*/ 20 h 27"/>
                <a:gd name="T60" fmla="*/ 17 w 32"/>
                <a:gd name="T61" fmla="*/ 14 h 27"/>
                <a:gd name="T62" fmla="*/ 28 w 32"/>
                <a:gd name="T63" fmla="*/ 14 h 27"/>
                <a:gd name="T64" fmla="*/ 18 w 32"/>
                <a:gd name="T65" fmla="*/ 5 h 27"/>
                <a:gd name="T66" fmla="*/ 16 w 32"/>
                <a:gd name="T67" fmla="*/ 4 h 27"/>
                <a:gd name="T68" fmla="*/ 16 w 32"/>
                <a:gd name="T69" fmla="*/ 4 h 27"/>
                <a:gd name="T70" fmla="*/ 14 w 32"/>
                <a:gd name="T71" fmla="*/ 5 h 27"/>
                <a:gd name="T72" fmla="*/ 4 w 32"/>
                <a:gd name="T73" fmla="*/ 14 h 27"/>
                <a:gd name="T74" fmla="*/ 3 w 32"/>
                <a:gd name="T75" fmla="*/ 14 h 27"/>
                <a:gd name="T76" fmla="*/ 2 w 32"/>
                <a:gd name="T77" fmla="*/ 14 h 27"/>
                <a:gd name="T78" fmla="*/ 2 w 32"/>
                <a:gd name="T79" fmla="*/ 12 h 27"/>
                <a:gd name="T80" fmla="*/ 3 w 32"/>
                <a:gd name="T81" fmla="*/ 11 h 27"/>
                <a:gd name="T82" fmla="*/ 15 w 32"/>
                <a:gd name="T83" fmla="*/ 1 h 27"/>
                <a:gd name="T84" fmla="*/ 17 w 32"/>
                <a:gd name="T85" fmla="*/ 1 h 27"/>
                <a:gd name="T86" fmla="*/ 29 w 32"/>
                <a:gd name="T87" fmla="*/ 11 h 27"/>
                <a:gd name="T88" fmla="*/ 30 w 32"/>
                <a:gd name="T89" fmla="*/ 12 h 27"/>
                <a:gd name="T90" fmla="*/ 30 w 32"/>
                <a:gd name="T91" fmla="*/ 14 h 27"/>
                <a:gd name="T92" fmla="*/ 29 w 32"/>
                <a:gd name="T93" fmla="*/ 14 h 27"/>
                <a:gd name="T94" fmla="*/ 28 w 32"/>
                <a:gd name="T9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7">
                  <a:moveTo>
                    <a:pt x="0" y="25"/>
                  </a:moveTo>
                  <a:cubicBezTo>
                    <a:pt x="32" y="25"/>
                    <a:pt x="32" y="25"/>
                    <a:pt x="32" y="25"/>
                  </a:cubicBezTo>
                  <a:cubicBezTo>
                    <a:pt x="32" y="25"/>
                    <a:pt x="32" y="25"/>
                    <a:pt x="32" y="26"/>
                  </a:cubicBezTo>
                  <a:cubicBezTo>
                    <a:pt x="32" y="27"/>
                    <a:pt x="32" y="27"/>
                    <a:pt x="32" y="27"/>
                  </a:cubicBezTo>
                  <a:cubicBezTo>
                    <a:pt x="32" y="27"/>
                    <a:pt x="32" y="27"/>
                    <a:pt x="32" y="27"/>
                  </a:cubicBezTo>
                  <a:cubicBezTo>
                    <a:pt x="0" y="27"/>
                    <a:pt x="0" y="27"/>
                    <a:pt x="0" y="27"/>
                  </a:cubicBezTo>
                  <a:cubicBezTo>
                    <a:pt x="0" y="27"/>
                    <a:pt x="0" y="27"/>
                    <a:pt x="0" y="27"/>
                  </a:cubicBezTo>
                  <a:cubicBezTo>
                    <a:pt x="0" y="26"/>
                    <a:pt x="0" y="26"/>
                    <a:pt x="0" y="26"/>
                  </a:cubicBezTo>
                  <a:cubicBezTo>
                    <a:pt x="0" y="25"/>
                    <a:pt x="0" y="25"/>
                    <a:pt x="0" y="25"/>
                  </a:cubicBezTo>
                  <a:close/>
                  <a:moveTo>
                    <a:pt x="6" y="24"/>
                  </a:moveTo>
                  <a:cubicBezTo>
                    <a:pt x="8" y="24"/>
                    <a:pt x="8" y="24"/>
                    <a:pt x="8" y="24"/>
                  </a:cubicBezTo>
                  <a:cubicBezTo>
                    <a:pt x="8" y="21"/>
                    <a:pt x="8" y="18"/>
                    <a:pt x="8" y="14"/>
                  </a:cubicBezTo>
                  <a:cubicBezTo>
                    <a:pt x="15" y="14"/>
                    <a:pt x="15" y="14"/>
                    <a:pt x="15" y="14"/>
                  </a:cubicBezTo>
                  <a:cubicBezTo>
                    <a:pt x="15" y="18"/>
                    <a:pt x="15" y="21"/>
                    <a:pt x="15" y="24"/>
                  </a:cubicBezTo>
                  <a:cubicBezTo>
                    <a:pt x="25" y="24"/>
                    <a:pt x="25" y="24"/>
                    <a:pt x="25" y="24"/>
                  </a:cubicBezTo>
                  <a:cubicBezTo>
                    <a:pt x="26" y="24"/>
                    <a:pt x="26" y="24"/>
                    <a:pt x="26" y="24"/>
                  </a:cubicBezTo>
                  <a:cubicBezTo>
                    <a:pt x="26" y="21"/>
                    <a:pt x="26" y="17"/>
                    <a:pt x="26" y="14"/>
                  </a:cubicBezTo>
                  <a:cubicBezTo>
                    <a:pt x="26" y="14"/>
                    <a:pt x="26" y="14"/>
                    <a:pt x="26" y="14"/>
                  </a:cubicBezTo>
                  <a:cubicBezTo>
                    <a:pt x="17" y="6"/>
                    <a:pt x="17" y="6"/>
                    <a:pt x="17" y="6"/>
                  </a:cubicBezTo>
                  <a:cubicBezTo>
                    <a:pt x="17" y="5"/>
                    <a:pt x="16" y="5"/>
                    <a:pt x="16" y="5"/>
                  </a:cubicBezTo>
                  <a:cubicBezTo>
                    <a:pt x="16" y="5"/>
                    <a:pt x="16" y="5"/>
                    <a:pt x="16" y="5"/>
                  </a:cubicBezTo>
                  <a:cubicBezTo>
                    <a:pt x="16" y="5"/>
                    <a:pt x="15" y="5"/>
                    <a:pt x="15" y="6"/>
                  </a:cubicBezTo>
                  <a:cubicBezTo>
                    <a:pt x="5" y="14"/>
                    <a:pt x="5" y="14"/>
                    <a:pt x="5" y="14"/>
                  </a:cubicBezTo>
                  <a:cubicBezTo>
                    <a:pt x="5" y="14"/>
                    <a:pt x="5" y="14"/>
                    <a:pt x="5" y="14"/>
                  </a:cubicBezTo>
                  <a:cubicBezTo>
                    <a:pt x="5" y="17"/>
                    <a:pt x="5" y="21"/>
                    <a:pt x="5" y="24"/>
                  </a:cubicBezTo>
                  <a:cubicBezTo>
                    <a:pt x="5" y="24"/>
                    <a:pt x="6" y="24"/>
                    <a:pt x="6" y="24"/>
                  </a:cubicBezTo>
                  <a:close/>
                  <a:moveTo>
                    <a:pt x="17" y="14"/>
                  </a:moveTo>
                  <a:cubicBezTo>
                    <a:pt x="24" y="14"/>
                    <a:pt x="24" y="14"/>
                    <a:pt x="24" y="14"/>
                  </a:cubicBezTo>
                  <a:cubicBezTo>
                    <a:pt x="24" y="20"/>
                    <a:pt x="24" y="20"/>
                    <a:pt x="24" y="20"/>
                  </a:cubicBezTo>
                  <a:cubicBezTo>
                    <a:pt x="17" y="20"/>
                    <a:pt x="17" y="20"/>
                    <a:pt x="17" y="20"/>
                  </a:cubicBezTo>
                  <a:cubicBezTo>
                    <a:pt x="17" y="14"/>
                    <a:pt x="17" y="14"/>
                    <a:pt x="17" y="14"/>
                  </a:cubicBezTo>
                  <a:close/>
                  <a:moveTo>
                    <a:pt x="28" y="14"/>
                  </a:moveTo>
                  <a:cubicBezTo>
                    <a:pt x="18" y="5"/>
                    <a:pt x="18" y="5"/>
                    <a:pt x="18" y="5"/>
                  </a:cubicBezTo>
                  <a:cubicBezTo>
                    <a:pt x="17" y="4"/>
                    <a:pt x="16" y="4"/>
                    <a:pt x="16" y="4"/>
                  </a:cubicBezTo>
                  <a:cubicBezTo>
                    <a:pt x="16" y="4"/>
                    <a:pt x="16" y="4"/>
                    <a:pt x="16" y="4"/>
                  </a:cubicBezTo>
                  <a:cubicBezTo>
                    <a:pt x="15" y="4"/>
                    <a:pt x="15" y="4"/>
                    <a:pt x="14" y="5"/>
                  </a:cubicBezTo>
                  <a:cubicBezTo>
                    <a:pt x="4" y="14"/>
                    <a:pt x="4" y="14"/>
                    <a:pt x="4" y="14"/>
                  </a:cubicBezTo>
                  <a:cubicBezTo>
                    <a:pt x="3" y="14"/>
                    <a:pt x="3" y="14"/>
                    <a:pt x="3" y="14"/>
                  </a:cubicBezTo>
                  <a:cubicBezTo>
                    <a:pt x="3" y="14"/>
                    <a:pt x="2" y="14"/>
                    <a:pt x="2" y="14"/>
                  </a:cubicBezTo>
                  <a:cubicBezTo>
                    <a:pt x="2" y="13"/>
                    <a:pt x="2" y="13"/>
                    <a:pt x="2" y="12"/>
                  </a:cubicBezTo>
                  <a:cubicBezTo>
                    <a:pt x="2" y="12"/>
                    <a:pt x="3" y="12"/>
                    <a:pt x="3" y="11"/>
                  </a:cubicBezTo>
                  <a:cubicBezTo>
                    <a:pt x="15" y="1"/>
                    <a:pt x="15" y="1"/>
                    <a:pt x="15" y="1"/>
                  </a:cubicBezTo>
                  <a:cubicBezTo>
                    <a:pt x="15" y="0"/>
                    <a:pt x="16" y="0"/>
                    <a:pt x="17" y="1"/>
                  </a:cubicBezTo>
                  <a:cubicBezTo>
                    <a:pt x="29" y="11"/>
                    <a:pt x="29" y="11"/>
                    <a:pt x="29" y="11"/>
                  </a:cubicBezTo>
                  <a:cubicBezTo>
                    <a:pt x="29" y="12"/>
                    <a:pt x="30" y="12"/>
                    <a:pt x="30" y="12"/>
                  </a:cubicBezTo>
                  <a:cubicBezTo>
                    <a:pt x="30" y="13"/>
                    <a:pt x="30" y="13"/>
                    <a:pt x="30" y="14"/>
                  </a:cubicBezTo>
                  <a:cubicBezTo>
                    <a:pt x="29" y="14"/>
                    <a:pt x="29" y="14"/>
                    <a:pt x="29" y="14"/>
                  </a:cubicBezTo>
                  <a:lnTo>
                    <a:pt x="28" y="14"/>
                  </a:ln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9" name="Freeform 199">
              <a:extLst>
                <a:ext uri="{FF2B5EF4-FFF2-40B4-BE49-F238E27FC236}">
                  <a16:creationId xmlns:a16="http://schemas.microsoft.com/office/drawing/2014/main" id="{EE75C080-F468-5F37-99CE-35264BD4B4BE}"/>
                </a:ext>
              </a:extLst>
            </p:cNvPr>
            <p:cNvSpPr>
              <a:spLocks noEditPoints="1"/>
            </p:cNvSpPr>
            <p:nvPr/>
          </p:nvSpPr>
          <p:spPr bwMode="auto">
            <a:xfrm>
              <a:off x="1392288" y="2279116"/>
              <a:ext cx="307975" cy="260350"/>
            </a:xfrm>
            <a:custGeom>
              <a:avLst/>
              <a:gdLst>
                <a:gd name="T0" fmla="*/ 0 w 32"/>
                <a:gd name="T1" fmla="*/ 25 h 27"/>
                <a:gd name="T2" fmla="*/ 32 w 32"/>
                <a:gd name="T3" fmla="*/ 25 h 27"/>
                <a:gd name="T4" fmla="*/ 32 w 32"/>
                <a:gd name="T5" fmla="*/ 26 h 27"/>
                <a:gd name="T6" fmla="*/ 32 w 32"/>
                <a:gd name="T7" fmla="*/ 27 h 27"/>
                <a:gd name="T8" fmla="*/ 32 w 32"/>
                <a:gd name="T9" fmla="*/ 27 h 27"/>
                <a:gd name="T10" fmla="*/ 0 w 32"/>
                <a:gd name="T11" fmla="*/ 27 h 27"/>
                <a:gd name="T12" fmla="*/ 0 w 32"/>
                <a:gd name="T13" fmla="*/ 27 h 27"/>
                <a:gd name="T14" fmla="*/ 0 w 32"/>
                <a:gd name="T15" fmla="*/ 26 h 27"/>
                <a:gd name="T16" fmla="*/ 0 w 32"/>
                <a:gd name="T17" fmla="*/ 25 h 27"/>
                <a:gd name="T18" fmla="*/ 6 w 32"/>
                <a:gd name="T19" fmla="*/ 24 h 27"/>
                <a:gd name="T20" fmla="*/ 8 w 32"/>
                <a:gd name="T21" fmla="*/ 24 h 27"/>
                <a:gd name="T22" fmla="*/ 8 w 32"/>
                <a:gd name="T23" fmla="*/ 14 h 27"/>
                <a:gd name="T24" fmla="*/ 15 w 32"/>
                <a:gd name="T25" fmla="*/ 14 h 27"/>
                <a:gd name="T26" fmla="*/ 15 w 32"/>
                <a:gd name="T27" fmla="*/ 24 h 27"/>
                <a:gd name="T28" fmla="*/ 25 w 32"/>
                <a:gd name="T29" fmla="*/ 24 h 27"/>
                <a:gd name="T30" fmla="*/ 26 w 32"/>
                <a:gd name="T31" fmla="*/ 24 h 27"/>
                <a:gd name="T32" fmla="*/ 26 w 32"/>
                <a:gd name="T33" fmla="*/ 14 h 27"/>
                <a:gd name="T34" fmla="*/ 26 w 32"/>
                <a:gd name="T35" fmla="*/ 14 h 27"/>
                <a:gd name="T36" fmla="*/ 17 w 32"/>
                <a:gd name="T37" fmla="*/ 6 h 27"/>
                <a:gd name="T38" fmla="*/ 16 w 32"/>
                <a:gd name="T39" fmla="*/ 5 h 27"/>
                <a:gd name="T40" fmla="*/ 16 w 32"/>
                <a:gd name="T41" fmla="*/ 5 h 27"/>
                <a:gd name="T42" fmla="*/ 15 w 32"/>
                <a:gd name="T43" fmla="*/ 6 h 27"/>
                <a:gd name="T44" fmla="*/ 5 w 32"/>
                <a:gd name="T45" fmla="*/ 14 h 27"/>
                <a:gd name="T46" fmla="*/ 5 w 32"/>
                <a:gd name="T47" fmla="*/ 14 h 27"/>
                <a:gd name="T48" fmla="*/ 5 w 32"/>
                <a:gd name="T49" fmla="*/ 24 h 27"/>
                <a:gd name="T50" fmla="*/ 6 w 32"/>
                <a:gd name="T51" fmla="*/ 24 h 27"/>
                <a:gd name="T52" fmla="*/ 17 w 32"/>
                <a:gd name="T53" fmla="*/ 14 h 27"/>
                <a:gd name="T54" fmla="*/ 24 w 32"/>
                <a:gd name="T55" fmla="*/ 14 h 27"/>
                <a:gd name="T56" fmla="*/ 24 w 32"/>
                <a:gd name="T57" fmla="*/ 20 h 27"/>
                <a:gd name="T58" fmla="*/ 17 w 32"/>
                <a:gd name="T59" fmla="*/ 20 h 27"/>
                <a:gd name="T60" fmla="*/ 17 w 32"/>
                <a:gd name="T61" fmla="*/ 14 h 27"/>
                <a:gd name="T62" fmla="*/ 28 w 32"/>
                <a:gd name="T63" fmla="*/ 14 h 27"/>
                <a:gd name="T64" fmla="*/ 18 w 32"/>
                <a:gd name="T65" fmla="*/ 5 h 27"/>
                <a:gd name="T66" fmla="*/ 16 w 32"/>
                <a:gd name="T67" fmla="*/ 4 h 27"/>
                <a:gd name="T68" fmla="*/ 16 w 32"/>
                <a:gd name="T69" fmla="*/ 4 h 27"/>
                <a:gd name="T70" fmla="*/ 14 w 32"/>
                <a:gd name="T71" fmla="*/ 5 h 27"/>
                <a:gd name="T72" fmla="*/ 4 w 32"/>
                <a:gd name="T73" fmla="*/ 14 h 27"/>
                <a:gd name="T74" fmla="*/ 3 w 32"/>
                <a:gd name="T75" fmla="*/ 14 h 27"/>
                <a:gd name="T76" fmla="*/ 2 w 32"/>
                <a:gd name="T77" fmla="*/ 14 h 27"/>
                <a:gd name="T78" fmla="*/ 2 w 32"/>
                <a:gd name="T79" fmla="*/ 12 h 27"/>
                <a:gd name="T80" fmla="*/ 3 w 32"/>
                <a:gd name="T81" fmla="*/ 11 h 27"/>
                <a:gd name="T82" fmla="*/ 15 w 32"/>
                <a:gd name="T83" fmla="*/ 1 h 27"/>
                <a:gd name="T84" fmla="*/ 17 w 32"/>
                <a:gd name="T85" fmla="*/ 1 h 27"/>
                <a:gd name="T86" fmla="*/ 29 w 32"/>
                <a:gd name="T87" fmla="*/ 11 h 27"/>
                <a:gd name="T88" fmla="*/ 30 w 32"/>
                <a:gd name="T89" fmla="*/ 12 h 27"/>
                <a:gd name="T90" fmla="*/ 30 w 32"/>
                <a:gd name="T91" fmla="*/ 14 h 27"/>
                <a:gd name="T92" fmla="*/ 29 w 32"/>
                <a:gd name="T93" fmla="*/ 14 h 27"/>
                <a:gd name="T94" fmla="*/ 28 w 32"/>
                <a:gd name="T9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 h="27">
                  <a:moveTo>
                    <a:pt x="0" y="25"/>
                  </a:moveTo>
                  <a:cubicBezTo>
                    <a:pt x="32" y="25"/>
                    <a:pt x="32" y="25"/>
                    <a:pt x="32" y="25"/>
                  </a:cubicBezTo>
                  <a:cubicBezTo>
                    <a:pt x="32" y="25"/>
                    <a:pt x="32" y="25"/>
                    <a:pt x="32" y="26"/>
                  </a:cubicBezTo>
                  <a:cubicBezTo>
                    <a:pt x="32" y="27"/>
                    <a:pt x="32" y="27"/>
                    <a:pt x="32" y="27"/>
                  </a:cubicBezTo>
                  <a:cubicBezTo>
                    <a:pt x="32" y="27"/>
                    <a:pt x="32" y="27"/>
                    <a:pt x="32" y="27"/>
                  </a:cubicBezTo>
                  <a:cubicBezTo>
                    <a:pt x="0" y="27"/>
                    <a:pt x="0" y="27"/>
                    <a:pt x="0" y="27"/>
                  </a:cubicBezTo>
                  <a:cubicBezTo>
                    <a:pt x="0" y="27"/>
                    <a:pt x="0" y="27"/>
                    <a:pt x="0" y="27"/>
                  </a:cubicBezTo>
                  <a:cubicBezTo>
                    <a:pt x="0" y="26"/>
                    <a:pt x="0" y="26"/>
                    <a:pt x="0" y="26"/>
                  </a:cubicBezTo>
                  <a:cubicBezTo>
                    <a:pt x="0" y="25"/>
                    <a:pt x="0" y="25"/>
                    <a:pt x="0" y="25"/>
                  </a:cubicBezTo>
                  <a:close/>
                  <a:moveTo>
                    <a:pt x="6" y="24"/>
                  </a:moveTo>
                  <a:cubicBezTo>
                    <a:pt x="8" y="24"/>
                    <a:pt x="8" y="24"/>
                    <a:pt x="8" y="24"/>
                  </a:cubicBezTo>
                  <a:cubicBezTo>
                    <a:pt x="8" y="21"/>
                    <a:pt x="8" y="18"/>
                    <a:pt x="8" y="14"/>
                  </a:cubicBezTo>
                  <a:cubicBezTo>
                    <a:pt x="15" y="14"/>
                    <a:pt x="15" y="14"/>
                    <a:pt x="15" y="14"/>
                  </a:cubicBezTo>
                  <a:cubicBezTo>
                    <a:pt x="15" y="18"/>
                    <a:pt x="15" y="21"/>
                    <a:pt x="15" y="24"/>
                  </a:cubicBezTo>
                  <a:cubicBezTo>
                    <a:pt x="25" y="24"/>
                    <a:pt x="25" y="24"/>
                    <a:pt x="25" y="24"/>
                  </a:cubicBezTo>
                  <a:cubicBezTo>
                    <a:pt x="26" y="24"/>
                    <a:pt x="26" y="24"/>
                    <a:pt x="26" y="24"/>
                  </a:cubicBezTo>
                  <a:cubicBezTo>
                    <a:pt x="26" y="21"/>
                    <a:pt x="26" y="17"/>
                    <a:pt x="26" y="14"/>
                  </a:cubicBezTo>
                  <a:cubicBezTo>
                    <a:pt x="26" y="14"/>
                    <a:pt x="26" y="14"/>
                    <a:pt x="26" y="14"/>
                  </a:cubicBezTo>
                  <a:cubicBezTo>
                    <a:pt x="17" y="6"/>
                    <a:pt x="17" y="6"/>
                    <a:pt x="17" y="6"/>
                  </a:cubicBezTo>
                  <a:cubicBezTo>
                    <a:pt x="17" y="5"/>
                    <a:pt x="16" y="5"/>
                    <a:pt x="16" y="5"/>
                  </a:cubicBezTo>
                  <a:cubicBezTo>
                    <a:pt x="16" y="5"/>
                    <a:pt x="16" y="5"/>
                    <a:pt x="16" y="5"/>
                  </a:cubicBezTo>
                  <a:cubicBezTo>
                    <a:pt x="16" y="5"/>
                    <a:pt x="15" y="5"/>
                    <a:pt x="15" y="6"/>
                  </a:cubicBezTo>
                  <a:cubicBezTo>
                    <a:pt x="5" y="14"/>
                    <a:pt x="5" y="14"/>
                    <a:pt x="5" y="14"/>
                  </a:cubicBezTo>
                  <a:cubicBezTo>
                    <a:pt x="5" y="14"/>
                    <a:pt x="5" y="14"/>
                    <a:pt x="5" y="14"/>
                  </a:cubicBezTo>
                  <a:cubicBezTo>
                    <a:pt x="5" y="17"/>
                    <a:pt x="5" y="21"/>
                    <a:pt x="5" y="24"/>
                  </a:cubicBezTo>
                  <a:cubicBezTo>
                    <a:pt x="5" y="24"/>
                    <a:pt x="6" y="24"/>
                    <a:pt x="6" y="24"/>
                  </a:cubicBezTo>
                  <a:close/>
                  <a:moveTo>
                    <a:pt x="17" y="14"/>
                  </a:moveTo>
                  <a:cubicBezTo>
                    <a:pt x="24" y="14"/>
                    <a:pt x="24" y="14"/>
                    <a:pt x="24" y="14"/>
                  </a:cubicBezTo>
                  <a:cubicBezTo>
                    <a:pt x="24" y="20"/>
                    <a:pt x="24" y="20"/>
                    <a:pt x="24" y="20"/>
                  </a:cubicBezTo>
                  <a:cubicBezTo>
                    <a:pt x="17" y="20"/>
                    <a:pt x="17" y="20"/>
                    <a:pt x="17" y="20"/>
                  </a:cubicBezTo>
                  <a:cubicBezTo>
                    <a:pt x="17" y="14"/>
                    <a:pt x="17" y="14"/>
                    <a:pt x="17" y="14"/>
                  </a:cubicBezTo>
                  <a:close/>
                  <a:moveTo>
                    <a:pt x="28" y="14"/>
                  </a:moveTo>
                  <a:cubicBezTo>
                    <a:pt x="18" y="5"/>
                    <a:pt x="18" y="5"/>
                    <a:pt x="18" y="5"/>
                  </a:cubicBezTo>
                  <a:cubicBezTo>
                    <a:pt x="17" y="4"/>
                    <a:pt x="16" y="4"/>
                    <a:pt x="16" y="4"/>
                  </a:cubicBezTo>
                  <a:cubicBezTo>
                    <a:pt x="16" y="4"/>
                    <a:pt x="16" y="4"/>
                    <a:pt x="16" y="4"/>
                  </a:cubicBezTo>
                  <a:cubicBezTo>
                    <a:pt x="15" y="4"/>
                    <a:pt x="15" y="4"/>
                    <a:pt x="14" y="5"/>
                  </a:cubicBezTo>
                  <a:cubicBezTo>
                    <a:pt x="4" y="14"/>
                    <a:pt x="4" y="14"/>
                    <a:pt x="4" y="14"/>
                  </a:cubicBezTo>
                  <a:cubicBezTo>
                    <a:pt x="3" y="14"/>
                    <a:pt x="3" y="14"/>
                    <a:pt x="3" y="14"/>
                  </a:cubicBezTo>
                  <a:cubicBezTo>
                    <a:pt x="3" y="14"/>
                    <a:pt x="2" y="14"/>
                    <a:pt x="2" y="14"/>
                  </a:cubicBezTo>
                  <a:cubicBezTo>
                    <a:pt x="2" y="13"/>
                    <a:pt x="2" y="13"/>
                    <a:pt x="2" y="12"/>
                  </a:cubicBezTo>
                  <a:cubicBezTo>
                    <a:pt x="2" y="12"/>
                    <a:pt x="3" y="12"/>
                    <a:pt x="3" y="11"/>
                  </a:cubicBezTo>
                  <a:cubicBezTo>
                    <a:pt x="15" y="1"/>
                    <a:pt x="15" y="1"/>
                    <a:pt x="15" y="1"/>
                  </a:cubicBezTo>
                  <a:cubicBezTo>
                    <a:pt x="15" y="0"/>
                    <a:pt x="16" y="0"/>
                    <a:pt x="17" y="1"/>
                  </a:cubicBezTo>
                  <a:cubicBezTo>
                    <a:pt x="29" y="11"/>
                    <a:pt x="29" y="11"/>
                    <a:pt x="29" y="11"/>
                  </a:cubicBezTo>
                  <a:cubicBezTo>
                    <a:pt x="29" y="12"/>
                    <a:pt x="30" y="12"/>
                    <a:pt x="30" y="12"/>
                  </a:cubicBezTo>
                  <a:cubicBezTo>
                    <a:pt x="30" y="13"/>
                    <a:pt x="30" y="13"/>
                    <a:pt x="30" y="14"/>
                  </a:cubicBezTo>
                  <a:cubicBezTo>
                    <a:pt x="29" y="14"/>
                    <a:pt x="29" y="14"/>
                    <a:pt x="29" y="14"/>
                  </a:cubicBezTo>
                  <a:lnTo>
                    <a:pt x="28" y="14"/>
                  </a:ln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nvGrpSpPr>
            <p:cNvPr id="22" name="Group 21">
              <a:extLst>
                <a:ext uri="{FF2B5EF4-FFF2-40B4-BE49-F238E27FC236}">
                  <a16:creationId xmlns:a16="http://schemas.microsoft.com/office/drawing/2014/main" id="{E53CF034-D8C5-011D-2D9A-49CA29EC8088}"/>
                </a:ext>
              </a:extLst>
            </p:cNvPr>
            <p:cNvGrpSpPr/>
            <p:nvPr/>
          </p:nvGrpSpPr>
          <p:grpSpPr>
            <a:xfrm rot="20950618">
              <a:off x="775997" y="2375211"/>
              <a:ext cx="324026" cy="219349"/>
              <a:chOff x="605788" y="1973326"/>
              <a:chExt cx="324026" cy="219349"/>
            </a:xfrm>
          </p:grpSpPr>
          <p:cxnSp>
            <p:nvCxnSpPr>
              <p:cNvPr id="9" name="Straight Connector 8">
                <a:extLst>
                  <a:ext uri="{FF2B5EF4-FFF2-40B4-BE49-F238E27FC236}">
                    <a16:creationId xmlns:a16="http://schemas.microsoft.com/office/drawing/2014/main" id="{07A80B0B-D5B7-CF2C-D3E9-474CC71FF03C}"/>
                  </a:ext>
                </a:extLst>
              </p:cNvPr>
              <p:cNvCxnSpPr>
                <a:cxnSpLocks/>
              </p:cNvCxnSpPr>
              <p:nvPr/>
            </p:nvCxnSpPr>
            <p:spPr>
              <a:xfrm flipV="1">
                <a:off x="630995" y="1996498"/>
                <a:ext cx="273612" cy="1695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876FB74-03E5-DE5C-8B9D-280AED48F0A9}"/>
                  </a:ext>
                </a:extLst>
              </p:cNvPr>
              <p:cNvSpPr/>
              <p:nvPr/>
            </p:nvSpPr>
            <p:spPr>
              <a:xfrm>
                <a:off x="605788" y="214695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23" name="Oval 22">
                <a:extLst>
                  <a:ext uri="{FF2B5EF4-FFF2-40B4-BE49-F238E27FC236}">
                    <a16:creationId xmlns:a16="http://schemas.microsoft.com/office/drawing/2014/main" id="{5095C9E9-790B-941E-C69A-EDA8269ADD42}"/>
                  </a:ext>
                </a:extLst>
              </p:cNvPr>
              <p:cNvSpPr/>
              <p:nvPr/>
            </p:nvSpPr>
            <p:spPr>
              <a:xfrm>
                <a:off x="884095" y="197332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grpSp>
        <p:grpSp>
          <p:nvGrpSpPr>
            <p:cNvPr id="25" name="Group 24">
              <a:extLst>
                <a:ext uri="{FF2B5EF4-FFF2-40B4-BE49-F238E27FC236}">
                  <a16:creationId xmlns:a16="http://schemas.microsoft.com/office/drawing/2014/main" id="{9801ABB4-DF00-A3C4-9F29-41EFF2C11097}"/>
                </a:ext>
              </a:extLst>
            </p:cNvPr>
            <p:cNvGrpSpPr/>
            <p:nvPr/>
          </p:nvGrpSpPr>
          <p:grpSpPr>
            <a:xfrm rot="19826426">
              <a:off x="1248379" y="2616496"/>
              <a:ext cx="324026" cy="219349"/>
              <a:chOff x="605788" y="1973326"/>
              <a:chExt cx="324026" cy="219349"/>
            </a:xfrm>
          </p:grpSpPr>
          <p:cxnSp>
            <p:nvCxnSpPr>
              <p:cNvPr id="27" name="Straight Connector 26">
                <a:extLst>
                  <a:ext uri="{FF2B5EF4-FFF2-40B4-BE49-F238E27FC236}">
                    <a16:creationId xmlns:a16="http://schemas.microsoft.com/office/drawing/2014/main" id="{F62F5B8C-19F3-08AC-C405-2353DCFF7089}"/>
                  </a:ext>
                </a:extLst>
              </p:cNvPr>
              <p:cNvCxnSpPr>
                <a:cxnSpLocks/>
              </p:cNvCxnSpPr>
              <p:nvPr/>
            </p:nvCxnSpPr>
            <p:spPr>
              <a:xfrm flipV="1">
                <a:off x="630995" y="1996498"/>
                <a:ext cx="273612" cy="1695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4B69063C-6F61-2A0B-CD27-59CBA1DD1970}"/>
                  </a:ext>
                </a:extLst>
              </p:cNvPr>
              <p:cNvSpPr/>
              <p:nvPr/>
            </p:nvSpPr>
            <p:spPr>
              <a:xfrm>
                <a:off x="605788" y="214695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29" name="Oval 28">
                <a:extLst>
                  <a:ext uri="{FF2B5EF4-FFF2-40B4-BE49-F238E27FC236}">
                    <a16:creationId xmlns:a16="http://schemas.microsoft.com/office/drawing/2014/main" id="{E49130E9-7B53-EB3E-5936-292B087CA6A1}"/>
                  </a:ext>
                </a:extLst>
              </p:cNvPr>
              <p:cNvSpPr/>
              <p:nvPr/>
            </p:nvSpPr>
            <p:spPr>
              <a:xfrm>
                <a:off x="884095" y="197332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grpSp>
        <p:grpSp>
          <p:nvGrpSpPr>
            <p:cNvPr id="30" name="Group 29">
              <a:extLst>
                <a:ext uri="{FF2B5EF4-FFF2-40B4-BE49-F238E27FC236}">
                  <a16:creationId xmlns:a16="http://schemas.microsoft.com/office/drawing/2014/main" id="{B194F360-FF2E-175D-03ED-D4A45CA9F9F6}"/>
                </a:ext>
              </a:extLst>
            </p:cNvPr>
            <p:cNvGrpSpPr/>
            <p:nvPr/>
          </p:nvGrpSpPr>
          <p:grpSpPr>
            <a:xfrm rot="4723732">
              <a:off x="816450" y="2691198"/>
              <a:ext cx="237750" cy="159855"/>
              <a:chOff x="605788" y="1973326"/>
              <a:chExt cx="324026" cy="219349"/>
            </a:xfrm>
          </p:grpSpPr>
          <p:cxnSp>
            <p:nvCxnSpPr>
              <p:cNvPr id="31" name="Straight Connector 30">
                <a:extLst>
                  <a:ext uri="{FF2B5EF4-FFF2-40B4-BE49-F238E27FC236}">
                    <a16:creationId xmlns:a16="http://schemas.microsoft.com/office/drawing/2014/main" id="{33604962-4E56-B380-0FF7-15D4C79C163F}"/>
                  </a:ext>
                </a:extLst>
              </p:cNvPr>
              <p:cNvCxnSpPr>
                <a:cxnSpLocks/>
              </p:cNvCxnSpPr>
              <p:nvPr/>
            </p:nvCxnSpPr>
            <p:spPr>
              <a:xfrm flipV="1">
                <a:off x="630995" y="1996498"/>
                <a:ext cx="273612" cy="1695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9ED32F4-BB76-1F74-C788-51D2BB316911}"/>
                  </a:ext>
                </a:extLst>
              </p:cNvPr>
              <p:cNvSpPr/>
              <p:nvPr/>
            </p:nvSpPr>
            <p:spPr>
              <a:xfrm>
                <a:off x="605788" y="214695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33" name="Oval 32">
                <a:extLst>
                  <a:ext uri="{FF2B5EF4-FFF2-40B4-BE49-F238E27FC236}">
                    <a16:creationId xmlns:a16="http://schemas.microsoft.com/office/drawing/2014/main" id="{B41E74BB-AF83-4565-3D32-D975D0C35C8C}"/>
                  </a:ext>
                </a:extLst>
              </p:cNvPr>
              <p:cNvSpPr/>
              <p:nvPr/>
            </p:nvSpPr>
            <p:spPr>
              <a:xfrm>
                <a:off x="884095" y="197332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grpSp>
        <p:grpSp>
          <p:nvGrpSpPr>
            <p:cNvPr id="34" name="Group 33">
              <a:extLst>
                <a:ext uri="{FF2B5EF4-FFF2-40B4-BE49-F238E27FC236}">
                  <a16:creationId xmlns:a16="http://schemas.microsoft.com/office/drawing/2014/main" id="{23454EA8-4EF4-9118-FCFA-4541FA08DA3F}"/>
                </a:ext>
              </a:extLst>
            </p:cNvPr>
            <p:cNvGrpSpPr/>
            <p:nvPr/>
          </p:nvGrpSpPr>
          <p:grpSpPr>
            <a:xfrm rot="4723732">
              <a:off x="1174805" y="2325305"/>
              <a:ext cx="237750" cy="159855"/>
              <a:chOff x="605788" y="1973326"/>
              <a:chExt cx="324026" cy="219349"/>
            </a:xfrm>
          </p:grpSpPr>
          <p:cxnSp>
            <p:nvCxnSpPr>
              <p:cNvPr id="35" name="Straight Connector 34">
                <a:extLst>
                  <a:ext uri="{FF2B5EF4-FFF2-40B4-BE49-F238E27FC236}">
                    <a16:creationId xmlns:a16="http://schemas.microsoft.com/office/drawing/2014/main" id="{F40902F3-6056-2B10-63F5-0216A3B8439B}"/>
                  </a:ext>
                </a:extLst>
              </p:cNvPr>
              <p:cNvCxnSpPr>
                <a:cxnSpLocks/>
              </p:cNvCxnSpPr>
              <p:nvPr/>
            </p:nvCxnSpPr>
            <p:spPr>
              <a:xfrm flipV="1">
                <a:off x="630995" y="1996498"/>
                <a:ext cx="273612" cy="1695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D0724D72-4D9A-DC84-4C0E-12F4FEE6D6A9}"/>
                  </a:ext>
                </a:extLst>
              </p:cNvPr>
              <p:cNvSpPr/>
              <p:nvPr/>
            </p:nvSpPr>
            <p:spPr>
              <a:xfrm>
                <a:off x="605788" y="214695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37" name="Oval 36">
                <a:extLst>
                  <a:ext uri="{FF2B5EF4-FFF2-40B4-BE49-F238E27FC236}">
                    <a16:creationId xmlns:a16="http://schemas.microsoft.com/office/drawing/2014/main" id="{BB57828C-5F44-BEFE-9973-8EA49318D51E}"/>
                  </a:ext>
                </a:extLst>
              </p:cNvPr>
              <p:cNvSpPr/>
              <p:nvPr/>
            </p:nvSpPr>
            <p:spPr>
              <a:xfrm>
                <a:off x="884095" y="197332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grpSp>
        <p:grpSp>
          <p:nvGrpSpPr>
            <p:cNvPr id="38" name="Group 37">
              <a:extLst>
                <a:ext uri="{FF2B5EF4-FFF2-40B4-BE49-F238E27FC236}">
                  <a16:creationId xmlns:a16="http://schemas.microsoft.com/office/drawing/2014/main" id="{2CB98DF7-2B87-9A49-9F33-8024D386661F}"/>
                </a:ext>
              </a:extLst>
            </p:cNvPr>
            <p:cNvGrpSpPr/>
            <p:nvPr/>
          </p:nvGrpSpPr>
          <p:grpSpPr>
            <a:xfrm rot="1460351">
              <a:off x="905955" y="2436718"/>
              <a:ext cx="431979" cy="297761"/>
              <a:chOff x="605788" y="1973326"/>
              <a:chExt cx="324026" cy="219349"/>
            </a:xfrm>
          </p:grpSpPr>
          <p:cxnSp>
            <p:nvCxnSpPr>
              <p:cNvPr id="39" name="Straight Connector 38">
                <a:extLst>
                  <a:ext uri="{FF2B5EF4-FFF2-40B4-BE49-F238E27FC236}">
                    <a16:creationId xmlns:a16="http://schemas.microsoft.com/office/drawing/2014/main" id="{C0AD171C-C36E-2E64-8E0E-CB8A9AA408E1}"/>
                  </a:ext>
                </a:extLst>
              </p:cNvPr>
              <p:cNvCxnSpPr>
                <a:cxnSpLocks/>
              </p:cNvCxnSpPr>
              <p:nvPr/>
            </p:nvCxnSpPr>
            <p:spPr>
              <a:xfrm flipV="1">
                <a:off x="630995" y="1996498"/>
                <a:ext cx="273612" cy="1695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69C29BF-4AED-DDE2-0F00-31046D3F9DF8}"/>
                  </a:ext>
                </a:extLst>
              </p:cNvPr>
              <p:cNvSpPr/>
              <p:nvPr/>
            </p:nvSpPr>
            <p:spPr>
              <a:xfrm>
                <a:off x="605788" y="214695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41" name="Oval 40">
                <a:extLst>
                  <a:ext uri="{FF2B5EF4-FFF2-40B4-BE49-F238E27FC236}">
                    <a16:creationId xmlns:a16="http://schemas.microsoft.com/office/drawing/2014/main" id="{E1B95F3B-90BE-7D92-CBF4-047A7F7DCBAA}"/>
                  </a:ext>
                </a:extLst>
              </p:cNvPr>
              <p:cNvSpPr/>
              <p:nvPr/>
            </p:nvSpPr>
            <p:spPr>
              <a:xfrm>
                <a:off x="884095" y="1973326"/>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grpSp>
      </p:grpSp>
      <p:grpSp>
        <p:nvGrpSpPr>
          <p:cNvPr id="45" name="Group 44">
            <a:extLst>
              <a:ext uri="{FF2B5EF4-FFF2-40B4-BE49-F238E27FC236}">
                <a16:creationId xmlns:a16="http://schemas.microsoft.com/office/drawing/2014/main" id="{F385F4DF-0B0B-58D6-285C-8808E92B5C96}"/>
              </a:ext>
            </a:extLst>
          </p:cNvPr>
          <p:cNvGrpSpPr/>
          <p:nvPr/>
        </p:nvGrpSpPr>
        <p:grpSpPr>
          <a:xfrm>
            <a:off x="1793016" y="6746108"/>
            <a:ext cx="1524593" cy="1203724"/>
            <a:chOff x="686052" y="3389202"/>
            <a:chExt cx="1091750" cy="916674"/>
          </a:xfrm>
        </p:grpSpPr>
        <p:sp>
          <p:nvSpPr>
            <p:cNvPr id="42" name="Freeform 255">
              <a:extLst>
                <a:ext uri="{FF2B5EF4-FFF2-40B4-BE49-F238E27FC236}">
                  <a16:creationId xmlns:a16="http://schemas.microsoft.com/office/drawing/2014/main" id="{4CDF32DB-E71B-117F-2F86-75F03E1C95DD}"/>
                </a:ext>
              </a:extLst>
            </p:cNvPr>
            <p:cNvSpPr>
              <a:spLocks noEditPoints="1"/>
            </p:cNvSpPr>
            <p:nvPr/>
          </p:nvSpPr>
          <p:spPr bwMode="auto">
            <a:xfrm>
              <a:off x="1022085" y="3389202"/>
              <a:ext cx="360106" cy="492659"/>
            </a:xfrm>
            <a:custGeom>
              <a:avLst/>
              <a:gdLst>
                <a:gd name="T0" fmla="*/ 19 w 27"/>
                <a:gd name="T1" fmla="*/ 17 h 37"/>
                <a:gd name="T2" fmla="*/ 19 w 27"/>
                <a:gd name="T3" fmla="*/ 15 h 37"/>
                <a:gd name="T4" fmla="*/ 20 w 27"/>
                <a:gd name="T5" fmla="*/ 14 h 37"/>
                <a:gd name="T6" fmla="*/ 20 w 27"/>
                <a:gd name="T7" fmla="*/ 14 h 37"/>
                <a:gd name="T8" fmla="*/ 20 w 27"/>
                <a:gd name="T9" fmla="*/ 13 h 37"/>
                <a:gd name="T10" fmla="*/ 20 w 27"/>
                <a:gd name="T11" fmla="*/ 12 h 37"/>
                <a:gd name="T12" fmla="*/ 20 w 27"/>
                <a:gd name="T13" fmla="*/ 12 h 37"/>
                <a:gd name="T14" fmla="*/ 20 w 27"/>
                <a:gd name="T15" fmla="*/ 12 h 37"/>
                <a:gd name="T16" fmla="*/ 16 w 27"/>
                <a:gd name="T17" fmla="*/ 10 h 37"/>
                <a:gd name="T18" fmla="*/ 12 w 27"/>
                <a:gd name="T19" fmla="*/ 8 h 37"/>
                <a:gd name="T20" fmla="*/ 12 w 27"/>
                <a:gd name="T21" fmla="*/ 8 h 37"/>
                <a:gd name="T22" fmla="*/ 9 w 27"/>
                <a:gd name="T23" fmla="*/ 12 h 37"/>
                <a:gd name="T24" fmla="*/ 9 w 27"/>
                <a:gd name="T25" fmla="*/ 13 h 37"/>
                <a:gd name="T26" fmla="*/ 9 w 27"/>
                <a:gd name="T27" fmla="*/ 13 h 37"/>
                <a:gd name="T28" fmla="*/ 9 w 27"/>
                <a:gd name="T29" fmla="*/ 13 h 37"/>
                <a:gd name="T30" fmla="*/ 11 w 27"/>
                <a:gd name="T31" fmla="*/ 19 h 37"/>
                <a:gd name="T32" fmla="*/ 11 w 27"/>
                <a:gd name="T33" fmla="*/ 19 h 37"/>
                <a:gd name="T34" fmla="*/ 14 w 27"/>
                <a:gd name="T35" fmla="*/ 21 h 37"/>
                <a:gd name="T36" fmla="*/ 17 w 27"/>
                <a:gd name="T37" fmla="*/ 20 h 37"/>
                <a:gd name="T38" fmla="*/ 17 w 27"/>
                <a:gd name="T39" fmla="*/ 20 h 37"/>
                <a:gd name="T40" fmla="*/ 19 w 27"/>
                <a:gd name="T41" fmla="*/ 17 h 37"/>
                <a:gd name="T42" fmla="*/ 19 w 27"/>
                <a:gd name="T43" fmla="*/ 17 h 37"/>
                <a:gd name="T44" fmla="*/ 8 w 27"/>
                <a:gd name="T45" fmla="*/ 19 h 37"/>
                <a:gd name="T46" fmla="*/ 14 w 27"/>
                <a:gd name="T47" fmla="*/ 2 h 37"/>
                <a:gd name="T48" fmla="*/ 14 w 27"/>
                <a:gd name="T49" fmla="*/ 2 h 37"/>
                <a:gd name="T50" fmla="*/ 20 w 27"/>
                <a:gd name="T51" fmla="*/ 19 h 37"/>
                <a:gd name="T52" fmla="*/ 18 w 27"/>
                <a:gd name="T53" fmla="*/ 19 h 37"/>
                <a:gd name="T54" fmla="*/ 18 w 27"/>
                <a:gd name="T55" fmla="*/ 20 h 37"/>
                <a:gd name="T56" fmla="*/ 18 w 27"/>
                <a:gd name="T57" fmla="*/ 20 h 37"/>
                <a:gd name="T58" fmla="*/ 14 w 27"/>
                <a:gd name="T59" fmla="*/ 22 h 37"/>
                <a:gd name="T60" fmla="*/ 10 w 27"/>
                <a:gd name="T61" fmla="*/ 19 h 37"/>
                <a:gd name="T62" fmla="*/ 8 w 27"/>
                <a:gd name="T63" fmla="*/ 19 h 37"/>
                <a:gd name="T64" fmla="*/ 27 w 27"/>
                <a:gd name="T65" fmla="*/ 35 h 37"/>
                <a:gd name="T66" fmla="*/ 21 w 27"/>
                <a:gd name="T67" fmla="*/ 24 h 37"/>
                <a:gd name="T68" fmla="*/ 22 w 27"/>
                <a:gd name="T69" fmla="*/ 28 h 37"/>
                <a:gd name="T70" fmla="*/ 18 w 27"/>
                <a:gd name="T71" fmla="*/ 26 h 37"/>
                <a:gd name="T72" fmla="*/ 14 w 27"/>
                <a:gd name="T73" fmla="*/ 35 h 37"/>
                <a:gd name="T74" fmla="*/ 10 w 27"/>
                <a:gd name="T75" fmla="*/ 26 h 37"/>
                <a:gd name="T76" fmla="*/ 6 w 27"/>
                <a:gd name="T77" fmla="*/ 28 h 37"/>
                <a:gd name="T78" fmla="*/ 7 w 27"/>
                <a:gd name="T79" fmla="*/ 24 h 37"/>
                <a:gd name="T80" fmla="*/ 2 w 27"/>
                <a:gd name="T81" fmla="*/ 35 h 37"/>
                <a:gd name="T82" fmla="*/ 4 w 27"/>
                <a:gd name="T83" fmla="*/ 37 h 37"/>
                <a:gd name="T84" fmla="*/ 24 w 27"/>
                <a:gd name="T85" fmla="*/ 37 h 37"/>
                <a:gd name="T86" fmla="*/ 27 w 27"/>
                <a:gd name="T87"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 h="37">
                  <a:moveTo>
                    <a:pt x="19" y="17"/>
                  </a:moveTo>
                  <a:cubicBezTo>
                    <a:pt x="19" y="16"/>
                    <a:pt x="19" y="16"/>
                    <a:pt x="19" y="15"/>
                  </a:cubicBezTo>
                  <a:cubicBezTo>
                    <a:pt x="19" y="15"/>
                    <a:pt x="20" y="14"/>
                    <a:pt x="20" y="14"/>
                  </a:cubicBezTo>
                  <a:cubicBezTo>
                    <a:pt x="20" y="14"/>
                    <a:pt x="20" y="14"/>
                    <a:pt x="20" y="14"/>
                  </a:cubicBezTo>
                  <a:cubicBezTo>
                    <a:pt x="20" y="13"/>
                    <a:pt x="20" y="13"/>
                    <a:pt x="20" y="13"/>
                  </a:cubicBezTo>
                  <a:cubicBezTo>
                    <a:pt x="20" y="13"/>
                    <a:pt x="20" y="13"/>
                    <a:pt x="20" y="12"/>
                  </a:cubicBezTo>
                  <a:cubicBezTo>
                    <a:pt x="20" y="12"/>
                    <a:pt x="20" y="12"/>
                    <a:pt x="20" y="12"/>
                  </a:cubicBezTo>
                  <a:cubicBezTo>
                    <a:pt x="20" y="12"/>
                    <a:pt x="20" y="12"/>
                    <a:pt x="20" y="12"/>
                  </a:cubicBezTo>
                  <a:cubicBezTo>
                    <a:pt x="19" y="11"/>
                    <a:pt x="18" y="10"/>
                    <a:pt x="16" y="10"/>
                  </a:cubicBezTo>
                  <a:cubicBezTo>
                    <a:pt x="15" y="10"/>
                    <a:pt x="12" y="9"/>
                    <a:pt x="12" y="8"/>
                  </a:cubicBezTo>
                  <a:cubicBezTo>
                    <a:pt x="12" y="8"/>
                    <a:pt x="12" y="8"/>
                    <a:pt x="12" y="8"/>
                  </a:cubicBezTo>
                  <a:cubicBezTo>
                    <a:pt x="11" y="8"/>
                    <a:pt x="9" y="10"/>
                    <a:pt x="9" y="12"/>
                  </a:cubicBezTo>
                  <a:cubicBezTo>
                    <a:pt x="9" y="12"/>
                    <a:pt x="9" y="13"/>
                    <a:pt x="9" y="13"/>
                  </a:cubicBezTo>
                  <a:cubicBezTo>
                    <a:pt x="9" y="13"/>
                    <a:pt x="9" y="13"/>
                    <a:pt x="9" y="13"/>
                  </a:cubicBezTo>
                  <a:cubicBezTo>
                    <a:pt x="9" y="13"/>
                    <a:pt x="9" y="13"/>
                    <a:pt x="9" y="13"/>
                  </a:cubicBezTo>
                  <a:cubicBezTo>
                    <a:pt x="9" y="16"/>
                    <a:pt x="10" y="17"/>
                    <a:pt x="11" y="19"/>
                  </a:cubicBezTo>
                  <a:cubicBezTo>
                    <a:pt x="11" y="19"/>
                    <a:pt x="11" y="19"/>
                    <a:pt x="11" y="19"/>
                  </a:cubicBezTo>
                  <a:cubicBezTo>
                    <a:pt x="12" y="20"/>
                    <a:pt x="13" y="21"/>
                    <a:pt x="14" y="21"/>
                  </a:cubicBezTo>
                  <a:cubicBezTo>
                    <a:pt x="15" y="21"/>
                    <a:pt x="16" y="20"/>
                    <a:pt x="17" y="20"/>
                  </a:cubicBezTo>
                  <a:cubicBezTo>
                    <a:pt x="17" y="20"/>
                    <a:pt x="17" y="20"/>
                    <a:pt x="17" y="20"/>
                  </a:cubicBezTo>
                  <a:cubicBezTo>
                    <a:pt x="18" y="19"/>
                    <a:pt x="18" y="18"/>
                    <a:pt x="19" y="17"/>
                  </a:cubicBezTo>
                  <a:cubicBezTo>
                    <a:pt x="19" y="17"/>
                    <a:pt x="19" y="17"/>
                    <a:pt x="19" y="17"/>
                  </a:cubicBezTo>
                  <a:close/>
                  <a:moveTo>
                    <a:pt x="8" y="19"/>
                  </a:moveTo>
                  <a:cubicBezTo>
                    <a:pt x="0" y="6"/>
                    <a:pt x="13" y="0"/>
                    <a:pt x="14" y="2"/>
                  </a:cubicBezTo>
                  <a:cubicBezTo>
                    <a:pt x="14" y="3"/>
                    <a:pt x="14" y="3"/>
                    <a:pt x="14" y="2"/>
                  </a:cubicBezTo>
                  <a:cubicBezTo>
                    <a:pt x="18" y="0"/>
                    <a:pt x="27" y="9"/>
                    <a:pt x="20" y="19"/>
                  </a:cubicBezTo>
                  <a:cubicBezTo>
                    <a:pt x="20" y="19"/>
                    <a:pt x="19" y="19"/>
                    <a:pt x="18" y="19"/>
                  </a:cubicBezTo>
                  <a:cubicBezTo>
                    <a:pt x="18" y="20"/>
                    <a:pt x="18" y="20"/>
                    <a:pt x="18" y="20"/>
                  </a:cubicBezTo>
                  <a:cubicBezTo>
                    <a:pt x="18" y="20"/>
                    <a:pt x="18" y="20"/>
                    <a:pt x="18" y="20"/>
                  </a:cubicBezTo>
                  <a:cubicBezTo>
                    <a:pt x="17" y="21"/>
                    <a:pt x="15" y="22"/>
                    <a:pt x="14" y="22"/>
                  </a:cubicBezTo>
                  <a:cubicBezTo>
                    <a:pt x="13" y="22"/>
                    <a:pt x="11" y="21"/>
                    <a:pt x="10" y="19"/>
                  </a:cubicBezTo>
                  <a:cubicBezTo>
                    <a:pt x="9" y="19"/>
                    <a:pt x="9" y="19"/>
                    <a:pt x="8" y="19"/>
                  </a:cubicBezTo>
                  <a:close/>
                  <a:moveTo>
                    <a:pt x="27" y="35"/>
                  </a:moveTo>
                  <a:cubicBezTo>
                    <a:pt x="27" y="30"/>
                    <a:pt x="26" y="25"/>
                    <a:pt x="21" y="24"/>
                  </a:cubicBezTo>
                  <a:cubicBezTo>
                    <a:pt x="21" y="25"/>
                    <a:pt x="21" y="26"/>
                    <a:pt x="22" y="28"/>
                  </a:cubicBezTo>
                  <a:cubicBezTo>
                    <a:pt x="18" y="26"/>
                    <a:pt x="18" y="26"/>
                    <a:pt x="18" y="26"/>
                  </a:cubicBezTo>
                  <a:cubicBezTo>
                    <a:pt x="17" y="29"/>
                    <a:pt x="15" y="32"/>
                    <a:pt x="14" y="35"/>
                  </a:cubicBezTo>
                  <a:cubicBezTo>
                    <a:pt x="10" y="26"/>
                    <a:pt x="10" y="26"/>
                    <a:pt x="10" y="26"/>
                  </a:cubicBezTo>
                  <a:cubicBezTo>
                    <a:pt x="6" y="28"/>
                    <a:pt x="6" y="28"/>
                    <a:pt x="6" y="28"/>
                  </a:cubicBezTo>
                  <a:cubicBezTo>
                    <a:pt x="7" y="26"/>
                    <a:pt x="7" y="25"/>
                    <a:pt x="7" y="24"/>
                  </a:cubicBezTo>
                  <a:cubicBezTo>
                    <a:pt x="2" y="26"/>
                    <a:pt x="2" y="30"/>
                    <a:pt x="2" y="35"/>
                  </a:cubicBezTo>
                  <a:cubicBezTo>
                    <a:pt x="2" y="36"/>
                    <a:pt x="3" y="37"/>
                    <a:pt x="4" y="37"/>
                  </a:cubicBezTo>
                  <a:cubicBezTo>
                    <a:pt x="11" y="37"/>
                    <a:pt x="18" y="37"/>
                    <a:pt x="24" y="37"/>
                  </a:cubicBezTo>
                  <a:cubicBezTo>
                    <a:pt x="26" y="37"/>
                    <a:pt x="27" y="36"/>
                    <a:pt x="27" y="35"/>
                  </a:cubicBez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43" name="Freeform 260">
              <a:extLst>
                <a:ext uri="{FF2B5EF4-FFF2-40B4-BE49-F238E27FC236}">
                  <a16:creationId xmlns:a16="http://schemas.microsoft.com/office/drawing/2014/main" id="{0D2508F2-AF2F-D2C6-72E3-117C0536D229}"/>
                </a:ext>
              </a:extLst>
            </p:cNvPr>
            <p:cNvSpPr>
              <a:spLocks noEditPoints="1"/>
            </p:cNvSpPr>
            <p:nvPr/>
          </p:nvSpPr>
          <p:spPr bwMode="auto">
            <a:xfrm>
              <a:off x="686052" y="3839728"/>
              <a:ext cx="346851" cy="466148"/>
            </a:xfrm>
            <a:custGeom>
              <a:avLst/>
              <a:gdLst>
                <a:gd name="T0" fmla="*/ 0 w 26"/>
                <a:gd name="T1" fmla="*/ 28 h 35"/>
                <a:gd name="T2" fmla="*/ 0 w 26"/>
                <a:gd name="T3" fmla="*/ 33 h 35"/>
                <a:gd name="T4" fmla="*/ 2 w 26"/>
                <a:gd name="T5" fmla="*/ 35 h 35"/>
                <a:gd name="T6" fmla="*/ 24 w 26"/>
                <a:gd name="T7" fmla="*/ 35 h 35"/>
                <a:gd name="T8" fmla="*/ 26 w 26"/>
                <a:gd name="T9" fmla="*/ 33 h 35"/>
                <a:gd name="T10" fmla="*/ 26 w 26"/>
                <a:gd name="T11" fmla="*/ 28 h 35"/>
                <a:gd name="T12" fmla="*/ 19 w 26"/>
                <a:gd name="T13" fmla="*/ 22 h 35"/>
                <a:gd name="T14" fmla="*/ 14 w 26"/>
                <a:gd name="T15" fmla="*/ 33 h 35"/>
                <a:gd name="T16" fmla="*/ 14 w 26"/>
                <a:gd name="T17" fmla="*/ 26 h 35"/>
                <a:gd name="T18" fmla="*/ 14 w 26"/>
                <a:gd name="T19" fmla="*/ 26 h 35"/>
                <a:gd name="T20" fmla="*/ 15 w 26"/>
                <a:gd name="T21" fmla="*/ 25 h 35"/>
                <a:gd name="T22" fmla="*/ 15 w 26"/>
                <a:gd name="T23" fmla="*/ 24 h 35"/>
                <a:gd name="T24" fmla="*/ 14 w 26"/>
                <a:gd name="T25" fmla="*/ 24 h 35"/>
                <a:gd name="T26" fmla="*/ 12 w 26"/>
                <a:gd name="T27" fmla="*/ 24 h 35"/>
                <a:gd name="T28" fmla="*/ 12 w 26"/>
                <a:gd name="T29" fmla="*/ 24 h 35"/>
                <a:gd name="T30" fmla="*/ 12 w 26"/>
                <a:gd name="T31" fmla="*/ 25 h 35"/>
                <a:gd name="T32" fmla="*/ 13 w 26"/>
                <a:gd name="T33" fmla="*/ 26 h 35"/>
                <a:gd name="T34" fmla="*/ 13 w 26"/>
                <a:gd name="T35" fmla="*/ 26 h 35"/>
                <a:gd name="T36" fmla="*/ 12 w 26"/>
                <a:gd name="T37" fmla="*/ 33 h 35"/>
                <a:gd name="T38" fmla="*/ 7 w 26"/>
                <a:gd name="T39" fmla="*/ 22 h 35"/>
                <a:gd name="T40" fmla="*/ 0 w 26"/>
                <a:gd name="T41" fmla="*/ 28 h 35"/>
                <a:gd name="T42" fmla="*/ 13 w 26"/>
                <a:gd name="T43" fmla="*/ 20 h 35"/>
                <a:gd name="T44" fmla="*/ 8 w 26"/>
                <a:gd name="T45" fmla="*/ 17 h 35"/>
                <a:gd name="T46" fmla="*/ 6 w 26"/>
                <a:gd name="T47" fmla="*/ 10 h 35"/>
                <a:gd name="T48" fmla="*/ 6 w 26"/>
                <a:gd name="T49" fmla="*/ 10 h 35"/>
                <a:gd name="T50" fmla="*/ 6 w 26"/>
                <a:gd name="T51" fmla="*/ 10 h 35"/>
                <a:gd name="T52" fmla="*/ 6 w 26"/>
                <a:gd name="T53" fmla="*/ 10 h 35"/>
                <a:gd name="T54" fmla="*/ 13 w 26"/>
                <a:gd name="T55" fmla="*/ 0 h 35"/>
                <a:gd name="T56" fmla="*/ 20 w 26"/>
                <a:gd name="T57" fmla="*/ 10 h 35"/>
                <a:gd name="T58" fmla="*/ 20 w 26"/>
                <a:gd name="T59" fmla="*/ 10 h 35"/>
                <a:gd name="T60" fmla="*/ 20 w 26"/>
                <a:gd name="T61" fmla="*/ 10 h 35"/>
                <a:gd name="T62" fmla="*/ 20 w 26"/>
                <a:gd name="T63" fmla="*/ 10 h 35"/>
                <a:gd name="T64" fmla="*/ 18 w 26"/>
                <a:gd name="T65" fmla="*/ 17 h 35"/>
                <a:gd name="T66" fmla="*/ 13 w 26"/>
                <a:gd name="T67" fmla="*/ 20 h 35"/>
                <a:gd name="T68" fmla="*/ 9 w 26"/>
                <a:gd name="T69" fmla="*/ 16 h 35"/>
                <a:gd name="T70" fmla="*/ 13 w 26"/>
                <a:gd name="T71" fmla="*/ 19 h 35"/>
                <a:gd name="T72" fmla="*/ 17 w 26"/>
                <a:gd name="T73" fmla="*/ 16 h 35"/>
                <a:gd name="T74" fmla="*/ 19 w 26"/>
                <a:gd name="T75" fmla="*/ 10 h 35"/>
                <a:gd name="T76" fmla="*/ 19 w 26"/>
                <a:gd name="T77" fmla="*/ 9 h 35"/>
                <a:gd name="T78" fmla="*/ 19 w 26"/>
                <a:gd name="T79" fmla="*/ 7 h 35"/>
                <a:gd name="T80" fmla="*/ 18 w 26"/>
                <a:gd name="T81" fmla="*/ 5 h 35"/>
                <a:gd name="T82" fmla="*/ 16 w 26"/>
                <a:gd name="T83" fmla="*/ 5 h 35"/>
                <a:gd name="T84" fmla="*/ 13 w 26"/>
                <a:gd name="T85" fmla="*/ 6 h 35"/>
                <a:gd name="T86" fmla="*/ 11 w 26"/>
                <a:gd name="T87" fmla="*/ 5 h 35"/>
                <a:gd name="T88" fmla="*/ 11 w 26"/>
                <a:gd name="T89" fmla="*/ 5 h 35"/>
                <a:gd name="T90" fmla="*/ 8 w 26"/>
                <a:gd name="T91" fmla="*/ 5 h 35"/>
                <a:gd name="T92" fmla="*/ 8 w 26"/>
                <a:gd name="T93" fmla="*/ 7 h 35"/>
                <a:gd name="T94" fmla="*/ 7 w 26"/>
                <a:gd name="T95" fmla="*/ 9 h 35"/>
                <a:gd name="T96" fmla="*/ 7 w 26"/>
                <a:gd name="T97" fmla="*/ 10 h 35"/>
                <a:gd name="T98" fmla="*/ 9 w 26"/>
                <a:gd name="T99"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 h="35">
                  <a:moveTo>
                    <a:pt x="0" y="28"/>
                  </a:moveTo>
                  <a:cubicBezTo>
                    <a:pt x="0" y="30"/>
                    <a:pt x="0" y="31"/>
                    <a:pt x="0" y="33"/>
                  </a:cubicBezTo>
                  <a:cubicBezTo>
                    <a:pt x="0" y="34"/>
                    <a:pt x="1" y="35"/>
                    <a:pt x="2" y="35"/>
                  </a:cubicBezTo>
                  <a:cubicBezTo>
                    <a:pt x="9" y="35"/>
                    <a:pt x="17" y="35"/>
                    <a:pt x="24" y="35"/>
                  </a:cubicBezTo>
                  <a:cubicBezTo>
                    <a:pt x="25" y="35"/>
                    <a:pt x="26" y="34"/>
                    <a:pt x="26" y="33"/>
                  </a:cubicBezTo>
                  <a:cubicBezTo>
                    <a:pt x="26" y="28"/>
                    <a:pt x="26" y="28"/>
                    <a:pt x="26" y="28"/>
                  </a:cubicBezTo>
                  <a:cubicBezTo>
                    <a:pt x="26" y="25"/>
                    <a:pt x="23" y="23"/>
                    <a:pt x="19" y="22"/>
                  </a:cubicBezTo>
                  <a:cubicBezTo>
                    <a:pt x="18" y="27"/>
                    <a:pt x="16" y="29"/>
                    <a:pt x="14" y="33"/>
                  </a:cubicBezTo>
                  <a:cubicBezTo>
                    <a:pt x="14" y="26"/>
                    <a:pt x="14" y="26"/>
                    <a:pt x="14" y="26"/>
                  </a:cubicBezTo>
                  <a:cubicBezTo>
                    <a:pt x="14" y="26"/>
                    <a:pt x="14" y="26"/>
                    <a:pt x="14" y="26"/>
                  </a:cubicBezTo>
                  <a:cubicBezTo>
                    <a:pt x="15" y="25"/>
                    <a:pt x="15" y="25"/>
                    <a:pt x="15" y="25"/>
                  </a:cubicBezTo>
                  <a:cubicBezTo>
                    <a:pt x="15" y="24"/>
                    <a:pt x="15" y="24"/>
                    <a:pt x="15" y="24"/>
                  </a:cubicBezTo>
                  <a:cubicBezTo>
                    <a:pt x="14" y="24"/>
                    <a:pt x="14" y="24"/>
                    <a:pt x="14" y="24"/>
                  </a:cubicBezTo>
                  <a:cubicBezTo>
                    <a:pt x="14" y="24"/>
                    <a:pt x="13" y="24"/>
                    <a:pt x="12" y="24"/>
                  </a:cubicBezTo>
                  <a:cubicBezTo>
                    <a:pt x="12" y="24"/>
                    <a:pt x="12" y="24"/>
                    <a:pt x="12" y="24"/>
                  </a:cubicBezTo>
                  <a:cubicBezTo>
                    <a:pt x="12" y="24"/>
                    <a:pt x="12" y="24"/>
                    <a:pt x="12" y="25"/>
                  </a:cubicBezTo>
                  <a:cubicBezTo>
                    <a:pt x="13" y="26"/>
                    <a:pt x="13" y="26"/>
                    <a:pt x="13" y="26"/>
                  </a:cubicBezTo>
                  <a:cubicBezTo>
                    <a:pt x="13" y="26"/>
                    <a:pt x="13" y="26"/>
                    <a:pt x="13" y="26"/>
                  </a:cubicBezTo>
                  <a:cubicBezTo>
                    <a:pt x="12" y="33"/>
                    <a:pt x="12" y="33"/>
                    <a:pt x="12" y="33"/>
                  </a:cubicBezTo>
                  <a:cubicBezTo>
                    <a:pt x="10" y="29"/>
                    <a:pt x="9" y="27"/>
                    <a:pt x="7" y="22"/>
                  </a:cubicBezTo>
                  <a:cubicBezTo>
                    <a:pt x="3" y="23"/>
                    <a:pt x="0" y="25"/>
                    <a:pt x="0" y="28"/>
                  </a:cubicBezTo>
                  <a:close/>
                  <a:moveTo>
                    <a:pt x="13" y="20"/>
                  </a:moveTo>
                  <a:cubicBezTo>
                    <a:pt x="11" y="20"/>
                    <a:pt x="10" y="19"/>
                    <a:pt x="8" y="17"/>
                  </a:cubicBezTo>
                  <a:cubicBezTo>
                    <a:pt x="7" y="15"/>
                    <a:pt x="6" y="13"/>
                    <a:pt x="6" y="10"/>
                  </a:cubicBezTo>
                  <a:cubicBezTo>
                    <a:pt x="6" y="10"/>
                    <a:pt x="6" y="10"/>
                    <a:pt x="6" y="10"/>
                  </a:cubicBezTo>
                  <a:cubicBezTo>
                    <a:pt x="6" y="10"/>
                    <a:pt x="6" y="10"/>
                    <a:pt x="6" y="10"/>
                  </a:cubicBezTo>
                  <a:cubicBezTo>
                    <a:pt x="6" y="10"/>
                    <a:pt x="6" y="10"/>
                    <a:pt x="6" y="10"/>
                  </a:cubicBezTo>
                  <a:cubicBezTo>
                    <a:pt x="6" y="5"/>
                    <a:pt x="5" y="0"/>
                    <a:pt x="13" y="0"/>
                  </a:cubicBezTo>
                  <a:cubicBezTo>
                    <a:pt x="21" y="0"/>
                    <a:pt x="20" y="5"/>
                    <a:pt x="20" y="10"/>
                  </a:cubicBezTo>
                  <a:cubicBezTo>
                    <a:pt x="20" y="10"/>
                    <a:pt x="20" y="10"/>
                    <a:pt x="20" y="10"/>
                  </a:cubicBezTo>
                  <a:cubicBezTo>
                    <a:pt x="20" y="10"/>
                    <a:pt x="20" y="10"/>
                    <a:pt x="20" y="10"/>
                  </a:cubicBezTo>
                  <a:cubicBezTo>
                    <a:pt x="20" y="10"/>
                    <a:pt x="20" y="10"/>
                    <a:pt x="20" y="10"/>
                  </a:cubicBezTo>
                  <a:cubicBezTo>
                    <a:pt x="20" y="13"/>
                    <a:pt x="19" y="15"/>
                    <a:pt x="18" y="17"/>
                  </a:cubicBezTo>
                  <a:cubicBezTo>
                    <a:pt x="17" y="19"/>
                    <a:pt x="15" y="20"/>
                    <a:pt x="13" y="20"/>
                  </a:cubicBezTo>
                  <a:close/>
                  <a:moveTo>
                    <a:pt x="9" y="16"/>
                  </a:moveTo>
                  <a:cubicBezTo>
                    <a:pt x="10" y="18"/>
                    <a:pt x="12" y="19"/>
                    <a:pt x="13" y="19"/>
                  </a:cubicBezTo>
                  <a:cubicBezTo>
                    <a:pt x="15" y="19"/>
                    <a:pt x="16" y="18"/>
                    <a:pt x="17" y="16"/>
                  </a:cubicBezTo>
                  <a:cubicBezTo>
                    <a:pt x="18" y="15"/>
                    <a:pt x="19" y="13"/>
                    <a:pt x="19" y="10"/>
                  </a:cubicBezTo>
                  <a:cubicBezTo>
                    <a:pt x="19" y="9"/>
                    <a:pt x="19" y="9"/>
                    <a:pt x="19" y="9"/>
                  </a:cubicBezTo>
                  <a:cubicBezTo>
                    <a:pt x="19" y="8"/>
                    <a:pt x="19" y="8"/>
                    <a:pt x="19" y="7"/>
                  </a:cubicBezTo>
                  <a:cubicBezTo>
                    <a:pt x="19" y="7"/>
                    <a:pt x="18" y="6"/>
                    <a:pt x="18" y="5"/>
                  </a:cubicBezTo>
                  <a:cubicBezTo>
                    <a:pt x="18" y="5"/>
                    <a:pt x="17" y="5"/>
                    <a:pt x="16" y="5"/>
                  </a:cubicBezTo>
                  <a:cubicBezTo>
                    <a:pt x="15" y="5"/>
                    <a:pt x="14" y="6"/>
                    <a:pt x="13" y="6"/>
                  </a:cubicBezTo>
                  <a:cubicBezTo>
                    <a:pt x="12" y="6"/>
                    <a:pt x="11" y="5"/>
                    <a:pt x="11" y="5"/>
                  </a:cubicBezTo>
                  <a:cubicBezTo>
                    <a:pt x="11" y="5"/>
                    <a:pt x="11" y="5"/>
                    <a:pt x="11" y="5"/>
                  </a:cubicBezTo>
                  <a:cubicBezTo>
                    <a:pt x="10" y="5"/>
                    <a:pt x="9" y="5"/>
                    <a:pt x="8" y="5"/>
                  </a:cubicBezTo>
                  <a:cubicBezTo>
                    <a:pt x="8" y="6"/>
                    <a:pt x="8" y="7"/>
                    <a:pt x="8" y="7"/>
                  </a:cubicBezTo>
                  <a:cubicBezTo>
                    <a:pt x="8" y="8"/>
                    <a:pt x="8" y="8"/>
                    <a:pt x="7" y="9"/>
                  </a:cubicBezTo>
                  <a:cubicBezTo>
                    <a:pt x="7" y="10"/>
                    <a:pt x="7" y="10"/>
                    <a:pt x="7" y="10"/>
                  </a:cubicBezTo>
                  <a:cubicBezTo>
                    <a:pt x="7" y="13"/>
                    <a:pt x="8" y="15"/>
                    <a:pt x="9" y="16"/>
                  </a:cubicBez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44" name="Freeform 248">
              <a:extLst>
                <a:ext uri="{FF2B5EF4-FFF2-40B4-BE49-F238E27FC236}">
                  <a16:creationId xmlns:a16="http://schemas.microsoft.com/office/drawing/2014/main" id="{A4C5DA3A-FF08-A854-B8E2-F861734443ED}"/>
                </a:ext>
              </a:extLst>
            </p:cNvPr>
            <p:cNvSpPr>
              <a:spLocks noEditPoints="1"/>
            </p:cNvSpPr>
            <p:nvPr/>
          </p:nvSpPr>
          <p:spPr bwMode="auto">
            <a:xfrm>
              <a:off x="1260152" y="3550595"/>
              <a:ext cx="517650" cy="745519"/>
            </a:xfrm>
            <a:custGeom>
              <a:avLst/>
              <a:gdLst>
                <a:gd name="T0" fmla="*/ 18 w 28"/>
                <a:gd name="T1" fmla="*/ 23 h 28"/>
                <a:gd name="T2" fmla="*/ 18 w 28"/>
                <a:gd name="T3" fmla="*/ 9 h 28"/>
                <a:gd name="T4" fmla="*/ 15 w 28"/>
                <a:gd name="T5" fmla="*/ 6 h 28"/>
                <a:gd name="T6" fmla="*/ 13 w 28"/>
                <a:gd name="T7" fmla="*/ 6 h 28"/>
                <a:gd name="T8" fmla="*/ 11 w 28"/>
                <a:gd name="T9" fmla="*/ 9 h 28"/>
                <a:gd name="T10" fmla="*/ 11 w 28"/>
                <a:gd name="T11" fmla="*/ 23 h 28"/>
                <a:gd name="T12" fmla="*/ 13 w 28"/>
                <a:gd name="T13" fmla="*/ 25 h 28"/>
                <a:gd name="T14" fmla="*/ 15 w 28"/>
                <a:gd name="T15" fmla="*/ 25 h 28"/>
                <a:gd name="T16" fmla="*/ 18 w 28"/>
                <a:gd name="T17" fmla="*/ 23 h 28"/>
                <a:gd name="T18" fmla="*/ 6 w 28"/>
                <a:gd name="T19" fmla="*/ 25 h 28"/>
                <a:gd name="T20" fmla="*/ 3 w 28"/>
                <a:gd name="T21" fmla="*/ 25 h 28"/>
                <a:gd name="T22" fmla="*/ 1 w 28"/>
                <a:gd name="T23" fmla="*/ 23 h 28"/>
                <a:gd name="T24" fmla="*/ 1 w 28"/>
                <a:gd name="T25" fmla="*/ 16 h 28"/>
                <a:gd name="T26" fmla="*/ 3 w 28"/>
                <a:gd name="T27" fmla="*/ 14 h 28"/>
                <a:gd name="T28" fmla="*/ 6 w 28"/>
                <a:gd name="T29" fmla="*/ 14 h 28"/>
                <a:gd name="T30" fmla="*/ 8 w 28"/>
                <a:gd name="T31" fmla="*/ 16 h 28"/>
                <a:gd name="T32" fmla="*/ 8 w 28"/>
                <a:gd name="T33" fmla="*/ 23 h 28"/>
                <a:gd name="T34" fmla="*/ 6 w 28"/>
                <a:gd name="T35" fmla="*/ 25 h 28"/>
                <a:gd name="T36" fmla="*/ 25 w 28"/>
                <a:gd name="T37" fmla="*/ 25 h 28"/>
                <a:gd name="T38" fmla="*/ 22 w 28"/>
                <a:gd name="T39" fmla="*/ 25 h 28"/>
                <a:gd name="T40" fmla="*/ 20 w 28"/>
                <a:gd name="T41" fmla="*/ 23 h 28"/>
                <a:gd name="T42" fmla="*/ 20 w 28"/>
                <a:gd name="T43" fmla="*/ 2 h 28"/>
                <a:gd name="T44" fmla="*/ 22 w 28"/>
                <a:gd name="T45" fmla="*/ 0 h 28"/>
                <a:gd name="T46" fmla="*/ 25 w 28"/>
                <a:gd name="T47" fmla="*/ 0 h 28"/>
                <a:gd name="T48" fmla="*/ 27 w 28"/>
                <a:gd name="T49" fmla="*/ 2 h 28"/>
                <a:gd name="T50" fmla="*/ 27 w 28"/>
                <a:gd name="T51" fmla="*/ 23 h 28"/>
                <a:gd name="T52" fmla="*/ 25 w 28"/>
                <a:gd name="T53" fmla="*/ 25 h 28"/>
                <a:gd name="T54" fmla="*/ 0 w 28"/>
                <a:gd name="T55" fmla="*/ 28 h 28"/>
                <a:gd name="T56" fmla="*/ 0 w 28"/>
                <a:gd name="T57" fmla="*/ 27 h 28"/>
                <a:gd name="T58" fmla="*/ 0 w 28"/>
                <a:gd name="T59" fmla="*/ 26 h 28"/>
                <a:gd name="T60" fmla="*/ 28 w 28"/>
                <a:gd name="T61" fmla="*/ 26 h 28"/>
                <a:gd name="T62" fmla="*/ 28 w 28"/>
                <a:gd name="T63" fmla="*/ 27 h 28"/>
                <a:gd name="T64" fmla="*/ 28 w 28"/>
                <a:gd name="T65" fmla="*/ 28 h 28"/>
                <a:gd name="T66" fmla="*/ 28 w 28"/>
                <a:gd name="T67" fmla="*/ 28 h 28"/>
                <a:gd name="T68" fmla="*/ 0 w 28"/>
                <a:gd name="T69" fmla="*/ 28 h 28"/>
                <a:gd name="T70" fmla="*/ 0 w 28"/>
                <a:gd name="T7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28">
                  <a:moveTo>
                    <a:pt x="18" y="23"/>
                  </a:moveTo>
                  <a:cubicBezTo>
                    <a:pt x="18" y="9"/>
                    <a:pt x="18" y="9"/>
                    <a:pt x="18" y="9"/>
                  </a:cubicBezTo>
                  <a:cubicBezTo>
                    <a:pt x="18" y="7"/>
                    <a:pt x="17" y="6"/>
                    <a:pt x="15" y="6"/>
                  </a:cubicBezTo>
                  <a:cubicBezTo>
                    <a:pt x="13" y="6"/>
                    <a:pt x="13" y="6"/>
                    <a:pt x="13" y="6"/>
                  </a:cubicBezTo>
                  <a:cubicBezTo>
                    <a:pt x="12" y="6"/>
                    <a:pt x="11" y="7"/>
                    <a:pt x="11" y="9"/>
                  </a:cubicBezTo>
                  <a:cubicBezTo>
                    <a:pt x="11" y="23"/>
                    <a:pt x="11" y="23"/>
                    <a:pt x="11" y="23"/>
                  </a:cubicBezTo>
                  <a:cubicBezTo>
                    <a:pt x="11" y="24"/>
                    <a:pt x="12" y="25"/>
                    <a:pt x="13" y="25"/>
                  </a:cubicBezTo>
                  <a:cubicBezTo>
                    <a:pt x="14" y="25"/>
                    <a:pt x="15" y="25"/>
                    <a:pt x="15" y="25"/>
                  </a:cubicBezTo>
                  <a:cubicBezTo>
                    <a:pt x="17" y="25"/>
                    <a:pt x="18" y="24"/>
                    <a:pt x="18" y="23"/>
                  </a:cubicBezTo>
                  <a:close/>
                  <a:moveTo>
                    <a:pt x="6" y="25"/>
                  </a:moveTo>
                  <a:cubicBezTo>
                    <a:pt x="5" y="25"/>
                    <a:pt x="4" y="25"/>
                    <a:pt x="3" y="25"/>
                  </a:cubicBezTo>
                  <a:cubicBezTo>
                    <a:pt x="2" y="25"/>
                    <a:pt x="1" y="24"/>
                    <a:pt x="1" y="23"/>
                  </a:cubicBezTo>
                  <a:cubicBezTo>
                    <a:pt x="1" y="16"/>
                    <a:pt x="1" y="16"/>
                    <a:pt x="1" y="16"/>
                  </a:cubicBezTo>
                  <a:cubicBezTo>
                    <a:pt x="1" y="15"/>
                    <a:pt x="2" y="14"/>
                    <a:pt x="3" y="14"/>
                  </a:cubicBezTo>
                  <a:cubicBezTo>
                    <a:pt x="6" y="14"/>
                    <a:pt x="6" y="14"/>
                    <a:pt x="6" y="14"/>
                  </a:cubicBezTo>
                  <a:cubicBezTo>
                    <a:pt x="7" y="14"/>
                    <a:pt x="8" y="15"/>
                    <a:pt x="8" y="16"/>
                  </a:cubicBezTo>
                  <a:cubicBezTo>
                    <a:pt x="8" y="23"/>
                    <a:pt x="8" y="23"/>
                    <a:pt x="8" y="23"/>
                  </a:cubicBezTo>
                  <a:cubicBezTo>
                    <a:pt x="8" y="24"/>
                    <a:pt x="7" y="25"/>
                    <a:pt x="6" y="25"/>
                  </a:cubicBezTo>
                  <a:close/>
                  <a:moveTo>
                    <a:pt x="25" y="25"/>
                  </a:moveTo>
                  <a:cubicBezTo>
                    <a:pt x="24" y="25"/>
                    <a:pt x="23" y="25"/>
                    <a:pt x="22" y="25"/>
                  </a:cubicBezTo>
                  <a:cubicBezTo>
                    <a:pt x="21" y="25"/>
                    <a:pt x="20" y="24"/>
                    <a:pt x="20" y="23"/>
                  </a:cubicBezTo>
                  <a:cubicBezTo>
                    <a:pt x="20" y="2"/>
                    <a:pt x="20" y="2"/>
                    <a:pt x="20" y="2"/>
                  </a:cubicBezTo>
                  <a:cubicBezTo>
                    <a:pt x="20" y="1"/>
                    <a:pt x="21" y="0"/>
                    <a:pt x="22" y="0"/>
                  </a:cubicBezTo>
                  <a:cubicBezTo>
                    <a:pt x="23" y="0"/>
                    <a:pt x="24" y="0"/>
                    <a:pt x="25" y="0"/>
                  </a:cubicBezTo>
                  <a:cubicBezTo>
                    <a:pt x="26" y="0"/>
                    <a:pt x="27" y="1"/>
                    <a:pt x="27" y="2"/>
                  </a:cubicBezTo>
                  <a:cubicBezTo>
                    <a:pt x="27" y="23"/>
                    <a:pt x="27" y="23"/>
                    <a:pt x="27" y="23"/>
                  </a:cubicBezTo>
                  <a:cubicBezTo>
                    <a:pt x="27" y="24"/>
                    <a:pt x="26" y="25"/>
                    <a:pt x="25" y="25"/>
                  </a:cubicBezTo>
                  <a:close/>
                  <a:moveTo>
                    <a:pt x="0" y="28"/>
                  </a:moveTo>
                  <a:cubicBezTo>
                    <a:pt x="0" y="27"/>
                    <a:pt x="0" y="27"/>
                    <a:pt x="0" y="27"/>
                  </a:cubicBezTo>
                  <a:cubicBezTo>
                    <a:pt x="0" y="26"/>
                    <a:pt x="0" y="26"/>
                    <a:pt x="0" y="26"/>
                  </a:cubicBezTo>
                  <a:cubicBezTo>
                    <a:pt x="28" y="26"/>
                    <a:pt x="28" y="26"/>
                    <a:pt x="28" y="26"/>
                  </a:cubicBezTo>
                  <a:cubicBezTo>
                    <a:pt x="28" y="26"/>
                    <a:pt x="28" y="26"/>
                    <a:pt x="28" y="27"/>
                  </a:cubicBezTo>
                  <a:cubicBezTo>
                    <a:pt x="28" y="28"/>
                    <a:pt x="28" y="28"/>
                    <a:pt x="28" y="28"/>
                  </a:cubicBezTo>
                  <a:cubicBezTo>
                    <a:pt x="28" y="28"/>
                    <a:pt x="28" y="28"/>
                    <a:pt x="28" y="28"/>
                  </a:cubicBezTo>
                  <a:cubicBezTo>
                    <a:pt x="0" y="28"/>
                    <a:pt x="0" y="28"/>
                    <a:pt x="0" y="28"/>
                  </a:cubicBezTo>
                  <a:cubicBezTo>
                    <a:pt x="0" y="28"/>
                    <a:pt x="0" y="28"/>
                    <a:pt x="0" y="28"/>
                  </a:cubicBezTo>
                  <a:close/>
                </a:path>
              </a:pathLst>
            </a:custGeom>
            <a:solidFill>
              <a:schemeClr val="accent1"/>
            </a:solidFill>
            <a:ln>
              <a:noFill/>
            </a:ln>
          </p:spPr>
          <p:txBody>
            <a:bodyPr lIns="182834" tIns="91416" rIns="182834" bIns="91416"/>
            <a:lstStyle/>
            <a:p>
              <a:pPr>
                <a:defRPr/>
              </a:pPr>
              <a:endParaRPr lang="en-US" sz="2799">
                <a:solidFill>
                  <a:prstClr val="black"/>
                </a:solidFill>
                <a:latin typeface="Roboto" panose="02000000000000000000" pitchFamily="2" charset="0"/>
                <a:ea typeface="Roboto" panose="02000000000000000000" pitchFamily="2" charset="0"/>
                <a:cs typeface="Roboto" panose="02000000000000000000" pitchFamily="2" charset="0"/>
              </a:endParaRPr>
            </a:p>
          </p:txBody>
        </p:sp>
      </p:grpSp>
      <p:sp>
        <p:nvSpPr>
          <p:cNvPr id="46" name="TextBox 45">
            <a:extLst>
              <a:ext uri="{FF2B5EF4-FFF2-40B4-BE49-F238E27FC236}">
                <a16:creationId xmlns:a16="http://schemas.microsoft.com/office/drawing/2014/main" id="{1007A78F-4240-1D2B-21F4-59BD9165BE39}"/>
              </a:ext>
            </a:extLst>
          </p:cNvPr>
          <p:cNvSpPr txBox="1"/>
          <p:nvPr/>
        </p:nvSpPr>
        <p:spPr>
          <a:xfrm>
            <a:off x="3988254" y="4369286"/>
            <a:ext cx="13051238" cy="615553"/>
          </a:xfrm>
          <a:prstGeom prst="rect">
            <a:avLst/>
          </a:prstGeom>
          <a:noFill/>
        </p:spPr>
        <p:txBody>
          <a:bodyPr wrap="square">
            <a:spAutoFit/>
          </a:bodyPr>
          <a:lstStyle/>
          <a:p>
            <a:pPr algn="just">
              <a:buClrTx/>
              <a:buFontTx/>
              <a:buNone/>
            </a:pPr>
            <a:r>
              <a:rPr lang="vi-VN" sz="3400" b="1" kern="1200" dirty="0">
                <a:solidFill>
                  <a:prstClr val="black"/>
                </a:solidFill>
                <a:latin typeface="Roboto" panose="02000000000000000000" pitchFamily="2" charset="0"/>
                <a:ea typeface="Roboto" panose="02000000000000000000" pitchFamily="2" charset="0"/>
                <a:cs typeface="Roboto" panose="02000000000000000000" pitchFamily="2" charset="0"/>
              </a:rPr>
              <a:t>Quyết định số 2426/QĐ-UBND ngày 05/7/2021</a:t>
            </a:r>
            <a:endParaRPr lang="en-US" sz="3400" kern="1200" dirty="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47" name="TextBox 46">
            <a:extLst>
              <a:ext uri="{FF2B5EF4-FFF2-40B4-BE49-F238E27FC236}">
                <a16:creationId xmlns:a16="http://schemas.microsoft.com/office/drawing/2014/main" id="{43FA5E5E-3F8E-52BE-BF1C-FFBE4347ABFB}"/>
              </a:ext>
            </a:extLst>
          </p:cNvPr>
          <p:cNvSpPr txBox="1"/>
          <p:nvPr/>
        </p:nvSpPr>
        <p:spPr>
          <a:xfrm>
            <a:off x="4304777" y="6811059"/>
            <a:ext cx="13051238" cy="1138773"/>
          </a:xfrm>
          <a:prstGeom prst="rect">
            <a:avLst/>
          </a:prstGeom>
          <a:noFill/>
        </p:spPr>
        <p:txBody>
          <a:bodyPr wrap="square">
            <a:spAutoFit/>
          </a:bodyPr>
          <a:lstStyle/>
          <a:p>
            <a:pPr marL="457200" indent="-457200" algn="just">
              <a:buFont typeface="Wingdings" panose="05000000000000000000" pitchFamily="2" charset="2"/>
              <a:buChar char="Ø"/>
            </a:pPr>
            <a:r>
              <a:rPr lang="en-US" sz="3400" b="1" dirty="0" err="1">
                <a:latin typeface="Roboto" panose="02000000000000000000" pitchFamily="2" charset="0"/>
                <a:ea typeface="Roboto" panose="02000000000000000000" pitchFamily="2" charset="0"/>
                <a:cs typeface="Roboto" panose="02000000000000000000" pitchFamily="2" charset="0"/>
              </a:rPr>
              <a:t>Kế</a:t>
            </a:r>
            <a:r>
              <a:rPr lang="en-US" sz="3400" b="1" dirty="0">
                <a:latin typeface="Roboto" panose="02000000000000000000" pitchFamily="2" charset="0"/>
                <a:ea typeface="Roboto" panose="02000000000000000000" pitchFamily="2" charset="0"/>
                <a:cs typeface="Roboto" panose="02000000000000000000" pitchFamily="2" charset="0"/>
              </a:rPr>
              <a:t> </a:t>
            </a:r>
            <a:r>
              <a:rPr lang="en-US" sz="3400" b="1" dirty="0" err="1">
                <a:latin typeface="Roboto" panose="02000000000000000000" pitchFamily="2" charset="0"/>
                <a:ea typeface="Roboto" panose="02000000000000000000" pitchFamily="2" charset="0"/>
                <a:cs typeface="Roboto" panose="02000000000000000000" pitchFamily="2" charset="0"/>
              </a:rPr>
              <a:t>hoạch</a:t>
            </a:r>
            <a:r>
              <a:rPr lang="en-US" sz="3400" b="1" dirty="0">
                <a:latin typeface="Roboto" panose="02000000000000000000" pitchFamily="2" charset="0"/>
                <a:ea typeface="Roboto" panose="02000000000000000000" pitchFamily="2" charset="0"/>
                <a:cs typeface="Roboto" panose="02000000000000000000" pitchFamily="2" charset="0"/>
              </a:rPr>
              <a:t> </a:t>
            </a:r>
            <a:r>
              <a:rPr lang="en-US" sz="3400" b="1" dirty="0" err="1">
                <a:latin typeface="Roboto" panose="02000000000000000000" pitchFamily="2" charset="0"/>
                <a:ea typeface="Roboto" panose="02000000000000000000" pitchFamily="2" charset="0"/>
                <a:cs typeface="Roboto" panose="02000000000000000000" pitchFamily="2" charset="0"/>
              </a:rPr>
              <a:t>số</a:t>
            </a:r>
            <a:r>
              <a:rPr lang="en-US" sz="3400" b="1" dirty="0">
                <a:latin typeface="Roboto" panose="02000000000000000000" pitchFamily="2" charset="0"/>
                <a:ea typeface="Roboto" panose="02000000000000000000" pitchFamily="2" charset="0"/>
                <a:cs typeface="Roboto" panose="02000000000000000000" pitchFamily="2" charset="0"/>
              </a:rPr>
              <a:t> 2225/KH-UBND 05/7/2021</a:t>
            </a:r>
          </a:p>
          <a:p>
            <a:pPr marL="457200" indent="-457200" algn="just">
              <a:buFont typeface="Wingdings" panose="05000000000000000000" pitchFamily="2" charset="2"/>
              <a:buChar char="Ø"/>
            </a:pPr>
            <a:r>
              <a:rPr lang="en-US" sz="3400" b="1" dirty="0" err="1">
                <a:latin typeface="Roboto" panose="02000000000000000000" pitchFamily="2" charset="0"/>
                <a:ea typeface="Roboto" panose="02000000000000000000" pitchFamily="2" charset="0"/>
                <a:cs typeface="Roboto" panose="02000000000000000000" pitchFamily="2" charset="0"/>
              </a:rPr>
              <a:t>Kế</a:t>
            </a:r>
            <a:r>
              <a:rPr lang="en-US" sz="3400" b="1" dirty="0">
                <a:latin typeface="Roboto" panose="02000000000000000000" pitchFamily="2" charset="0"/>
                <a:ea typeface="Roboto" panose="02000000000000000000" pitchFamily="2" charset="0"/>
                <a:cs typeface="Roboto" panose="02000000000000000000" pitchFamily="2" charset="0"/>
              </a:rPr>
              <a:t> </a:t>
            </a:r>
            <a:r>
              <a:rPr lang="en-US" sz="3400" b="1" dirty="0" err="1">
                <a:latin typeface="Roboto" panose="02000000000000000000" pitchFamily="2" charset="0"/>
                <a:ea typeface="Roboto" panose="02000000000000000000" pitchFamily="2" charset="0"/>
                <a:cs typeface="Roboto" panose="02000000000000000000" pitchFamily="2" charset="0"/>
              </a:rPr>
              <a:t>hoạch</a:t>
            </a:r>
            <a:r>
              <a:rPr lang="en-US" sz="3400" b="1" dirty="0">
                <a:latin typeface="Roboto" panose="02000000000000000000" pitchFamily="2" charset="0"/>
                <a:ea typeface="Roboto" panose="02000000000000000000" pitchFamily="2" charset="0"/>
                <a:cs typeface="Roboto" panose="02000000000000000000" pitchFamily="2" charset="0"/>
              </a:rPr>
              <a:t> </a:t>
            </a:r>
            <a:r>
              <a:rPr lang="en-US" sz="3400" b="1" dirty="0" err="1">
                <a:latin typeface="Roboto" panose="02000000000000000000" pitchFamily="2" charset="0"/>
                <a:ea typeface="Roboto" panose="02000000000000000000" pitchFamily="2" charset="0"/>
                <a:cs typeface="Roboto" panose="02000000000000000000" pitchFamily="2" charset="0"/>
              </a:rPr>
              <a:t>số</a:t>
            </a:r>
            <a:r>
              <a:rPr lang="en-US" sz="3400" b="1" dirty="0">
                <a:latin typeface="Roboto" panose="02000000000000000000" pitchFamily="2" charset="0"/>
                <a:ea typeface="Roboto" panose="02000000000000000000" pitchFamily="2" charset="0"/>
                <a:cs typeface="Roboto" panose="02000000000000000000" pitchFamily="2" charset="0"/>
              </a:rPr>
              <a:t> 435/KH-UBND 13/02/2023 </a:t>
            </a:r>
          </a:p>
        </p:txBody>
      </p:sp>
    </p:spTree>
    <p:custDataLst>
      <p:tags r:id="rId1"/>
    </p:custDataLst>
    <p:extLst>
      <p:ext uri="{BB962C8B-B14F-4D97-AF65-F5344CB8AC3E}">
        <p14:creationId xmlns:p14="http://schemas.microsoft.com/office/powerpoint/2010/main" val="1088915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7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37160"/>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NHẬN XÉT, ĐÁNH GIÁ</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Shape 48">
            <a:extLst>
              <a:ext uri="{FF2B5EF4-FFF2-40B4-BE49-F238E27FC236}">
                <a16:creationId xmlns:a16="http://schemas.microsoft.com/office/drawing/2014/main" id="{6451F6CF-5BED-4092-9563-B91D3D3A84CF}"/>
              </a:ext>
            </a:extLst>
          </p:cNvPr>
          <p:cNvSpPr/>
          <p:nvPr/>
        </p:nvSpPr>
        <p:spPr>
          <a:xfrm>
            <a:off x="1360755" y="1283132"/>
            <a:ext cx="15671318" cy="1614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lnSpc>
                <a:spcPct val="130000"/>
              </a:lnSpc>
              <a:defRPr/>
            </a:pPr>
            <a:endParaRPr lang="vi-VN" sz="3900" b="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2" name="Flowchart: Delay 1">
            <a:extLst>
              <a:ext uri="{FF2B5EF4-FFF2-40B4-BE49-F238E27FC236}">
                <a16:creationId xmlns:a16="http://schemas.microsoft.com/office/drawing/2014/main" id="{D6B574BC-5744-E520-B720-870C4E837306}"/>
              </a:ext>
            </a:extLst>
          </p:cNvPr>
          <p:cNvSpPr/>
          <p:nvPr/>
        </p:nvSpPr>
        <p:spPr>
          <a:xfrm>
            <a:off x="485489" y="1361043"/>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67F42B2-B5AF-B195-9080-D7D0B1DED2C7}"/>
              </a:ext>
            </a:extLst>
          </p:cNvPr>
          <p:cNvSpPr txBox="1"/>
          <p:nvPr/>
        </p:nvSpPr>
        <p:spPr>
          <a:xfrm flipH="1">
            <a:off x="565631" y="1361043"/>
            <a:ext cx="714982"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2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3" name="Sơ đồ 2">
            <a:extLst>
              <a:ext uri="{FF2B5EF4-FFF2-40B4-BE49-F238E27FC236}">
                <a16:creationId xmlns:a16="http://schemas.microsoft.com/office/drawing/2014/main" id="{FEBD60FD-DBAE-8F50-4374-A7426A43229E}"/>
              </a:ext>
            </a:extLst>
          </p:cNvPr>
          <p:cNvGraphicFramePr/>
          <p:nvPr>
            <p:extLst>
              <p:ext uri="{D42A27DB-BD31-4B8C-83A1-F6EECF244321}">
                <p14:modId xmlns:p14="http://schemas.microsoft.com/office/powerpoint/2010/main" val="3211474478"/>
              </p:ext>
            </p:extLst>
          </p:nvPr>
        </p:nvGraphicFramePr>
        <p:xfrm>
          <a:off x="2521551" y="1506516"/>
          <a:ext cx="12192000" cy="6037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966455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27617-E81C-8456-902C-B4AE14E51FF7}"/>
              </a:ext>
            </a:extLst>
          </p:cNvPr>
          <p:cNvSpPr>
            <a:spLocks noGrp="1"/>
          </p:cNvSpPr>
          <p:nvPr>
            <p:ph type="ctrTitle"/>
          </p:nvPr>
        </p:nvSpPr>
        <p:spPr>
          <a:xfrm>
            <a:off x="2026573" y="3727200"/>
            <a:ext cx="10449349" cy="2832600"/>
          </a:xfrm>
        </p:spPr>
        <p:txBody>
          <a:bodyPr/>
          <a:lstStyle/>
          <a:p>
            <a:pPr algn="ctr"/>
            <a:r>
              <a:rPr lang="vi-VN" sz="5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TRỌNG TÂM CÔNG TÁC </a:t>
            </a:r>
            <a:br>
              <a:rPr lang="vi-VN" sz="5400" b="1">
                <a:effectLst/>
                <a:highlight>
                  <a:srgbClr val="FFFFFF"/>
                </a:highlight>
                <a:latin typeface="Roboto" panose="02000000000000000000" pitchFamily="2" charset="0"/>
                <a:ea typeface="Roboto" panose="02000000000000000000" pitchFamily="2" charset="0"/>
                <a:cs typeface="Roboto" panose="02000000000000000000" pitchFamily="2" charset="0"/>
              </a:rPr>
            </a:br>
            <a:r>
              <a:rPr lang="en-US" sz="5400" b="1">
                <a:highlight>
                  <a:srgbClr val="FFFFFF"/>
                </a:highlight>
                <a:latin typeface="Roboto" panose="02000000000000000000" pitchFamily="2" charset="0"/>
                <a:ea typeface="Roboto" panose="02000000000000000000" pitchFamily="2" charset="0"/>
                <a:cs typeface="Roboto" panose="02000000000000000000" pitchFamily="2" charset="0"/>
              </a:rPr>
              <a:t>NHỮNG THÁNG</a:t>
            </a:r>
            <a:r>
              <a:rPr lang="vi-VN" sz="5400" b="1">
                <a:effectLst/>
                <a:highlight>
                  <a:srgbClr val="FFFFFF"/>
                </a:highlight>
                <a:latin typeface="Roboto" panose="02000000000000000000" pitchFamily="2" charset="0"/>
                <a:ea typeface="Roboto" panose="02000000000000000000" pitchFamily="2" charset="0"/>
                <a:cs typeface="Roboto" panose="02000000000000000000" pitchFamily="2" charset="0"/>
              </a:rPr>
              <a:t> </a:t>
            </a:r>
            <a:r>
              <a:rPr lang="vi-VN" sz="5400" b="1" dirty="0">
                <a:effectLst/>
                <a:highlight>
                  <a:srgbClr val="FFFFFF"/>
                </a:highlight>
                <a:latin typeface="Roboto" panose="02000000000000000000" pitchFamily="2" charset="0"/>
                <a:ea typeface="Roboto" panose="02000000000000000000" pitchFamily="2" charset="0"/>
                <a:cs typeface="Roboto" panose="02000000000000000000" pitchFamily="2" charset="0"/>
              </a:rPr>
              <a:t>CUỐI NĂM 2024</a:t>
            </a:r>
            <a:endParaRPr lang="en-US" sz="5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804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F60CCB30-5621-48B2-579A-C129809B6437}"/>
              </a:ext>
            </a:extLst>
          </p:cNvPr>
          <p:cNvSpPr>
            <a:spLocks noGrp="1"/>
          </p:cNvSpPr>
          <p:nvPr>
            <p:ph type="sldNum" idx="12"/>
          </p:nvPr>
        </p:nvSpPr>
        <p:spPr/>
        <p:txBody>
          <a:bodyPr/>
          <a:lstStyle/>
          <a:p>
            <a:fld id="{00000000-1234-1234-1234-123412341234}" type="slidenum">
              <a:rPr lang="en" smtClean="0"/>
              <a:pPr/>
              <a:t>33</a:t>
            </a:fld>
            <a:endParaRPr lang="en"/>
          </a:p>
        </p:txBody>
      </p:sp>
      <p:graphicFrame>
        <p:nvGraphicFramePr>
          <p:cNvPr id="3" name="Sơ đồ 2">
            <a:extLst>
              <a:ext uri="{FF2B5EF4-FFF2-40B4-BE49-F238E27FC236}">
                <a16:creationId xmlns:a16="http://schemas.microsoft.com/office/drawing/2014/main" id="{7F975F40-28E2-AEEC-2754-435FBF083B73}"/>
              </a:ext>
            </a:extLst>
          </p:cNvPr>
          <p:cNvGraphicFramePr/>
          <p:nvPr>
            <p:extLst>
              <p:ext uri="{D42A27DB-BD31-4B8C-83A1-F6EECF244321}">
                <p14:modId xmlns:p14="http://schemas.microsoft.com/office/powerpoint/2010/main" val="808900524"/>
              </p:ext>
            </p:extLst>
          </p:nvPr>
        </p:nvGraphicFramePr>
        <p:xfrm>
          <a:off x="1620982" y="727363"/>
          <a:ext cx="15677068" cy="8546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21">
            <a:extLst>
              <a:ext uri="{FF2B5EF4-FFF2-40B4-BE49-F238E27FC236}">
                <a16:creationId xmlns:a16="http://schemas.microsoft.com/office/drawing/2014/main" id="{14B8A5AB-6513-1E47-9112-9F1E17472461}"/>
              </a:ext>
            </a:extLst>
          </p:cNvPr>
          <p:cNvSpPr txBox="1"/>
          <p:nvPr/>
        </p:nvSpPr>
        <p:spPr>
          <a:xfrm>
            <a:off x="520685" y="76300"/>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TRỌNG TÂM CÔNG </a:t>
            </a:r>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TÁC</a:t>
            </a:r>
            <a:r>
              <a:rPr lang="vi-VN" sz="3600" b="1">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3600" b="1">
                <a:solidFill>
                  <a:schemeClr val="bg1"/>
                </a:solidFill>
                <a:latin typeface="Roboto" panose="02000000000000000000" pitchFamily="2" charset="0"/>
                <a:ea typeface="Roboto" panose="02000000000000000000" pitchFamily="2" charset="0"/>
                <a:cs typeface="Roboto" panose="02000000000000000000" pitchFamily="2" charset="0"/>
              </a:rPr>
              <a:t>NHỮNG</a:t>
            </a:r>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THÁNG CUỐI NĂM 2024</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2765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F60CCB30-5621-48B2-579A-C129809B6437}"/>
              </a:ext>
            </a:extLst>
          </p:cNvPr>
          <p:cNvSpPr>
            <a:spLocks noGrp="1"/>
          </p:cNvSpPr>
          <p:nvPr>
            <p:ph type="sldNum" idx="12"/>
          </p:nvPr>
        </p:nvSpPr>
        <p:spPr/>
        <p:txBody>
          <a:bodyPr/>
          <a:lstStyle/>
          <a:p>
            <a:fld id="{00000000-1234-1234-1234-123412341234}" type="slidenum">
              <a:rPr lang="en" smtClean="0"/>
              <a:pPr/>
              <a:t>34</a:t>
            </a:fld>
            <a:endParaRPr lang="en"/>
          </a:p>
        </p:txBody>
      </p:sp>
      <p:sp>
        <p:nvSpPr>
          <p:cNvPr id="4" name="TextBox 21">
            <a:extLst>
              <a:ext uri="{FF2B5EF4-FFF2-40B4-BE49-F238E27FC236}">
                <a16:creationId xmlns:a16="http://schemas.microsoft.com/office/drawing/2014/main" id="{14B8A5AB-6513-1E47-9112-9F1E17472461}"/>
              </a:ext>
            </a:extLst>
          </p:cNvPr>
          <p:cNvSpPr txBox="1"/>
          <p:nvPr/>
        </p:nvSpPr>
        <p:spPr>
          <a:xfrm>
            <a:off x="508159" y="81033"/>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TRỌNG TÂM CÔNG </a:t>
            </a:r>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TÁC</a:t>
            </a:r>
            <a:r>
              <a:rPr lang="vi-VN" sz="3600" b="1">
                <a:solidFill>
                  <a:schemeClr val="bg1"/>
                </a:solidFill>
                <a:latin typeface="Roboto" panose="02000000000000000000" pitchFamily="2" charset="0"/>
                <a:ea typeface="Roboto" panose="02000000000000000000" pitchFamily="2" charset="0"/>
                <a:cs typeface="Roboto" panose="02000000000000000000" pitchFamily="2" charset="0"/>
              </a:rPr>
              <a:t> </a:t>
            </a:r>
            <a:r>
              <a:rPr lang="en-GB" sz="3600" b="1">
                <a:solidFill>
                  <a:schemeClr val="bg1"/>
                </a:solidFill>
                <a:latin typeface="Roboto" panose="02000000000000000000" pitchFamily="2" charset="0"/>
                <a:ea typeface="Roboto" panose="02000000000000000000" pitchFamily="2" charset="0"/>
                <a:cs typeface="Roboto" panose="02000000000000000000" pitchFamily="2" charset="0"/>
              </a:rPr>
              <a:t>NHỮNG </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THÁNG CUỐI NĂM 2024</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5" name="Sơ đồ 4">
            <a:extLst>
              <a:ext uri="{FF2B5EF4-FFF2-40B4-BE49-F238E27FC236}">
                <a16:creationId xmlns:a16="http://schemas.microsoft.com/office/drawing/2014/main" id="{B84C5A94-427B-BA97-3AD7-B8CC9E132782}"/>
              </a:ext>
            </a:extLst>
          </p:cNvPr>
          <p:cNvGraphicFramePr/>
          <p:nvPr>
            <p:extLst>
              <p:ext uri="{D42A27DB-BD31-4B8C-83A1-F6EECF244321}">
                <p14:modId xmlns:p14="http://schemas.microsoft.com/office/powerpoint/2010/main" val="2008681505"/>
              </p:ext>
            </p:extLst>
          </p:nvPr>
        </p:nvGraphicFramePr>
        <p:xfrm>
          <a:off x="1392383" y="1163782"/>
          <a:ext cx="15905668" cy="8395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4702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3" name="Google Shape;63;p12"/>
          <p:cNvGrpSpPr/>
          <p:nvPr/>
        </p:nvGrpSpPr>
        <p:grpSpPr>
          <a:xfrm>
            <a:off x="13888998" y="6178021"/>
            <a:ext cx="4225500" cy="3995486"/>
            <a:chOff x="5122427" y="668001"/>
            <a:chExt cx="3841143" cy="3893303"/>
          </a:xfrm>
        </p:grpSpPr>
        <p:grpSp>
          <p:nvGrpSpPr>
            <p:cNvPr id="64" name="Google Shape;64;p12"/>
            <p:cNvGrpSpPr/>
            <p:nvPr/>
          </p:nvGrpSpPr>
          <p:grpSpPr>
            <a:xfrm>
              <a:off x="5144045" y="893590"/>
              <a:ext cx="2833667" cy="2964311"/>
              <a:chOff x="3860721" y="1330073"/>
              <a:chExt cx="3544299" cy="3707706"/>
            </a:xfrm>
          </p:grpSpPr>
          <p:sp>
            <p:nvSpPr>
              <p:cNvPr id="65" name="Google Shape;65;p12"/>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6" name="Google Shape;66;p12"/>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7" name="Google Shape;67;p12"/>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8" name="Google Shape;68;p12"/>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9" name="Google Shape;69;p12"/>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0" name="Google Shape;70;p12"/>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1" name="Google Shape;71;p12"/>
              <p:cNvSpPr/>
              <p:nvPr/>
            </p:nvSpPr>
            <p:spPr>
              <a:xfrm>
                <a:off x="5339238" y="1374339"/>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2" name="Google Shape;72;p12"/>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3" name="Google Shape;73;p12"/>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4" name="Google Shape;74;p12"/>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5" name="Google Shape;75;p12"/>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6" name="Google Shape;76;p12"/>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7" name="Google Shape;77;p12"/>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8" name="Google Shape;78;p12"/>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79" name="Google Shape;79;p12"/>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0" name="Google Shape;80;p12"/>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1" name="Google Shape;81;p12"/>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2" name="Google Shape;82;p12"/>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3" name="Google Shape;83;p12"/>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4" name="Google Shape;84;p12"/>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5" name="Google Shape;85;p12"/>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6" name="Google Shape;86;p12"/>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7" name="Google Shape;87;p12"/>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8" name="Google Shape;88;p12"/>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89" name="Google Shape;89;p12"/>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0" name="Google Shape;90;p12"/>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1" name="Google Shape;91;p12"/>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2" name="Google Shape;92;p12"/>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3" name="Google Shape;93;p12"/>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4" name="Google Shape;94;p12"/>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5" name="Google Shape;95;p12"/>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6" name="Google Shape;96;p12"/>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7" name="Google Shape;97;p12"/>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8" name="Google Shape;98;p12"/>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99" name="Google Shape;99;p12"/>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0" name="Google Shape;100;p12"/>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1" name="Google Shape;101;p12"/>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2" name="Google Shape;102;p12"/>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3" name="Google Shape;103;p12"/>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4" name="Google Shape;104;p12"/>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5" name="Google Shape;105;p12"/>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6" name="Google Shape;106;p12"/>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7" name="Google Shape;107;p12"/>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8" name="Google Shape;108;p12"/>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09" name="Google Shape;109;p12"/>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0" name="Google Shape;110;p12"/>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1" name="Google Shape;111;p12"/>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2" name="Google Shape;112;p12"/>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3" name="Google Shape;113;p12"/>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4" name="Google Shape;114;p12"/>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5" name="Google Shape;115;p12"/>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6" name="Google Shape;116;p12"/>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7" name="Google Shape;117;p12"/>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8" name="Google Shape;118;p12"/>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19" name="Google Shape;119;p12"/>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0" name="Google Shape;120;p12"/>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1" name="Google Shape;121;p12"/>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2" name="Google Shape;122;p12"/>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3" name="Google Shape;123;p12"/>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4" name="Google Shape;124;p12"/>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5" name="Google Shape;125;p12"/>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6" name="Google Shape;126;p12"/>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7" name="Google Shape;127;p12"/>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8" name="Google Shape;128;p12"/>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9" name="Google Shape;129;p12"/>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0" name="Google Shape;130;p12"/>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1" name="Google Shape;131;p12"/>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2" name="Google Shape;132;p12"/>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3" name="Google Shape;133;p12"/>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4" name="Google Shape;134;p12"/>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5" name="Google Shape;135;p12"/>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6" name="Google Shape;136;p12"/>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7" name="Google Shape;137;p12"/>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8" name="Google Shape;138;p12"/>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9" name="Google Shape;139;p12"/>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0" name="Google Shape;140;p12"/>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1" name="Google Shape;141;p12"/>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2" name="Google Shape;142;p12"/>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3" name="Google Shape;143;p12"/>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4" name="Google Shape;144;p12"/>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5" name="Google Shape;145;p12"/>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6" name="Google Shape;146;p12"/>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7" name="Google Shape;147;p12"/>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8" name="Google Shape;148;p12"/>
              <p:cNvSpPr/>
              <p:nvPr/>
            </p:nvSpPr>
            <p:spPr>
              <a:xfrm>
                <a:off x="5485731" y="1809557"/>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9" name="Google Shape;149;p12"/>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0" name="Google Shape;150;p12"/>
              <p:cNvSpPr/>
              <p:nvPr/>
            </p:nvSpPr>
            <p:spPr>
              <a:xfrm>
                <a:off x="5482398" y="2477545"/>
                <a:ext cx="657231"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1" name="Google Shape;151;p12"/>
              <p:cNvSpPr/>
              <p:nvPr/>
            </p:nvSpPr>
            <p:spPr>
              <a:xfrm>
                <a:off x="5485733" y="2606854"/>
                <a:ext cx="490068" cy="322274"/>
              </a:xfrm>
              <a:custGeom>
                <a:avLst/>
                <a:gdLst/>
                <a:ahLst/>
                <a:cxnLst/>
                <a:rect l="l" t="t" r="r" b="b"/>
                <a:pathLst>
                  <a:path w="490068" h="322274" extrusionOk="0">
                    <a:moveTo>
                      <a:pt x="480536" y="321130"/>
                    </a:moveTo>
                    <a:lnTo>
                      <a:pt x="9525" y="49096"/>
                    </a:lnTo>
                    <a:cubicBezTo>
                      <a:pt x="3572" y="44819"/>
                      <a:pt x="29" y="37952"/>
                      <a:pt x="0" y="30618"/>
                    </a:cubicBezTo>
                    <a:lnTo>
                      <a:pt x="0" y="8520"/>
                    </a:lnTo>
                    <a:cubicBezTo>
                      <a:pt x="0" y="1376"/>
                      <a:pt x="4286" y="-1958"/>
                      <a:pt x="9525" y="1185"/>
                    </a:cubicBezTo>
                    <a:lnTo>
                      <a:pt x="480536" y="273124"/>
                    </a:lnTo>
                    <a:cubicBezTo>
                      <a:pt x="486470" y="277420"/>
                      <a:pt x="490004" y="284278"/>
                      <a:pt x="490061" y="291603"/>
                    </a:cubicBezTo>
                    <a:lnTo>
                      <a:pt x="490061" y="313796"/>
                    </a:lnTo>
                    <a:cubicBezTo>
                      <a:pt x="490252" y="320940"/>
                      <a:pt x="486442" y="324178"/>
                      <a:pt x="480536" y="321130"/>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2" name="Google Shape;152;p12"/>
              <p:cNvSpPr/>
              <p:nvPr/>
            </p:nvSpPr>
            <p:spPr>
              <a:xfrm>
                <a:off x="5485733" y="2690770"/>
                <a:ext cx="490068" cy="322283"/>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3" name="Google Shape;153;p12"/>
              <p:cNvSpPr/>
              <p:nvPr/>
            </p:nvSpPr>
            <p:spPr>
              <a:xfrm>
                <a:off x="5485733" y="2774725"/>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4" name="Google Shape;154;p12"/>
              <p:cNvSpPr/>
              <p:nvPr/>
            </p:nvSpPr>
            <p:spPr>
              <a:xfrm>
                <a:off x="6293929" y="2971606"/>
                <a:ext cx="893444" cy="828868"/>
              </a:xfrm>
              <a:custGeom>
                <a:avLst/>
                <a:gdLst/>
                <a:ahLst/>
                <a:cxnLst/>
                <a:rect l="l" t="t" r="r" b="b"/>
                <a:pathLst>
                  <a:path w="893444" h="828868" extrusionOk="0">
                    <a:moveTo>
                      <a:pt x="6858" y="55057"/>
                    </a:moveTo>
                    <a:cubicBezTo>
                      <a:pt x="6858" y="55057"/>
                      <a:pt x="77248" y="114113"/>
                      <a:pt x="178784" y="33436"/>
                    </a:cubicBezTo>
                    <a:cubicBezTo>
                      <a:pt x="251365" y="-26096"/>
                      <a:pt x="316230" y="7909"/>
                      <a:pt x="352330" y="28483"/>
                    </a:cubicBezTo>
                    <a:cubicBezTo>
                      <a:pt x="388430" y="49057"/>
                      <a:pt x="441007" y="61344"/>
                      <a:pt x="540068" y="240795"/>
                    </a:cubicBezTo>
                    <a:cubicBezTo>
                      <a:pt x="561489" y="276076"/>
                      <a:pt x="590845" y="305889"/>
                      <a:pt x="625793" y="327853"/>
                    </a:cubicBezTo>
                    <a:cubicBezTo>
                      <a:pt x="679228" y="358619"/>
                      <a:pt x="704850" y="343665"/>
                      <a:pt x="746855" y="280228"/>
                    </a:cubicBezTo>
                    <a:cubicBezTo>
                      <a:pt x="788861" y="216792"/>
                      <a:pt x="816293" y="146878"/>
                      <a:pt x="893445" y="192598"/>
                    </a:cubicBezTo>
                    <a:lnTo>
                      <a:pt x="893445" y="828868"/>
                    </a:lnTo>
                    <a:lnTo>
                      <a:pt x="0" y="313090"/>
                    </a:lnTo>
                    <a:lnTo>
                      <a:pt x="0" y="50867"/>
                    </a:lnTo>
                    <a:close/>
                  </a:path>
                </a:pathLst>
              </a:custGeom>
              <a:solidFill>
                <a:srgbClr val="F5F6F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5" name="Google Shape;155;p12"/>
              <p:cNvSpPr/>
              <p:nvPr/>
            </p:nvSpPr>
            <p:spPr>
              <a:xfrm>
                <a:off x="5485733" y="2024441"/>
                <a:ext cx="630461" cy="733619"/>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6" name="Google Shape;156;p12"/>
              <p:cNvSpPr/>
              <p:nvPr/>
            </p:nvSpPr>
            <p:spPr>
              <a:xfrm>
                <a:off x="6293834" y="3011804"/>
                <a:ext cx="893445" cy="788955"/>
              </a:xfrm>
              <a:custGeom>
                <a:avLst/>
                <a:gdLst/>
                <a:ahLst/>
                <a:cxnLst/>
                <a:rect l="l" t="t" r="r" b="b"/>
                <a:pathLst>
                  <a:path w="893445" h="788955" extrusionOk="0">
                    <a:moveTo>
                      <a:pt x="0" y="0"/>
                    </a:moveTo>
                    <a:lnTo>
                      <a:pt x="0" y="273177"/>
                    </a:lnTo>
                    <a:lnTo>
                      <a:pt x="893445" y="788956"/>
                    </a:lnTo>
                    <a:lnTo>
                      <a:pt x="893445" y="152591"/>
                    </a:lnTo>
                  </a:path>
                </a:pathLst>
              </a:custGeom>
              <a:noFill/>
              <a:ln w="9525" cap="flat" cmpd="sng">
                <a:solidFill>
                  <a:srgbClr val="E9EAF2"/>
                </a:solidFill>
                <a:prstDash val="solid"/>
                <a:miter lim="8000"/>
                <a:headEnd type="none" w="sm" len="sm"/>
                <a:tailEnd type="none" w="sm" len="sm"/>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7" name="Google Shape;157;p12"/>
              <p:cNvSpPr/>
              <p:nvPr/>
            </p:nvSpPr>
            <p:spPr>
              <a:xfrm>
                <a:off x="6645021" y="3003137"/>
                <a:ext cx="9525" cy="483869"/>
              </a:xfrm>
              <a:custGeom>
                <a:avLst/>
                <a:gdLst/>
                <a:ahLst/>
                <a:cxnLst/>
                <a:rect l="l" t="t" r="r" b="b"/>
                <a:pathLst>
                  <a:path w="9525" h="483869" extrusionOk="0">
                    <a:moveTo>
                      <a:pt x="0" y="0"/>
                    </a:moveTo>
                    <a:lnTo>
                      <a:pt x="0" y="483870"/>
                    </a:lnTo>
                  </a:path>
                </a:pathLst>
              </a:custGeom>
              <a:noFill/>
              <a:ln w="9525" cap="flat" cmpd="sng">
                <a:solidFill>
                  <a:srgbClr val="E9EAF2"/>
                </a:solidFill>
                <a:prstDash val="solid"/>
                <a:miter lim="8000"/>
                <a:headEnd type="none" w="sm" len="sm"/>
                <a:tailEnd type="none" w="sm" len="sm"/>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8" name="Google Shape;158;p12"/>
              <p:cNvSpPr/>
              <p:nvPr/>
            </p:nvSpPr>
            <p:spPr>
              <a:xfrm>
                <a:off x="6918293" y="3309175"/>
                <a:ext cx="9525" cy="335661"/>
              </a:xfrm>
              <a:custGeom>
                <a:avLst/>
                <a:gdLst/>
                <a:ahLst/>
                <a:cxnLst/>
                <a:rect l="l" t="t" r="r" b="b"/>
                <a:pathLst>
                  <a:path w="9525" h="335661" extrusionOk="0">
                    <a:moveTo>
                      <a:pt x="0" y="0"/>
                    </a:moveTo>
                    <a:lnTo>
                      <a:pt x="0" y="335661"/>
                    </a:lnTo>
                  </a:path>
                </a:pathLst>
              </a:custGeom>
              <a:noFill/>
              <a:ln w="9525" cap="flat" cmpd="sng">
                <a:solidFill>
                  <a:srgbClr val="E9EAF2"/>
                </a:solidFill>
                <a:prstDash val="solid"/>
                <a:miter lim="8000"/>
                <a:headEnd type="none" w="sm" len="sm"/>
                <a:tailEnd type="none" w="sm" len="sm"/>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9" name="Google Shape;159;p12"/>
              <p:cNvSpPr/>
              <p:nvPr/>
            </p:nvSpPr>
            <p:spPr>
              <a:xfrm>
                <a:off x="6293834" y="2971929"/>
                <a:ext cx="893349" cy="341800"/>
              </a:xfrm>
              <a:custGeom>
                <a:avLst/>
                <a:gdLst/>
                <a:ahLst/>
                <a:cxnLst/>
                <a:rect l="l" t="t" r="r" b="b"/>
                <a:pathLst>
                  <a:path w="893349" h="341800" extrusionOk="0">
                    <a:moveTo>
                      <a:pt x="0" y="50543"/>
                    </a:moveTo>
                    <a:cubicBezTo>
                      <a:pt x="158496" y="148841"/>
                      <a:pt x="180975" y="-73282"/>
                      <a:pt x="353663" y="26350"/>
                    </a:cubicBezTo>
                    <a:cubicBezTo>
                      <a:pt x="526352" y="125981"/>
                      <a:pt x="502539" y="255997"/>
                      <a:pt x="629888" y="329626"/>
                    </a:cubicBezTo>
                    <a:cubicBezTo>
                      <a:pt x="757238" y="403254"/>
                      <a:pt x="760381" y="115694"/>
                      <a:pt x="893350" y="192466"/>
                    </a:cubicBezTo>
                  </a:path>
                </a:pathLst>
              </a:custGeom>
              <a:noFill/>
              <a:ln w="10375" cap="flat" cmpd="sng">
                <a:solidFill>
                  <a:srgbClr val="E9EAF2"/>
                </a:solidFill>
                <a:prstDash val="solid"/>
                <a:miter lim="8000"/>
                <a:headEnd type="none" w="sm" len="sm"/>
                <a:tailEnd type="none" w="sm" len="sm"/>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0" name="Google Shape;160;p12"/>
              <p:cNvSpPr/>
              <p:nvPr/>
            </p:nvSpPr>
            <p:spPr>
              <a:xfrm rot="-1801764">
                <a:off x="6627823" y="2973379"/>
                <a:ext cx="34449" cy="59573"/>
              </a:xfrm>
              <a:custGeom>
                <a:avLst/>
                <a:gdLst/>
                <a:ahLst/>
                <a:cxnLst/>
                <a:rect l="l" t="t" r="r" b="b"/>
                <a:pathLst>
                  <a:path w="34480" h="59626" extrusionOk="0">
                    <a:moveTo>
                      <a:pt x="34481" y="29813"/>
                    </a:moveTo>
                    <a:cubicBezTo>
                      <a:pt x="34481" y="46279"/>
                      <a:pt x="26762" y="59626"/>
                      <a:pt x="17240" y="59626"/>
                    </a:cubicBezTo>
                    <a:cubicBezTo>
                      <a:pt x="7719" y="59626"/>
                      <a:pt x="0" y="46279"/>
                      <a:pt x="0" y="29813"/>
                    </a:cubicBezTo>
                    <a:cubicBezTo>
                      <a:pt x="0" y="13348"/>
                      <a:pt x="7719" y="0"/>
                      <a:pt x="17240" y="0"/>
                    </a:cubicBezTo>
                    <a:cubicBezTo>
                      <a:pt x="26762" y="0"/>
                      <a:pt x="34481" y="13348"/>
                      <a:pt x="34481" y="29813"/>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1" name="Google Shape;161;p12"/>
              <p:cNvSpPr/>
              <p:nvPr/>
            </p:nvSpPr>
            <p:spPr>
              <a:xfrm rot="-1790023">
                <a:off x="7183546" y="3143044"/>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2" name="Google Shape;162;p12"/>
              <p:cNvSpPr/>
              <p:nvPr/>
            </p:nvSpPr>
            <p:spPr>
              <a:xfrm rot="-1790023">
                <a:off x="6913571" y="3282356"/>
                <a:ext cx="34600" cy="59833"/>
              </a:xfrm>
              <a:custGeom>
                <a:avLst/>
                <a:gdLst/>
                <a:ahLst/>
                <a:cxnLst/>
                <a:rect l="l" t="t" r="r" b="b"/>
                <a:pathLst>
                  <a:path w="34599" h="59831" extrusionOk="0">
                    <a:moveTo>
                      <a:pt x="34601" y="29917"/>
                    </a:moveTo>
                    <a:cubicBezTo>
                      <a:pt x="34601" y="46439"/>
                      <a:pt x="26855" y="59833"/>
                      <a:pt x="17301" y="59833"/>
                    </a:cubicBezTo>
                    <a:cubicBezTo>
                      <a:pt x="7747" y="59833"/>
                      <a:pt x="2" y="46439"/>
                      <a:pt x="2" y="29917"/>
                    </a:cubicBezTo>
                    <a:cubicBezTo>
                      <a:pt x="2" y="13395"/>
                      <a:pt x="7747" y="1"/>
                      <a:pt x="17301" y="1"/>
                    </a:cubicBezTo>
                    <a:cubicBezTo>
                      <a:pt x="26855" y="1"/>
                      <a:pt x="34601" y="13395"/>
                      <a:pt x="34601" y="29917"/>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3" name="Google Shape;163;p12"/>
              <p:cNvSpPr/>
              <p:nvPr/>
            </p:nvSpPr>
            <p:spPr>
              <a:xfrm rot="-1790023">
                <a:off x="6286614" y="3000522"/>
                <a:ext cx="34600" cy="59833"/>
              </a:xfrm>
              <a:custGeom>
                <a:avLst/>
                <a:gdLst/>
                <a:ahLst/>
                <a:cxnLst/>
                <a:rect l="l" t="t" r="r" b="b"/>
                <a:pathLst>
                  <a:path w="34599" h="59831" extrusionOk="0">
                    <a:moveTo>
                      <a:pt x="34600" y="29917"/>
                    </a:moveTo>
                    <a:cubicBezTo>
                      <a:pt x="34600" y="46439"/>
                      <a:pt x="26855" y="59833"/>
                      <a:pt x="17301" y="59833"/>
                    </a:cubicBezTo>
                    <a:cubicBezTo>
                      <a:pt x="7746" y="59833"/>
                      <a:pt x="1" y="46439"/>
                      <a:pt x="1" y="29917"/>
                    </a:cubicBezTo>
                    <a:cubicBezTo>
                      <a:pt x="1" y="13395"/>
                      <a:pt x="7746" y="1"/>
                      <a:pt x="17301" y="1"/>
                    </a:cubicBezTo>
                    <a:cubicBezTo>
                      <a:pt x="26855" y="1"/>
                      <a:pt x="34600" y="13395"/>
                      <a:pt x="34600" y="29917"/>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4" name="Google Shape;164;p12"/>
              <p:cNvSpPr/>
              <p:nvPr/>
            </p:nvSpPr>
            <p:spPr>
              <a:xfrm>
                <a:off x="6272974" y="2328193"/>
                <a:ext cx="55632" cy="226128"/>
              </a:xfrm>
              <a:custGeom>
                <a:avLst/>
                <a:gdLst/>
                <a:ahLst/>
                <a:cxnLst/>
                <a:rect l="l" t="t" r="r" b="b"/>
                <a:pathLst>
                  <a:path w="55632" h="226128" extrusionOk="0">
                    <a:moveTo>
                      <a:pt x="46101" y="224982"/>
                    </a:moveTo>
                    <a:lnTo>
                      <a:pt x="9525" y="203837"/>
                    </a:lnTo>
                    <a:cubicBezTo>
                      <a:pt x="3610" y="199532"/>
                      <a:pt x="76" y="192674"/>
                      <a:pt x="0" y="185358"/>
                    </a:cubicBezTo>
                    <a:lnTo>
                      <a:pt x="0" y="8479"/>
                    </a:lnTo>
                    <a:cubicBezTo>
                      <a:pt x="0" y="1335"/>
                      <a:pt x="4382" y="-1903"/>
                      <a:pt x="9525" y="1145"/>
                    </a:cubicBezTo>
                    <a:lnTo>
                      <a:pt x="46101" y="22290"/>
                    </a:lnTo>
                    <a:cubicBezTo>
                      <a:pt x="52007" y="26605"/>
                      <a:pt x="55541" y="33454"/>
                      <a:pt x="55626" y="40769"/>
                    </a:cubicBezTo>
                    <a:lnTo>
                      <a:pt x="55626" y="217743"/>
                    </a:lnTo>
                    <a:cubicBezTo>
                      <a:pt x="55817" y="224506"/>
                      <a:pt x="51626" y="228126"/>
                      <a:pt x="46101" y="22498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5" name="Google Shape;165;p12"/>
              <p:cNvSpPr/>
              <p:nvPr/>
            </p:nvSpPr>
            <p:spPr>
              <a:xfrm>
                <a:off x="6357270" y="2193891"/>
                <a:ext cx="55722" cy="409197"/>
              </a:xfrm>
              <a:custGeom>
                <a:avLst/>
                <a:gdLst/>
                <a:ahLst/>
                <a:cxnLst/>
                <a:rect l="l" t="t" r="r" b="b"/>
                <a:pathLst>
                  <a:path w="55722" h="409197" extrusionOk="0">
                    <a:moveTo>
                      <a:pt x="46196" y="408053"/>
                    </a:moveTo>
                    <a:lnTo>
                      <a:pt x="9525" y="387384"/>
                    </a:lnTo>
                    <a:cubicBezTo>
                      <a:pt x="3620" y="383031"/>
                      <a:pt x="86" y="376154"/>
                      <a:pt x="0" y="368810"/>
                    </a:cubicBezTo>
                    <a:lnTo>
                      <a:pt x="0" y="8479"/>
                    </a:lnTo>
                    <a:cubicBezTo>
                      <a:pt x="0" y="1335"/>
                      <a:pt x="4382" y="-1903"/>
                      <a:pt x="9525" y="1145"/>
                    </a:cubicBezTo>
                    <a:lnTo>
                      <a:pt x="46196" y="22290"/>
                    </a:lnTo>
                    <a:cubicBezTo>
                      <a:pt x="52254" y="26739"/>
                      <a:pt x="55797" y="33825"/>
                      <a:pt x="55721" y="41340"/>
                    </a:cubicBezTo>
                    <a:lnTo>
                      <a:pt x="55721" y="400719"/>
                    </a:lnTo>
                    <a:cubicBezTo>
                      <a:pt x="55817" y="407862"/>
                      <a:pt x="51530" y="411101"/>
                      <a:pt x="46196" y="408053"/>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6" name="Google Shape;166;p12"/>
              <p:cNvSpPr/>
              <p:nvPr/>
            </p:nvSpPr>
            <p:spPr>
              <a:xfrm>
                <a:off x="6526149" y="2326193"/>
                <a:ext cx="55625" cy="374240"/>
              </a:xfrm>
              <a:custGeom>
                <a:avLst/>
                <a:gdLst/>
                <a:ahLst/>
                <a:cxnLst/>
                <a:rect l="l" t="t" r="r" b="b"/>
                <a:pathLst>
                  <a:path w="55625" h="374240" extrusionOk="0">
                    <a:moveTo>
                      <a:pt x="46101" y="373096"/>
                    </a:moveTo>
                    <a:lnTo>
                      <a:pt x="9525" y="351951"/>
                    </a:lnTo>
                    <a:cubicBezTo>
                      <a:pt x="3591" y="347617"/>
                      <a:pt x="57" y="340730"/>
                      <a:pt x="0" y="333377"/>
                    </a:cubicBezTo>
                    <a:lnTo>
                      <a:pt x="0" y="8479"/>
                    </a:lnTo>
                    <a:cubicBezTo>
                      <a:pt x="0" y="1335"/>
                      <a:pt x="4286" y="-1903"/>
                      <a:pt x="9525" y="1145"/>
                    </a:cubicBezTo>
                    <a:lnTo>
                      <a:pt x="46101" y="22290"/>
                    </a:lnTo>
                    <a:cubicBezTo>
                      <a:pt x="52006" y="26643"/>
                      <a:pt x="55540" y="33520"/>
                      <a:pt x="55626" y="40864"/>
                    </a:cubicBezTo>
                    <a:lnTo>
                      <a:pt x="55626" y="365762"/>
                    </a:lnTo>
                    <a:cubicBezTo>
                      <a:pt x="55626" y="372906"/>
                      <a:pt x="51245" y="376144"/>
                      <a:pt x="46101" y="373096"/>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7" name="Google Shape;167;p12"/>
              <p:cNvSpPr/>
              <p:nvPr/>
            </p:nvSpPr>
            <p:spPr>
              <a:xfrm>
                <a:off x="6610350" y="2430587"/>
                <a:ext cx="55627" cy="318519"/>
              </a:xfrm>
              <a:custGeom>
                <a:avLst/>
                <a:gdLst/>
                <a:ahLst/>
                <a:cxnLst/>
                <a:rect l="l" t="t" r="r" b="b"/>
                <a:pathLst>
                  <a:path w="55627" h="318519" extrusionOk="0">
                    <a:moveTo>
                      <a:pt x="46006" y="317375"/>
                    </a:moveTo>
                    <a:lnTo>
                      <a:pt x="9525" y="296229"/>
                    </a:lnTo>
                    <a:cubicBezTo>
                      <a:pt x="3620" y="291915"/>
                      <a:pt x="86" y="285066"/>
                      <a:pt x="0" y="277751"/>
                    </a:cubicBezTo>
                    <a:lnTo>
                      <a:pt x="0" y="8479"/>
                    </a:lnTo>
                    <a:cubicBezTo>
                      <a:pt x="0" y="1335"/>
                      <a:pt x="4381" y="-1903"/>
                      <a:pt x="9525" y="1145"/>
                    </a:cubicBezTo>
                    <a:lnTo>
                      <a:pt x="46101" y="22290"/>
                    </a:lnTo>
                    <a:cubicBezTo>
                      <a:pt x="52035" y="26624"/>
                      <a:pt x="55569" y="33511"/>
                      <a:pt x="55626" y="40864"/>
                    </a:cubicBezTo>
                    <a:lnTo>
                      <a:pt x="55626" y="310041"/>
                    </a:lnTo>
                    <a:cubicBezTo>
                      <a:pt x="55721" y="317184"/>
                      <a:pt x="51435" y="320423"/>
                      <a:pt x="46006" y="317375"/>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8" name="Google Shape;168;p12"/>
              <p:cNvSpPr/>
              <p:nvPr/>
            </p:nvSpPr>
            <p:spPr>
              <a:xfrm>
                <a:off x="6778179" y="2662902"/>
                <a:ext cx="55632" cy="183161"/>
              </a:xfrm>
              <a:custGeom>
                <a:avLst/>
                <a:gdLst/>
                <a:ahLst/>
                <a:cxnLst/>
                <a:rect l="l" t="t" r="r" b="b"/>
                <a:pathLst>
                  <a:path w="55632" h="183161" extrusionOk="0">
                    <a:moveTo>
                      <a:pt x="46102" y="182025"/>
                    </a:moveTo>
                    <a:lnTo>
                      <a:pt x="9526" y="160879"/>
                    </a:lnTo>
                    <a:cubicBezTo>
                      <a:pt x="3477" y="156421"/>
                      <a:pt x="-56" y="149335"/>
                      <a:pt x="1" y="141829"/>
                    </a:cubicBezTo>
                    <a:lnTo>
                      <a:pt x="1" y="8479"/>
                    </a:lnTo>
                    <a:cubicBezTo>
                      <a:pt x="1" y="1335"/>
                      <a:pt x="4382" y="-1903"/>
                      <a:pt x="9526" y="1145"/>
                    </a:cubicBezTo>
                    <a:lnTo>
                      <a:pt x="46102" y="22290"/>
                    </a:lnTo>
                    <a:cubicBezTo>
                      <a:pt x="52036" y="26624"/>
                      <a:pt x="55570" y="33511"/>
                      <a:pt x="55627" y="40864"/>
                    </a:cubicBezTo>
                    <a:lnTo>
                      <a:pt x="55627" y="174214"/>
                    </a:lnTo>
                    <a:cubicBezTo>
                      <a:pt x="55817" y="181834"/>
                      <a:pt x="51245" y="185073"/>
                      <a:pt x="46102" y="182025"/>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9" name="Google Shape;169;p12"/>
              <p:cNvSpPr/>
              <p:nvPr/>
            </p:nvSpPr>
            <p:spPr>
              <a:xfrm>
                <a:off x="6862476" y="2392923"/>
                <a:ext cx="55722" cy="501818"/>
              </a:xfrm>
              <a:custGeom>
                <a:avLst/>
                <a:gdLst/>
                <a:ahLst/>
                <a:cxnLst/>
                <a:rect l="l" t="t" r="r" b="b"/>
                <a:pathLst>
                  <a:path w="55722" h="501818" extrusionOk="0">
                    <a:moveTo>
                      <a:pt x="46196" y="500676"/>
                    </a:moveTo>
                    <a:lnTo>
                      <a:pt x="9525" y="479531"/>
                    </a:lnTo>
                    <a:cubicBezTo>
                      <a:pt x="3620" y="475178"/>
                      <a:pt x="86" y="468301"/>
                      <a:pt x="0" y="460957"/>
                    </a:cubicBezTo>
                    <a:lnTo>
                      <a:pt x="0" y="8520"/>
                    </a:lnTo>
                    <a:cubicBezTo>
                      <a:pt x="0" y="1376"/>
                      <a:pt x="4381" y="-1958"/>
                      <a:pt x="9525" y="1185"/>
                    </a:cubicBezTo>
                    <a:lnTo>
                      <a:pt x="46196" y="22331"/>
                    </a:lnTo>
                    <a:cubicBezTo>
                      <a:pt x="52130" y="26627"/>
                      <a:pt x="55664" y="33485"/>
                      <a:pt x="55721" y="40809"/>
                    </a:cubicBezTo>
                    <a:lnTo>
                      <a:pt x="55721" y="493152"/>
                    </a:lnTo>
                    <a:cubicBezTo>
                      <a:pt x="55816" y="500486"/>
                      <a:pt x="51530" y="503724"/>
                      <a:pt x="46196" y="500676"/>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0" name="Google Shape;170;p12"/>
              <p:cNvSpPr/>
              <p:nvPr/>
            </p:nvSpPr>
            <p:spPr>
              <a:xfrm>
                <a:off x="7068216" y="2830406"/>
                <a:ext cx="55722" cy="183106"/>
              </a:xfrm>
              <a:custGeom>
                <a:avLst/>
                <a:gdLst/>
                <a:ahLst/>
                <a:cxnLst/>
                <a:rect l="l" t="t" r="r" b="b"/>
                <a:pathLst>
                  <a:path w="55722" h="183106" extrusionOk="0">
                    <a:moveTo>
                      <a:pt x="46196" y="181970"/>
                    </a:moveTo>
                    <a:lnTo>
                      <a:pt x="9525" y="160443"/>
                    </a:lnTo>
                    <a:cubicBezTo>
                      <a:pt x="3620" y="156090"/>
                      <a:pt x="86" y="149213"/>
                      <a:pt x="0" y="141870"/>
                    </a:cubicBezTo>
                    <a:lnTo>
                      <a:pt x="0" y="8520"/>
                    </a:lnTo>
                    <a:cubicBezTo>
                      <a:pt x="0" y="1376"/>
                      <a:pt x="4381" y="-1958"/>
                      <a:pt x="9525" y="1185"/>
                    </a:cubicBezTo>
                    <a:lnTo>
                      <a:pt x="46196" y="22331"/>
                    </a:lnTo>
                    <a:cubicBezTo>
                      <a:pt x="52130" y="26627"/>
                      <a:pt x="55664" y="33485"/>
                      <a:pt x="55721" y="40809"/>
                    </a:cubicBezTo>
                    <a:lnTo>
                      <a:pt x="55721" y="174159"/>
                    </a:lnTo>
                    <a:cubicBezTo>
                      <a:pt x="55816" y="181779"/>
                      <a:pt x="51530" y="185018"/>
                      <a:pt x="46196" y="181970"/>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1" name="Google Shape;171;p12"/>
              <p:cNvSpPr/>
              <p:nvPr/>
            </p:nvSpPr>
            <p:spPr>
              <a:xfrm>
                <a:off x="7152513" y="2836026"/>
                <a:ext cx="55727" cy="226167"/>
              </a:xfrm>
              <a:custGeom>
                <a:avLst/>
                <a:gdLst/>
                <a:ahLst/>
                <a:cxnLst/>
                <a:rect l="l" t="t" r="r" b="b"/>
                <a:pathLst>
                  <a:path w="55727" h="226167" extrusionOk="0">
                    <a:moveTo>
                      <a:pt x="46196" y="225023"/>
                    </a:moveTo>
                    <a:lnTo>
                      <a:pt x="9525" y="203877"/>
                    </a:lnTo>
                    <a:cubicBezTo>
                      <a:pt x="3591" y="199582"/>
                      <a:pt x="57" y="192724"/>
                      <a:pt x="0" y="185399"/>
                    </a:cubicBezTo>
                    <a:lnTo>
                      <a:pt x="0" y="8520"/>
                    </a:lnTo>
                    <a:cubicBezTo>
                      <a:pt x="0" y="1376"/>
                      <a:pt x="4286" y="-1958"/>
                      <a:pt x="9525" y="1185"/>
                    </a:cubicBezTo>
                    <a:lnTo>
                      <a:pt x="46196" y="22331"/>
                    </a:lnTo>
                    <a:cubicBezTo>
                      <a:pt x="52111" y="26636"/>
                      <a:pt x="55645" y="33494"/>
                      <a:pt x="55721" y="40809"/>
                    </a:cubicBezTo>
                    <a:lnTo>
                      <a:pt x="55721" y="217689"/>
                    </a:lnTo>
                    <a:cubicBezTo>
                      <a:pt x="55912" y="224832"/>
                      <a:pt x="51530" y="228071"/>
                      <a:pt x="46196" y="225023"/>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sp>
          <p:nvSpPr>
            <p:cNvPr id="172" name="Google Shape;172;p12"/>
            <p:cNvSpPr/>
            <p:nvPr/>
          </p:nvSpPr>
          <p:spPr>
            <a:xfrm>
              <a:off x="6986665" y="3342725"/>
              <a:ext cx="1789199" cy="1033007"/>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3" name="Google Shape;173;p12"/>
            <p:cNvSpPr/>
            <p:nvPr/>
          </p:nvSpPr>
          <p:spPr>
            <a:xfrm>
              <a:off x="7014156" y="3327342"/>
              <a:ext cx="1789199" cy="1033007"/>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4" name="Google Shape;174;p12"/>
            <p:cNvSpPr/>
            <p:nvPr/>
          </p:nvSpPr>
          <p:spPr>
            <a:xfrm>
              <a:off x="7014156" y="3298709"/>
              <a:ext cx="1789199" cy="1033007"/>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5" name="Google Shape;175;p12"/>
            <p:cNvSpPr/>
            <p:nvPr/>
          </p:nvSpPr>
          <p:spPr>
            <a:xfrm>
              <a:off x="7976493" y="3396565"/>
              <a:ext cx="664277" cy="383503"/>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6" name="Google Shape;176;p12"/>
            <p:cNvSpPr/>
            <p:nvPr/>
          </p:nvSpPr>
          <p:spPr>
            <a:xfrm>
              <a:off x="7912754" y="3450709"/>
              <a:ext cx="634273" cy="36621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7" name="Google Shape;177;p12"/>
            <p:cNvSpPr/>
            <p:nvPr/>
          </p:nvSpPr>
          <p:spPr>
            <a:xfrm>
              <a:off x="7863331" y="3479190"/>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8" name="Google Shape;178;p12"/>
            <p:cNvSpPr/>
            <p:nvPr/>
          </p:nvSpPr>
          <p:spPr>
            <a:xfrm>
              <a:off x="7813984" y="3507747"/>
              <a:ext cx="634273" cy="36621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9" name="Google Shape;179;p12"/>
            <p:cNvSpPr/>
            <p:nvPr/>
          </p:nvSpPr>
          <p:spPr>
            <a:xfrm>
              <a:off x="7451727" y="3699575"/>
              <a:ext cx="664201" cy="38350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0" name="Google Shape;180;p12"/>
            <p:cNvSpPr/>
            <p:nvPr/>
          </p:nvSpPr>
          <p:spPr>
            <a:xfrm>
              <a:off x="7387988" y="3753643"/>
              <a:ext cx="592922" cy="342381"/>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1" name="Google Shape;181;p12"/>
            <p:cNvSpPr/>
            <p:nvPr/>
          </p:nvSpPr>
          <p:spPr>
            <a:xfrm>
              <a:off x="7338565" y="3782200"/>
              <a:ext cx="581727" cy="33583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2" name="Google Shape;182;p12"/>
            <p:cNvSpPr/>
            <p:nvPr/>
          </p:nvSpPr>
          <p:spPr>
            <a:xfrm>
              <a:off x="7289218" y="3810681"/>
              <a:ext cx="496361" cy="286637"/>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3" name="Google Shape;183;p12"/>
            <p:cNvSpPr/>
            <p:nvPr/>
          </p:nvSpPr>
          <p:spPr>
            <a:xfrm>
              <a:off x="7582329" y="3561435"/>
              <a:ext cx="337202" cy="194645"/>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4" name="Google Shape;184;p12"/>
            <p:cNvSpPr/>
            <p:nvPr/>
          </p:nvSpPr>
          <p:spPr>
            <a:xfrm>
              <a:off x="7800200" y="3687162"/>
              <a:ext cx="337202" cy="194721"/>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5" name="Google Shape;185;p12"/>
            <p:cNvSpPr/>
            <p:nvPr/>
          </p:nvSpPr>
          <p:spPr>
            <a:xfrm>
              <a:off x="8018073" y="3812966"/>
              <a:ext cx="337202" cy="194721"/>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6" name="Google Shape;186;p12"/>
            <p:cNvSpPr/>
            <p:nvPr/>
          </p:nvSpPr>
          <p:spPr>
            <a:xfrm>
              <a:off x="6687910" y="670084"/>
              <a:ext cx="163899" cy="239625"/>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7" name="Google Shape;187;p12"/>
            <p:cNvSpPr/>
            <p:nvPr/>
          </p:nvSpPr>
          <p:spPr>
            <a:xfrm>
              <a:off x="6700339" y="668001"/>
              <a:ext cx="78506" cy="96744"/>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8" name="Google Shape;188;p12"/>
            <p:cNvSpPr/>
            <p:nvPr/>
          </p:nvSpPr>
          <p:spPr>
            <a:xfrm>
              <a:off x="6715688" y="773039"/>
              <a:ext cx="96838" cy="10838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9" name="Google Shape;189;p12"/>
            <p:cNvSpPr/>
            <p:nvPr/>
          </p:nvSpPr>
          <p:spPr>
            <a:xfrm>
              <a:off x="6550295" y="816287"/>
              <a:ext cx="182749" cy="260151"/>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0" name="Google Shape;190;p12"/>
            <p:cNvSpPr/>
            <p:nvPr/>
          </p:nvSpPr>
          <p:spPr>
            <a:xfrm>
              <a:off x="6687493" y="808527"/>
              <a:ext cx="141166" cy="186207"/>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1" name="Google Shape;191;p12"/>
            <p:cNvSpPr/>
            <p:nvPr/>
          </p:nvSpPr>
          <p:spPr>
            <a:xfrm>
              <a:off x="6712641" y="675415"/>
              <a:ext cx="103849" cy="127932"/>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2" name="Google Shape;192;p12"/>
            <p:cNvSpPr/>
            <p:nvPr/>
          </p:nvSpPr>
          <p:spPr>
            <a:xfrm>
              <a:off x="6716857" y="674913"/>
              <a:ext cx="104260" cy="98126"/>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3" name="Google Shape;193;p12"/>
            <p:cNvSpPr/>
            <p:nvPr/>
          </p:nvSpPr>
          <p:spPr>
            <a:xfrm>
              <a:off x="6591681" y="1319278"/>
              <a:ext cx="81988" cy="62539"/>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4" name="Google Shape;194;p12"/>
            <p:cNvSpPr/>
            <p:nvPr/>
          </p:nvSpPr>
          <p:spPr>
            <a:xfrm>
              <a:off x="6592043" y="1339232"/>
              <a:ext cx="81616" cy="42611"/>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5" name="Google Shape;195;p12"/>
            <p:cNvSpPr/>
            <p:nvPr/>
          </p:nvSpPr>
          <p:spPr>
            <a:xfrm>
              <a:off x="6550653" y="1292322"/>
              <a:ext cx="75049" cy="5813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6" name="Google Shape;196;p12"/>
            <p:cNvSpPr/>
            <p:nvPr/>
          </p:nvSpPr>
          <p:spPr>
            <a:xfrm>
              <a:off x="6550998" y="1311512"/>
              <a:ext cx="74752" cy="39022"/>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7" name="Google Shape;197;p12"/>
            <p:cNvSpPr/>
            <p:nvPr/>
          </p:nvSpPr>
          <p:spPr>
            <a:xfrm>
              <a:off x="6578488" y="992358"/>
              <a:ext cx="178709" cy="30823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8" name="Google Shape;198;p12"/>
            <p:cNvSpPr/>
            <p:nvPr/>
          </p:nvSpPr>
          <p:spPr>
            <a:xfrm>
              <a:off x="6627226" y="992967"/>
              <a:ext cx="177917" cy="333745"/>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9" name="Google Shape;199;p12"/>
            <p:cNvSpPr/>
            <p:nvPr/>
          </p:nvSpPr>
          <p:spPr>
            <a:xfrm>
              <a:off x="6560953" y="971949"/>
              <a:ext cx="266059" cy="244904"/>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0" name="Google Shape;200;p12"/>
            <p:cNvSpPr/>
            <p:nvPr/>
          </p:nvSpPr>
          <p:spPr>
            <a:xfrm>
              <a:off x="6774876" y="827227"/>
              <a:ext cx="92463" cy="32416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1" name="Google Shape;201;p12"/>
            <p:cNvSpPr/>
            <p:nvPr/>
          </p:nvSpPr>
          <p:spPr>
            <a:xfrm>
              <a:off x="6792998" y="823141"/>
              <a:ext cx="55907" cy="7110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2" name="Google Shape;202;p12"/>
            <p:cNvSpPr/>
            <p:nvPr/>
          </p:nvSpPr>
          <p:spPr>
            <a:xfrm>
              <a:off x="6683350" y="808424"/>
              <a:ext cx="47823" cy="5021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nvGrpSpPr>
            <p:cNvPr id="203" name="Google Shape;203;p12"/>
            <p:cNvGrpSpPr/>
            <p:nvPr/>
          </p:nvGrpSpPr>
          <p:grpSpPr>
            <a:xfrm flipH="1">
              <a:off x="5678143" y="1227582"/>
              <a:ext cx="345795" cy="1043508"/>
              <a:chOff x="5678143" y="1151382"/>
              <a:chExt cx="345795" cy="1043508"/>
            </a:xfrm>
          </p:grpSpPr>
          <p:sp>
            <p:nvSpPr>
              <p:cNvPr id="204" name="Google Shape;204;p12"/>
              <p:cNvSpPr/>
              <p:nvPr/>
            </p:nvSpPr>
            <p:spPr>
              <a:xfrm>
                <a:off x="5678143" y="199524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5" name="Google Shape;205;p12"/>
              <p:cNvSpPr/>
              <p:nvPr/>
            </p:nvSpPr>
            <p:spPr>
              <a:xfrm>
                <a:off x="5781662" y="1153715"/>
                <a:ext cx="174078" cy="254926"/>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6" name="Google Shape;206;p12"/>
              <p:cNvSpPr/>
              <p:nvPr/>
            </p:nvSpPr>
            <p:spPr>
              <a:xfrm>
                <a:off x="5776639" y="1337053"/>
                <a:ext cx="32518" cy="18836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7" name="Google Shape;207;p12"/>
              <p:cNvSpPr/>
              <p:nvPr/>
            </p:nvSpPr>
            <p:spPr>
              <a:xfrm>
                <a:off x="5795186" y="1151382"/>
                <a:ext cx="83137" cy="102663"/>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8" name="Google Shape;208;p12"/>
              <p:cNvSpPr/>
              <p:nvPr/>
            </p:nvSpPr>
            <p:spPr>
              <a:xfrm>
                <a:off x="5811517" y="1263498"/>
                <a:ext cx="102898" cy="115088"/>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9" name="Google Shape;209;p12"/>
              <p:cNvSpPr/>
              <p:nvPr/>
            </p:nvSpPr>
            <p:spPr>
              <a:xfrm>
                <a:off x="5781607" y="1300507"/>
                <a:ext cx="149918" cy="172167"/>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0" name="Google Shape;210;p12"/>
              <p:cNvSpPr/>
              <p:nvPr/>
            </p:nvSpPr>
            <p:spPr>
              <a:xfrm>
                <a:off x="5808246" y="1159602"/>
                <a:ext cx="110823" cy="136345"/>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1" name="Google Shape;211;p12"/>
              <p:cNvSpPr/>
              <p:nvPr/>
            </p:nvSpPr>
            <p:spPr>
              <a:xfrm>
                <a:off x="5812703" y="1158869"/>
                <a:ext cx="110779" cy="104694"/>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2" name="Google Shape;212;p12"/>
              <p:cNvSpPr/>
              <p:nvPr/>
            </p:nvSpPr>
            <p:spPr>
              <a:xfrm>
                <a:off x="5898276" y="1323720"/>
                <a:ext cx="74471" cy="246223"/>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3" name="Google Shape;213;p12"/>
              <p:cNvSpPr/>
              <p:nvPr/>
            </p:nvSpPr>
            <p:spPr>
              <a:xfrm>
                <a:off x="5831068" y="2061801"/>
                <a:ext cx="86995" cy="66513"/>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4" name="Google Shape;214;p12"/>
              <p:cNvSpPr/>
              <p:nvPr/>
            </p:nvSpPr>
            <p:spPr>
              <a:xfrm>
                <a:off x="5831514" y="2082973"/>
                <a:ext cx="86563" cy="44990"/>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5" name="Google Shape;215;p12"/>
              <p:cNvSpPr/>
              <p:nvPr/>
            </p:nvSpPr>
            <p:spPr>
              <a:xfrm>
                <a:off x="5764925" y="2047104"/>
                <a:ext cx="79862" cy="61873"/>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6" name="Google Shape;216;p12"/>
              <p:cNvSpPr/>
              <p:nvPr/>
            </p:nvSpPr>
            <p:spPr>
              <a:xfrm>
                <a:off x="5764880" y="2067438"/>
                <a:ext cx="79629" cy="41383"/>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7" name="Google Shape;217;p12"/>
              <p:cNvSpPr/>
              <p:nvPr/>
            </p:nvSpPr>
            <p:spPr>
              <a:xfrm>
                <a:off x="5777722" y="1472916"/>
                <a:ext cx="170454" cy="59556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8" name="Google Shape;218;p12"/>
              <p:cNvSpPr/>
              <p:nvPr/>
            </p:nvSpPr>
            <p:spPr>
              <a:xfrm>
                <a:off x="5770564" y="1458904"/>
                <a:ext cx="181538" cy="396087"/>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9" name="Google Shape;219;p12"/>
              <p:cNvSpPr/>
              <p:nvPr/>
            </p:nvSpPr>
            <p:spPr>
              <a:xfrm>
                <a:off x="5895126" y="1321170"/>
                <a:ext cx="61010" cy="76023"/>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0" name="Google Shape;220;p12"/>
              <p:cNvSpPr/>
              <p:nvPr/>
            </p:nvSpPr>
            <p:spPr>
              <a:xfrm>
                <a:off x="5777141" y="1300603"/>
                <a:ext cx="50825" cy="53396"/>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grpSp>
          <p:nvGrpSpPr>
            <p:cNvPr id="221" name="Google Shape;221;p12"/>
            <p:cNvGrpSpPr/>
            <p:nvPr/>
          </p:nvGrpSpPr>
          <p:grpSpPr>
            <a:xfrm>
              <a:off x="5122427" y="3292365"/>
              <a:ext cx="823270" cy="1268939"/>
              <a:chOff x="5490177" y="3555452"/>
              <a:chExt cx="823270" cy="1268939"/>
            </a:xfrm>
          </p:grpSpPr>
          <p:sp>
            <p:nvSpPr>
              <p:cNvPr id="222" name="Google Shape;222;p12"/>
              <p:cNvSpPr/>
              <p:nvPr/>
            </p:nvSpPr>
            <p:spPr>
              <a:xfrm>
                <a:off x="5967652" y="4624747"/>
                <a:ext cx="345795" cy="199644"/>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3" name="Google Shape;223;p12"/>
              <p:cNvSpPr/>
              <p:nvPr/>
            </p:nvSpPr>
            <p:spPr>
              <a:xfrm>
                <a:off x="6225123" y="3957880"/>
                <a:ext cx="68002" cy="244678"/>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4" name="Google Shape;224;p12"/>
              <p:cNvSpPr/>
              <p:nvPr/>
            </p:nvSpPr>
            <p:spPr>
              <a:xfrm>
                <a:off x="6014262" y="4720102"/>
                <a:ext cx="99120" cy="56094"/>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5" name="Google Shape;225;p12"/>
              <p:cNvSpPr/>
              <p:nvPr/>
            </p:nvSpPr>
            <p:spPr>
              <a:xfrm>
                <a:off x="6014165" y="4729456"/>
                <a:ext cx="97551" cy="46733"/>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6" name="Google Shape;226;p12"/>
              <p:cNvSpPr/>
              <p:nvPr/>
            </p:nvSpPr>
            <p:spPr>
              <a:xfrm>
                <a:off x="6140412" y="4656810"/>
                <a:ext cx="95533" cy="53978"/>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7" name="Google Shape;227;p12"/>
              <p:cNvSpPr/>
              <p:nvPr/>
            </p:nvSpPr>
            <p:spPr>
              <a:xfrm>
                <a:off x="6140448" y="4665717"/>
                <a:ext cx="93872" cy="45066"/>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8" name="Google Shape;228;p12"/>
              <p:cNvSpPr/>
              <p:nvPr/>
            </p:nvSpPr>
            <p:spPr>
              <a:xfrm>
                <a:off x="6074259" y="4151308"/>
                <a:ext cx="190443" cy="586341"/>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9" name="Google Shape;229;p12"/>
              <p:cNvSpPr/>
              <p:nvPr/>
            </p:nvSpPr>
            <p:spPr>
              <a:xfrm>
                <a:off x="6075072" y="4151308"/>
                <a:ext cx="189540" cy="327893"/>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0" name="Google Shape;230;p12"/>
              <p:cNvSpPr/>
              <p:nvPr/>
            </p:nvSpPr>
            <p:spPr>
              <a:xfrm>
                <a:off x="6112869" y="3797323"/>
                <a:ext cx="128417" cy="206862"/>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1" name="Google Shape;231;p12"/>
              <p:cNvSpPr/>
              <p:nvPr/>
            </p:nvSpPr>
            <p:spPr>
              <a:xfrm>
                <a:off x="6244085" y="3981464"/>
                <a:ext cx="49073" cy="87044"/>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2" name="Google Shape;232;p12"/>
              <p:cNvSpPr/>
              <p:nvPr/>
            </p:nvSpPr>
            <p:spPr>
              <a:xfrm>
                <a:off x="6106401" y="3956215"/>
                <a:ext cx="153237" cy="219092"/>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3" name="Google Shape;233;p12"/>
              <p:cNvSpPr/>
              <p:nvPr/>
            </p:nvSpPr>
            <p:spPr>
              <a:xfrm>
                <a:off x="5856250" y="4001330"/>
                <a:ext cx="294998" cy="212364"/>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4" name="Google Shape;234;p12"/>
              <p:cNvSpPr/>
              <p:nvPr/>
            </p:nvSpPr>
            <p:spPr>
              <a:xfrm>
                <a:off x="6075027" y="3988967"/>
                <a:ext cx="80628" cy="83804"/>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5" name="Google Shape;235;p12"/>
              <p:cNvSpPr/>
              <p:nvPr/>
            </p:nvSpPr>
            <p:spPr>
              <a:xfrm>
                <a:off x="6107459" y="3797280"/>
                <a:ext cx="160810" cy="262954"/>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6" name="Google Shape;236;p12"/>
              <p:cNvSpPr/>
              <p:nvPr/>
            </p:nvSpPr>
            <p:spPr>
              <a:xfrm>
                <a:off x="5490177" y="4381136"/>
                <a:ext cx="345795" cy="199644"/>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7" name="Google Shape;237;p12"/>
              <p:cNvSpPr/>
              <p:nvPr/>
            </p:nvSpPr>
            <p:spPr>
              <a:xfrm>
                <a:off x="5573749" y="4455840"/>
                <a:ext cx="98301" cy="76095"/>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8" name="Google Shape;238;p12"/>
              <p:cNvSpPr/>
              <p:nvPr/>
            </p:nvSpPr>
            <p:spPr>
              <a:xfrm>
                <a:off x="5573762" y="4480895"/>
                <a:ext cx="97794" cy="5100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9" name="Google Shape;239;p12"/>
              <p:cNvSpPr/>
              <p:nvPr/>
            </p:nvSpPr>
            <p:spPr>
              <a:xfrm>
                <a:off x="5674337" y="4417793"/>
                <a:ext cx="98217" cy="73323"/>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0" name="Google Shape;240;p12"/>
              <p:cNvSpPr/>
              <p:nvPr/>
            </p:nvSpPr>
            <p:spPr>
              <a:xfrm>
                <a:off x="5674522" y="4441449"/>
                <a:ext cx="97784" cy="5104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1" name="Google Shape;241;p12"/>
              <p:cNvSpPr/>
              <p:nvPr/>
            </p:nvSpPr>
            <p:spPr>
              <a:xfrm>
                <a:off x="5578538" y="3979203"/>
                <a:ext cx="169290" cy="484803"/>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2" name="Google Shape;242;p12"/>
              <p:cNvSpPr/>
              <p:nvPr/>
            </p:nvSpPr>
            <p:spPr>
              <a:xfrm>
                <a:off x="5601056" y="3677030"/>
                <a:ext cx="108255" cy="105706"/>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3" name="Google Shape;243;p12"/>
              <p:cNvSpPr/>
              <p:nvPr/>
            </p:nvSpPr>
            <p:spPr>
              <a:xfrm>
                <a:off x="5726677" y="3702009"/>
                <a:ext cx="153814" cy="302133"/>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4" name="Google Shape;244;p12"/>
              <p:cNvSpPr/>
              <p:nvPr/>
            </p:nvSpPr>
            <p:spPr>
              <a:xfrm>
                <a:off x="5572425" y="3691494"/>
                <a:ext cx="175494" cy="353954"/>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5" name="Google Shape;245;p12"/>
              <p:cNvSpPr/>
              <p:nvPr/>
            </p:nvSpPr>
            <p:spPr>
              <a:xfrm>
                <a:off x="5596900" y="3567776"/>
                <a:ext cx="116875" cy="142090"/>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6" name="Google Shape;246;p12"/>
              <p:cNvSpPr/>
              <p:nvPr/>
            </p:nvSpPr>
            <p:spPr>
              <a:xfrm>
                <a:off x="5586117" y="3555452"/>
                <a:ext cx="123225" cy="121654"/>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7" name="Google Shape;247;p12"/>
              <p:cNvSpPr/>
              <p:nvPr/>
            </p:nvSpPr>
            <p:spPr>
              <a:xfrm>
                <a:off x="5563193" y="3761560"/>
                <a:ext cx="157578" cy="270890"/>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8" name="Google Shape;248;p12"/>
              <p:cNvSpPr/>
              <p:nvPr/>
            </p:nvSpPr>
            <p:spPr>
              <a:xfrm>
                <a:off x="5730894" y="3844261"/>
                <a:ext cx="182422" cy="245287"/>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9" name="Google Shape;249;p12"/>
              <p:cNvSpPr/>
              <p:nvPr/>
            </p:nvSpPr>
            <p:spPr>
              <a:xfrm>
                <a:off x="5699455" y="3997937"/>
                <a:ext cx="92794" cy="45581"/>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0" name="Google Shape;250;p12"/>
              <p:cNvSpPr/>
              <p:nvPr/>
            </p:nvSpPr>
            <p:spPr>
              <a:xfrm>
                <a:off x="5833154" y="3969125"/>
                <a:ext cx="57182" cy="4727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1" name="Google Shape;251;p12"/>
              <p:cNvSpPr/>
              <p:nvPr/>
            </p:nvSpPr>
            <p:spPr>
              <a:xfrm>
                <a:off x="5709343" y="3692033"/>
                <a:ext cx="56693" cy="82524"/>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2" name="Google Shape;252;p12"/>
              <p:cNvSpPr/>
              <p:nvPr/>
            </p:nvSpPr>
            <p:spPr>
              <a:xfrm>
                <a:off x="5551668" y="3748041"/>
                <a:ext cx="68780" cy="102654"/>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sp>
          <p:nvSpPr>
            <p:cNvPr id="253" name="Google Shape;253;p12"/>
            <p:cNvSpPr/>
            <p:nvPr/>
          </p:nvSpPr>
          <p:spPr>
            <a:xfrm>
              <a:off x="7297552" y="1119942"/>
              <a:ext cx="135609" cy="26640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4" name="Google Shape;254;p12"/>
            <p:cNvSpPr/>
            <p:nvPr/>
          </p:nvSpPr>
          <p:spPr>
            <a:xfrm>
              <a:off x="7309787" y="1745656"/>
              <a:ext cx="93295" cy="72283"/>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5" name="Google Shape;255;p12"/>
            <p:cNvSpPr/>
            <p:nvPr/>
          </p:nvSpPr>
          <p:spPr>
            <a:xfrm>
              <a:off x="7310617" y="1769417"/>
              <a:ext cx="92899" cy="48456"/>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6" name="Google Shape;256;p12"/>
            <p:cNvSpPr/>
            <p:nvPr/>
          </p:nvSpPr>
          <p:spPr>
            <a:xfrm>
              <a:off x="7197828" y="1680648"/>
              <a:ext cx="93274" cy="69610"/>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7" name="Google Shape;257;p12"/>
            <p:cNvSpPr/>
            <p:nvPr/>
          </p:nvSpPr>
          <p:spPr>
            <a:xfrm>
              <a:off x="7198064" y="1702707"/>
              <a:ext cx="92850" cy="48456"/>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8" name="Google Shape;258;p12"/>
            <p:cNvSpPr/>
            <p:nvPr/>
          </p:nvSpPr>
          <p:spPr>
            <a:xfrm>
              <a:off x="7221254" y="1360384"/>
              <a:ext cx="326700" cy="394943"/>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9" name="Google Shape;259;p12"/>
            <p:cNvSpPr/>
            <p:nvPr/>
          </p:nvSpPr>
          <p:spPr>
            <a:xfrm>
              <a:off x="7417903" y="1095544"/>
              <a:ext cx="102781" cy="99997"/>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0" name="Google Shape;260;p12"/>
            <p:cNvSpPr/>
            <p:nvPr/>
          </p:nvSpPr>
          <p:spPr>
            <a:xfrm>
              <a:off x="7381720" y="1109556"/>
              <a:ext cx="166775" cy="325513"/>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1" name="Google Shape;261;p12"/>
            <p:cNvSpPr/>
            <p:nvPr/>
          </p:nvSpPr>
          <p:spPr>
            <a:xfrm>
              <a:off x="7413797" y="991818"/>
              <a:ext cx="110760" cy="134864"/>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2" name="Google Shape;262;p12"/>
            <p:cNvSpPr/>
            <p:nvPr/>
          </p:nvSpPr>
          <p:spPr>
            <a:xfrm>
              <a:off x="7417935" y="980032"/>
              <a:ext cx="116886" cy="115512"/>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3" name="Google Shape;263;p12"/>
            <p:cNvSpPr/>
            <p:nvPr/>
          </p:nvSpPr>
          <p:spPr>
            <a:xfrm>
              <a:off x="7364000" y="1109861"/>
              <a:ext cx="53839" cy="78361"/>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4" name="Google Shape;264;p12"/>
            <p:cNvSpPr/>
            <p:nvPr/>
          </p:nvSpPr>
          <p:spPr>
            <a:xfrm>
              <a:off x="7794459" y="3551002"/>
              <a:ext cx="540508" cy="312148"/>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5" name="Google Shape;265;p12"/>
            <p:cNvSpPr/>
            <p:nvPr/>
          </p:nvSpPr>
          <p:spPr>
            <a:xfrm>
              <a:off x="7824798" y="3491907"/>
              <a:ext cx="469764" cy="181297"/>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6" name="Google Shape;266;p12"/>
            <p:cNvSpPr/>
            <p:nvPr/>
          </p:nvSpPr>
          <p:spPr>
            <a:xfrm>
              <a:off x="7794490" y="3623727"/>
              <a:ext cx="41046" cy="82625"/>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7" name="Google Shape;267;p12"/>
            <p:cNvSpPr/>
            <p:nvPr/>
          </p:nvSpPr>
          <p:spPr>
            <a:xfrm>
              <a:off x="8298847" y="3624184"/>
              <a:ext cx="36096" cy="82168"/>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8" name="Google Shape;268;p12"/>
            <p:cNvSpPr/>
            <p:nvPr/>
          </p:nvSpPr>
          <p:spPr>
            <a:xfrm>
              <a:off x="7842237" y="3535238"/>
              <a:ext cx="449908" cy="259679"/>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9" name="Google Shape;269;p12"/>
            <p:cNvSpPr/>
            <p:nvPr/>
          </p:nvSpPr>
          <p:spPr>
            <a:xfrm>
              <a:off x="7815050" y="3673683"/>
              <a:ext cx="491482" cy="17632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0" name="Google Shape;270;p12"/>
            <p:cNvSpPr/>
            <p:nvPr/>
          </p:nvSpPr>
          <p:spPr>
            <a:xfrm>
              <a:off x="7794490" y="3472184"/>
              <a:ext cx="540453" cy="312196"/>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1" name="Google Shape;271;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2" name="Google Shape;272;p12"/>
            <p:cNvSpPr/>
            <p:nvPr/>
          </p:nvSpPr>
          <p:spPr>
            <a:xfrm>
              <a:off x="7752377" y="3752957"/>
              <a:ext cx="148877" cy="85976"/>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3" name="Google Shape;273;p12"/>
            <p:cNvSpPr/>
            <p:nvPr/>
          </p:nvSpPr>
          <p:spPr>
            <a:xfrm>
              <a:off x="7787483" y="3773138"/>
              <a:ext cx="113771" cy="106232"/>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4" name="Google Shape;274;p12"/>
            <p:cNvSpPr/>
            <p:nvPr/>
          </p:nvSpPr>
          <p:spPr>
            <a:xfrm>
              <a:off x="7465892" y="3799784"/>
              <a:ext cx="344817" cy="254127"/>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5" name="Google Shape;275;p12"/>
            <p:cNvSpPr/>
            <p:nvPr/>
          </p:nvSpPr>
          <p:spPr>
            <a:xfrm rot="-1801764">
              <a:off x="7461665" y="3958761"/>
              <a:ext cx="59345" cy="10271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6" name="Google Shape;276;p12"/>
            <p:cNvSpPr/>
            <p:nvPr/>
          </p:nvSpPr>
          <p:spPr>
            <a:xfrm>
              <a:off x="8113340" y="4275363"/>
              <a:ext cx="345579" cy="199519"/>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7" name="Google Shape;277;p12"/>
            <p:cNvSpPr/>
            <p:nvPr/>
          </p:nvSpPr>
          <p:spPr>
            <a:xfrm>
              <a:off x="8345604" y="3658605"/>
              <a:ext cx="79241" cy="172485"/>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8" name="Google Shape;278;p12"/>
            <p:cNvSpPr/>
            <p:nvPr/>
          </p:nvSpPr>
          <p:spPr>
            <a:xfrm>
              <a:off x="8356722" y="3587657"/>
              <a:ext cx="56961" cy="109603"/>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9" name="Google Shape;279;p12"/>
            <p:cNvSpPr/>
            <p:nvPr/>
          </p:nvSpPr>
          <p:spPr>
            <a:xfrm>
              <a:off x="8165307" y="4346248"/>
              <a:ext cx="122882" cy="68919"/>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0" name="Google Shape;280;p12"/>
            <p:cNvSpPr/>
            <p:nvPr/>
          </p:nvSpPr>
          <p:spPr>
            <a:xfrm>
              <a:off x="8165313" y="4357988"/>
              <a:ext cx="120815" cy="57407"/>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1" name="Google Shape;281;p12"/>
            <p:cNvSpPr/>
            <p:nvPr/>
          </p:nvSpPr>
          <p:spPr>
            <a:xfrm>
              <a:off x="8255166" y="4305930"/>
              <a:ext cx="122882" cy="68953"/>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2" name="Google Shape;282;p12"/>
            <p:cNvSpPr/>
            <p:nvPr/>
          </p:nvSpPr>
          <p:spPr>
            <a:xfrm>
              <a:off x="8255174" y="4317703"/>
              <a:ext cx="120815" cy="57407"/>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3" name="Google Shape;283;p12"/>
            <p:cNvSpPr/>
            <p:nvPr/>
          </p:nvSpPr>
          <p:spPr>
            <a:xfrm>
              <a:off x="8198325" y="3858200"/>
              <a:ext cx="179678" cy="5072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4" name="Google Shape;284;p12"/>
            <p:cNvSpPr/>
            <p:nvPr/>
          </p:nvSpPr>
          <p:spPr>
            <a:xfrm>
              <a:off x="8224549" y="3442293"/>
              <a:ext cx="130417" cy="208730"/>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5" name="Google Shape;285;p12"/>
            <p:cNvSpPr/>
            <p:nvPr/>
          </p:nvSpPr>
          <p:spPr>
            <a:xfrm>
              <a:off x="8197056" y="3589895"/>
              <a:ext cx="200560" cy="332104"/>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6" name="Google Shape;286;p12"/>
            <p:cNvSpPr/>
            <p:nvPr/>
          </p:nvSpPr>
          <p:spPr>
            <a:xfrm>
              <a:off x="8000839" y="3631642"/>
              <a:ext cx="254644" cy="198374"/>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7" name="Google Shape;287;p12"/>
            <p:cNvSpPr/>
            <p:nvPr/>
          </p:nvSpPr>
          <p:spPr>
            <a:xfrm>
              <a:off x="8187055" y="3627341"/>
              <a:ext cx="77484" cy="113419"/>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8" name="Google Shape;288;p12"/>
            <p:cNvSpPr/>
            <p:nvPr/>
          </p:nvSpPr>
          <p:spPr>
            <a:xfrm>
              <a:off x="8224358" y="3433131"/>
              <a:ext cx="126435" cy="139356"/>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nvGrpSpPr>
            <p:cNvPr id="289" name="Google Shape;289;p12"/>
            <p:cNvGrpSpPr/>
            <p:nvPr/>
          </p:nvGrpSpPr>
          <p:grpSpPr>
            <a:xfrm>
              <a:off x="6544681" y="927100"/>
              <a:ext cx="264550" cy="200503"/>
              <a:chOff x="6621095" y="1452181"/>
              <a:chExt cx="330894" cy="250785"/>
            </a:xfrm>
          </p:grpSpPr>
          <p:sp>
            <p:nvSpPr>
              <p:cNvPr id="290" name="Google Shape;290;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1" name="Google Shape;291;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2" name="Google Shape;292;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3" name="Google Shape;293;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4" name="Google Shape;294;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grpSp>
          <p:nvGrpSpPr>
            <p:cNvPr id="295" name="Google Shape;295;p12"/>
            <p:cNvGrpSpPr/>
            <p:nvPr/>
          </p:nvGrpSpPr>
          <p:grpSpPr>
            <a:xfrm>
              <a:off x="7210360" y="1314224"/>
              <a:ext cx="264550" cy="200503"/>
              <a:chOff x="6621095" y="1452181"/>
              <a:chExt cx="330894" cy="250785"/>
            </a:xfrm>
          </p:grpSpPr>
          <p:sp>
            <p:nvSpPr>
              <p:cNvPr id="296" name="Google Shape;296;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7" name="Google Shape;297;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8" name="Google Shape;298;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9" name="Google Shape;299;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0" name="Google Shape;300;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sp>
          <p:nvSpPr>
            <p:cNvPr id="301" name="Google Shape;301;p12"/>
            <p:cNvSpPr/>
            <p:nvPr/>
          </p:nvSpPr>
          <p:spPr>
            <a:xfrm>
              <a:off x="7451033" y="1163186"/>
              <a:ext cx="126280" cy="353110"/>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2" name="Google Shape;302;p12"/>
            <p:cNvSpPr/>
            <p:nvPr/>
          </p:nvSpPr>
          <p:spPr>
            <a:xfrm>
              <a:off x="7509451" y="1160411"/>
              <a:ext cx="72725" cy="98625"/>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nvGrpSpPr>
            <p:cNvPr id="303" name="Google Shape;303;p12"/>
            <p:cNvGrpSpPr/>
            <p:nvPr/>
          </p:nvGrpSpPr>
          <p:grpSpPr>
            <a:xfrm flipH="1">
              <a:off x="8183210" y="2407472"/>
              <a:ext cx="780360" cy="1195999"/>
              <a:chOff x="3975528" y="3303922"/>
              <a:chExt cx="780360" cy="1195999"/>
            </a:xfrm>
          </p:grpSpPr>
          <p:sp>
            <p:nvSpPr>
              <p:cNvPr id="304" name="Google Shape;304;p12"/>
              <p:cNvSpPr/>
              <p:nvPr/>
            </p:nvSpPr>
            <p:spPr>
              <a:xfrm>
                <a:off x="4158598" y="4226660"/>
                <a:ext cx="285978" cy="165125"/>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5" name="Google Shape;305;p12"/>
              <p:cNvSpPr/>
              <p:nvPr/>
            </p:nvSpPr>
            <p:spPr>
              <a:xfrm>
                <a:off x="4385076" y="4094459"/>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6" name="Google Shape;306;p12"/>
              <p:cNvSpPr/>
              <p:nvPr/>
            </p:nvSpPr>
            <p:spPr>
              <a:xfrm>
                <a:off x="4469909" y="3303922"/>
                <a:ext cx="285978" cy="165049"/>
              </a:xfrm>
              <a:custGeom>
                <a:avLst/>
                <a:gdLst/>
                <a:ahLst/>
                <a:cxnLst/>
                <a:rect l="l" t="t" r="r" b="b"/>
                <a:pathLst>
                  <a:path w="357473" h="206311" extrusionOk="0">
                    <a:moveTo>
                      <a:pt x="178784" y="206312"/>
                    </a:moveTo>
                    <a:lnTo>
                      <a:pt x="0" y="103156"/>
                    </a:lnTo>
                    <a:lnTo>
                      <a:pt x="178784" y="0"/>
                    </a:lnTo>
                    <a:lnTo>
                      <a:pt x="357473" y="103156"/>
                    </a:lnTo>
                    <a:lnTo>
                      <a:pt x="178784" y="206312"/>
                    </a:ln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7" name="Google Shape;307;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8" name="Google Shape;308;p12"/>
              <p:cNvSpPr/>
              <p:nvPr/>
            </p:nvSpPr>
            <p:spPr>
              <a:xfrm>
                <a:off x="4469909" y="3386395"/>
                <a:ext cx="143027" cy="825855"/>
              </a:xfrm>
              <a:custGeom>
                <a:avLst/>
                <a:gdLst/>
                <a:ahLst/>
                <a:cxnLst/>
                <a:rect l="l" t="t" r="r" b="b"/>
                <a:pathLst>
                  <a:path w="178784" h="1032319" extrusionOk="0">
                    <a:moveTo>
                      <a:pt x="178784" y="1032320"/>
                    </a:moveTo>
                    <a:lnTo>
                      <a:pt x="0" y="929068"/>
                    </a:lnTo>
                    <a:lnTo>
                      <a:pt x="0" y="0"/>
                    </a:lnTo>
                    <a:lnTo>
                      <a:pt x="178784" y="103251"/>
                    </a:lnTo>
                    <a:lnTo>
                      <a:pt x="178784" y="1032320"/>
                    </a:lnTo>
                    <a:close/>
                  </a:path>
                </a:pathLst>
              </a:custGeom>
              <a:solidFill>
                <a:srgbClr val="000000">
                  <a:alpha val="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9" name="Google Shape;309;p12"/>
              <p:cNvSpPr/>
              <p:nvPr/>
            </p:nvSpPr>
            <p:spPr>
              <a:xfrm>
                <a:off x="4612847" y="3386395"/>
                <a:ext cx="142951" cy="825855"/>
              </a:xfrm>
              <a:custGeom>
                <a:avLst/>
                <a:gdLst/>
                <a:ahLst/>
                <a:cxnLst/>
                <a:rect l="l" t="t" r="r" b="b"/>
                <a:pathLst>
                  <a:path w="178689" h="1032319" extrusionOk="0">
                    <a:moveTo>
                      <a:pt x="178689" y="929068"/>
                    </a:moveTo>
                    <a:lnTo>
                      <a:pt x="0" y="1032320"/>
                    </a:lnTo>
                    <a:lnTo>
                      <a:pt x="0" y="103251"/>
                    </a:lnTo>
                    <a:lnTo>
                      <a:pt x="178689" y="0"/>
                    </a:lnTo>
                    <a:lnTo>
                      <a:pt x="178689" y="929068"/>
                    </a:lnTo>
                    <a:close/>
                  </a:path>
                </a:pathLst>
              </a:custGeom>
              <a:solidFill>
                <a:schemeClr val="accent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0" name="Google Shape;310;p12"/>
              <p:cNvSpPr/>
              <p:nvPr/>
            </p:nvSpPr>
            <p:spPr>
              <a:xfrm>
                <a:off x="4255541" y="3675088"/>
                <a:ext cx="285978" cy="1652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1" name="Google Shape;311;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2" name="Google Shape;312;p12"/>
              <p:cNvSpPr/>
              <p:nvPr/>
            </p:nvSpPr>
            <p:spPr>
              <a:xfrm>
                <a:off x="4255541" y="3757637"/>
                <a:ext cx="143027" cy="57751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3" name="Google Shape;313;p12"/>
              <p:cNvSpPr/>
              <p:nvPr/>
            </p:nvSpPr>
            <p:spPr>
              <a:xfrm>
                <a:off x="4398478" y="3757637"/>
                <a:ext cx="142950" cy="57751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4" name="Google Shape;314;p12"/>
              <p:cNvSpPr/>
              <p:nvPr/>
            </p:nvSpPr>
            <p:spPr>
              <a:xfrm>
                <a:off x="3975528" y="4334796"/>
                <a:ext cx="285978" cy="165125"/>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5" name="Google Shape;315;p12"/>
              <p:cNvSpPr/>
              <p:nvPr/>
            </p:nvSpPr>
            <p:spPr>
              <a:xfrm>
                <a:off x="4027311" y="4067196"/>
                <a:ext cx="285978" cy="165125"/>
              </a:xfrm>
              <a:custGeom>
                <a:avLst/>
                <a:gdLst/>
                <a:ahLst/>
                <a:cxnLst/>
                <a:rect l="l" t="t" r="r" b="b"/>
                <a:pathLst>
                  <a:path w="357473" h="206406" extrusionOk="0">
                    <a:moveTo>
                      <a:pt x="178784" y="206407"/>
                    </a:moveTo>
                    <a:lnTo>
                      <a:pt x="0" y="103156"/>
                    </a:lnTo>
                    <a:lnTo>
                      <a:pt x="178689" y="0"/>
                    </a:lnTo>
                    <a:lnTo>
                      <a:pt x="357473" y="103156"/>
                    </a:lnTo>
                    <a:lnTo>
                      <a:pt x="178784" y="206407"/>
                    </a:ln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6" name="Google Shape;316;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7" name="Google Shape;317;p12"/>
              <p:cNvSpPr/>
              <p:nvPr/>
            </p:nvSpPr>
            <p:spPr>
              <a:xfrm>
                <a:off x="4027311" y="4149670"/>
                <a:ext cx="143027" cy="319278"/>
              </a:xfrm>
              <a:custGeom>
                <a:avLst/>
                <a:gdLst/>
                <a:ahLst/>
                <a:cxnLst/>
                <a:rect l="l" t="t" r="r" b="b"/>
                <a:pathLst>
                  <a:path w="178784" h="399097" extrusionOk="0">
                    <a:moveTo>
                      <a:pt x="178784" y="399098"/>
                    </a:moveTo>
                    <a:lnTo>
                      <a:pt x="0" y="295846"/>
                    </a:lnTo>
                    <a:lnTo>
                      <a:pt x="0" y="0"/>
                    </a:lnTo>
                    <a:lnTo>
                      <a:pt x="178784" y="103251"/>
                    </a:lnTo>
                    <a:lnTo>
                      <a:pt x="178784" y="399098"/>
                    </a:lnTo>
                    <a:close/>
                  </a:path>
                </a:pathLst>
              </a:custGeom>
              <a:solidFill>
                <a:srgbClr val="000000">
                  <a:alpha val="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8" name="Google Shape;318;p12"/>
              <p:cNvSpPr/>
              <p:nvPr/>
            </p:nvSpPr>
            <p:spPr>
              <a:xfrm>
                <a:off x="4170249" y="4149670"/>
                <a:ext cx="142951" cy="319278"/>
              </a:xfrm>
              <a:custGeom>
                <a:avLst/>
                <a:gdLst/>
                <a:ahLst/>
                <a:cxnLst/>
                <a:rect l="l" t="t" r="r" b="b"/>
                <a:pathLst>
                  <a:path w="178689" h="399097" extrusionOk="0">
                    <a:moveTo>
                      <a:pt x="178689" y="295846"/>
                    </a:moveTo>
                    <a:lnTo>
                      <a:pt x="0" y="399098"/>
                    </a:lnTo>
                    <a:lnTo>
                      <a:pt x="0" y="103251"/>
                    </a:lnTo>
                    <a:lnTo>
                      <a:pt x="178689" y="0"/>
                    </a:lnTo>
                    <a:lnTo>
                      <a:pt x="178689" y="295846"/>
                    </a:lnTo>
                    <a:close/>
                  </a:path>
                </a:pathLst>
              </a:custGeom>
              <a:solidFill>
                <a:schemeClr val="accent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9" name="Google Shape;319;p12"/>
              <p:cNvSpPr/>
              <p:nvPr/>
            </p:nvSpPr>
            <p:spPr>
              <a:xfrm>
                <a:off x="4359514" y="3443605"/>
                <a:ext cx="123401" cy="242674"/>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0" name="Google Shape;320;p12"/>
              <p:cNvSpPr/>
              <p:nvPr/>
            </p:nvSpPr>
            <p:spPr>
              <a:xfrm>
                <a:off x="4386191" y="4013507"/>
                <a:ext cx="85270" cy="65855"/>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1" name="Google Shape;321;p12"/>
              <p:cNvSpPr/>
              <p:nvPr/>
            </p:nvSpPr>
            <p:spPr>
              <a:xfrm>
                <a:off x="4386358" y="4035136"/>
                <a:ext cx="84898" cy="44294"/>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2" name="Google Shape;322;p12"/>
              <p:cNvSpPr/>
              <p:nvPr/>
            </p:nvSpPr>
            <p:spPr>
              <a:xfrm>
                <a:off x="4488338" y="3953912"/>
                <a:ext cx="85261" cy="63613"/>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3" name="Google Shape;323;p12"/>
              <p:cNvSpPr/>
              <p:nvPr/>
            </p:nvSpPr>
            <p:spPr>
              <a:xfrm>
                <a:off x="4488682" y="3974367"/>
                <a:ext cx="84923" cy="44256"/>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4" name="Google Shape;324;p12"/>
              <p:cNvSpPr/>
              <p:nvPr/>
            </p:nvSpPr>
            <p:spPr>
              <a:xfrm>
                <a:off x="4254514" y="3662153"/>
                <a:ext cx="298029" cy="360530"/>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5" name="Google Shape;325;p12"/>
              <p:cNvSpPr/>
              <p:nvPr/>
            </p:nvSpPr>
            <p:spPr>
              <a:xfrm>
                <a:off x="4279346" y="3421120"/>
                <a:ext cx="93728" cy="91216"/>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6" name="Google Shape;326;p12"/>
              <p:cNvSpPr/>
              <p:nvPr/>
            </p:nvSpPr>
            <p:spPr>
              <a:xfrm>
                <a:off x="4254597" y="3433943"/>
                <a:ext cx="151659" cy="296670"/>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7" name="Google Shape;327;p12"/>
              <p:cNvSpPr/>
              <p:nvPr/>
            </p:nvSpPr>
            <p:spPr>
              <a:xfrm>
                <a:off x="4275867" y="3326707"/>
                <a:ext cx="101092" cy="122957"/>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8" name="Google Shape;328;p12"/>
              <p:cNvSpPr/>
              <p:nvPr/>
            </p:nvSpPr>
            <p:spPr>
              <a:xfrm>
                <a:off x="4266495" y="3315741"/>
                <a:ext cx="106605" cy="105444"/>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9" name="Google Shape;329;p12"/>
              <p:cNvSpPr/>
              <p:nvPr/>
            </p:nvSpPr>
            <p:spPr>
              <a:xfrm>
                <a:off x="4373043" y="3434522"/>
                <a:ext cx="49149" cy="71094"/>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nvGrpSpPr>
              <p:cNvPr id="330" name="Google Shape;330;p12"/>
              <p:cNvGrpSpPr/>
              <p:nvPr/>
            </p:nvGrpSpPr>
            <p:grpSpPr>
              <a:xfrm flipH="1">
                <a:off x="4321768" y="3621401"/>
                <a:ext cx="239005" cy="181217"/>
                <a:chOff x="6621095" y="1452181"/>
                <a:chExt cx="330894" cy="250785"/>
              </a:xfrm>
            </p:grpSpPr>
            <p:sp>
              <p:nvSpPr>
                <p:cNvPr id="331" name="Google Shape;331;p12"/>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2" name="Google Shape;332;p12"/>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3" name="Google Shape;333;p12"/>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4" name="Google Shape;334;p12"/>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5" name="Google Shape;335;p12"/>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sp>
            <p:nvSpPr>
              <p:cNvPr id="336" name="Google Shape;336;p12"/>
              <p:cNvSpPr/>
              <p:nvPr/>
            </p:nvSpPr>
            <p:spPr>
              <a:xfrm>
                <a:off x="4228115" y="3483465"/>
                <a:ext cx="114539" cy="321870"/>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7" name="Google Shape;337;p12"/>
              <p:cNvSpPr/>
              <p:nvPr/>
            </p:nvSpPr>
            <p:spPr>
              <a:xfrm>
                <a:off x="4223328" y="3479828"/>
                <a:ext cx="66218" cy="90245"/>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grpSp>
      <p:sp>
        <p:nvSpPr>
          <p:cNvPr id="4" name="TextBox 3">
            <a:extLst>
              <a:ext uri="{FF2B5EF4-FFF2-40B4-BE49-F238E27FC236}">
                <a16:creationId xmlns:a16="http://schemas.microsoft.com/office/drawing/2014/main" id="{154F8516-B302-4D90-68FA-234FEDB484F8}"/>
              </a:ext>
            </a:extLst>
          </p:cNvPr>
          <p:cNvSpPr txBox="1"/>
          <p:nvPr/>
        </p:nvSpPr>
        <p:spPr>
          <a:xfrm>
            <a:off x="0" y="3976071"/>
            <a:ext cx="18288000" cy="1549078"/>
          </a:xfrm>
          <a:prstGeom prst="rect">
            <a:avLst/>
          </a:prstGeom>
          <a:noFill/>
        </p:spPr>
        <p:txBody>
          <a:bodyPr wrap="square">
            <a:spAutoFit/>
          </a:bodyPr>
          <a:lstStyle/>
          <a:p>
            <a:pPr algn="ctr">
              <a:lnSpc>
                <a:spcPct val="130000"/>
              </a:lnSpc>
              <a:spcAft>
                <a:spcPts val="400"/>
              </a:spcAft>
              <a:tabLst>
                <a:tab pos="8835390" algn="ctr"/>
              </a:tabLst>
              <a:defRPr/>
            </a:pPr>
            <a:r>
              <a:rPr lang="en-US" sz="8000" b="1" dirty="0">
                <a:solidFill>
                  <a:srgbClr val="C00000"/>
                </a:solidFill>
                <a:latin typeface="Roboto" panose="02000000000000000000" pitchFamily="2" charset="0"/>
                <a:ea typeface="Roboto" panose="02000000000000000000" pitchFamily="2" charset="0"/>
                <a:cs typeface="Arial" panose="020B0604020202020204" pitchFamily="34" charset="0"/>
              </a:rPr>
              <a:t>XIN CHÂN THÀNH CẢM ƠN</a:t>
            </a:r>
          </a:p>
        </p:txBody>
      </p:sp>
      <p:grpSp>
        <p:nvGrpSpPr>
          <p:cNvPr id="10" name="Google Shape;1047;p24">
            <a:extLst>
              <a:ext uri="{FF2B5EF4-FFF2-40B4-BE49-F238E27FC236}">
                <a16:creationId xmlns:a16="http://schemas.microsoft.com/office/drawing/2014/main" id="{400EB94A-6BB7-B8B4-78EB-69A82845AEBC}"/>
              </a:ext>
            </a:extLst>
          </p:cNvPr>
          <p:cNvGrpSpPr/>
          <p:nvPr/>
        </p:nvGrpSpPr>
        <p:grpSpPr>
          <a:xfrm flipH="1">
            <a:off x="248219" y="6239383"/>
            <a:ext cx="3500218" cy="3633350"/>
            <a:chOff x="2012475" y="393272"/>
            <a:chExt cx="4440240" cy="4609126"/>
          </a:xfrm>
        </p:grpSpPr>
        <p:sp>
          <p:nvSpPr>
            <p:cNvPr id="11" name="Google Shape;1048;p24">
              <a:extLst>
                <a:ext uri="{FF2B5EF4-FFF2-40B4-BE49-F238E27FC236}">
                  <a16:creationId xmlns:a16="http://schemas.microsoft.com/office/drawing/2014/main" id="{82EF129A-34CC-94D1-617F-3F12B3F51BAE}"/>
                </a:ext>
              </a:extLst>
            </p:cNvPr>
            <p:cNvSpPr/>
            <p:nvPr/>
          </p:nvSpPr>
          <p:spPr>
            <a:xfrm>
              <a:off x="4172687" y="3422228"/>
              <a:ext cx="1096154" cy="631831"/>
            </a:xfrm>
            <a:custGeom>
              <a:avLst/>
              <a:gdLst/>
              <a:ahLst/>
              <a:cxnLst/>
              <a:rect l="l" t="t" r="r" b="b"/>
              <a:pathLst>
                <a:path w="1096154" h="631831" extrusionOk="0">
                  <a:moveTo>
                    <a:pt x="581029" y="616328"/>
                  </a:moveTo>
                  <a:lnTo>
                    <a:pt x="26975" y="296853"/>
                  </a:lnTo>
                  <a:cubicBezTo>
                    <a:pt x="-13002" y="273849"/>
                    <a:pt x="-7957" y="233547"/>
                    <a:pt x="38206" y="207027"/>
                  </a:cubicBezTo>
                  <a:lnTo>
                    <a:pt x="397137" y="0"/>
                  </a:lnTo>
                  <a:lnTo>
                    <a:pt x="1096154" y="402457"/>
                  </a:lnTo>
                  <a:lnTo>
                    <a:pt x="737223" y="609484"/>
                  </a:lnTo>
                  <a:cubicBezTo>
                    <a:pt x="691155" y="636479"/>
                    <a:pt x="621386" y="639331"/>
                    <a:pt x="581029" y="616328"/>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2" name="Google Shape;1049;p24">
              <a:extLst>
                <a:ext uri="{FF2B5EF4-FFF2-40B4-BE49-F238E27FC236}">
                  <a16:creationId xmlns:a16="http://schemas.microsoft.com/office/drawing/2014/main" id="{3A7BCF80-21FB-9AEC-7F4A-DC6F7C15EA17}"/>
                </a:ext>
              </a:extLst>
            </p:cNvPr>
            <p:cNvSpPr/>
            <p:nvPr/>
          </p:nvSpPr>
          <p:spPr>
            <a:xfrm>
              <a:off x="4213521" y="3398464"/>
              <a:ext cx="1096058" cy="631866"/>
            </a:xfrm>
            <a:custGeom>
              <a:avLst/>
              <a:gdLst/>
              <a:ahLst/>
              <a:cxnLst/>
              <a:rect l="l" t="t" r="r" b="b"/>
              <a:pathLst>
                <a:path w="1096058" h="631866" extrusionOk="0">
                  <a:moveTo>
                    <a:pt x="581029" y="616328"/>
                  </a:moveTo>
                  <a:lnTo>
                    <a:pt x="26975" y="296853"/>
                  </a:lnTo>
                  <a:cubicBezTo>
                    <a:pt x="-13002" y="273849"/>
                    <a:pt x="-7957" y="233547"/>
                    <a:pt x="38206" y="207027"/>
                  </a:cubicBezTo>
                  <a:lnTo>
                    <a:pt x="397423" y="0"/>
                  </a:lnTo>
                  <a:lnTo>
                    <a:pt x="1096059" y="402837"/>
                  </a:lnTo>
                  <a:lnTo>
                    <a:pt x="737128" y="609864"/>
                  </a:lnTo>
                  <a:cubicBezTo>
                    <a:pt x="690774" y="636479"/>
                    <a:pt x="621005" y="639331"/>
                    <a:pt x="581029" y="616328"/>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3" name="Google Shape;1050;p24">
              <a:extLst>
                <a:ext uri="{FF2B5EF4-FFF2-40B4-BE49-F238E27FC236}">
                  <a16:creationId xmlns:a16="http://schemas.microsoft.com/office/drawing/2014/main" id="{E3BFCA92-B52B-C382-0113-114E37B36033}"/>
                </a:ext>
              </a:extLst>
            </p:cNvPr>
            <p:cNvSpPr/>
            <p:nvPr/>
          </p:nvSpPr>
          <p:spPr>
            <a:xfrm>
              <a:off x="5277122" y="3780200"/>
              <a:ext cx="32266" cy="21196"/>
            </a:xfrm>
            <a:custGeom>
              <a:avLst/>
              <a:gdLst/>
              <a:ahLst/>
              <a:cxnLst/>
              <a:rect l="l" t="t" r="r" b="b"/>
              <a:pathLst>
                <a:path w="32266" h="21196" extrusionOk="0">
                  <a:moveTo>
                    <a:pt x="32267" y="21197"/>
                  </a:moveTo>
                  <a:lnTo>
                    <a:pt x="32267" y="0"/>
                  </a:lnTo>
                  <a:lnTo>
                    <a:pt x="0" y="18630"/>
                  </a:lnTo>
                  <a:lnTo>
                    <a:pt x="32267" y="21197"/>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4" name="Google Shape;1051;p24">
              <a:extLst>
                <a:ext uri="{FF2B5EF4-FFF2-40B4-BE49-F238E27FC236}">
                  <a16:creationId xmlns:a16="http://schemas.microsoft.com/office/drawing/2014/main" id="{2A47F316-4F9F-D5EB-E1FD-3C1BC2E7A412}"/>
                </a:ext>
              </a:extLst>
            </p:cNvPr>
            <p:cNvSpPr/>
            <p:nvPr/>
          </p:nvSpPr>
          <p:spPr>
            <a:xfrm>
              <a:off x="4213559" y="3635813"/>
              <a:ext cx="33123" cy="21387"/>
            </a:xfrm>
            <a:custGeom>
              <a:avLst/>
              <a:gdLst/>
              <a:ahLst/>
              <a:cxnLst/>
              <a:rect l="l" t="t" r="r" b="b"/>
              <a:pathLst>
                <a:path w="33123" h="21387" extrusionOk="0">
                  <a:moveTo>
                    <a:pt x="0" y="21387"/>
                  </a:moveTo>
                  <a:lnTo>
                    <a:pt x="0" y="0"/>
                  </a:lnTo>
                  <a:lnTo>
                    <a:pt x="33123" y="13688"/>
                  </a:lnTo>
                  <a:lnTo>
                    <a:pt x="0" y="21387"/>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5" name="Google Shape;1052;p24">
              <a:extLst>
                <a:ext uri="{FF2B5EF4-FFF2-40B4-BE49-F238E27FC236}">
                  <a16:creationId xmlns:a16="http://schemas.microsoft.com/office/drawing/2014/main" id="{B5D13BA4-6952-DB3E-E1A5-D3B052552D38}"/>
                </a:ext>
              </a:extLst>
            </p:cNvPr>
            <p:cNvSpPr/>
            <p:nvPr/>
          </p:nvSpPr>
          <p:spPr>
            <a:xfrm>
              <a:off x="4213521" y="3377363"/>
              <a:ext cx="1096058" cy="631809"/>
            </a:xfrm>
            <a:custGeom>
              <a:avLst/>
              <a:gdLst/>
              <a:ahLst/>
              <a:cxnLst/>
              <a:rect l="l" t="t" r="r" b="b"/>
              <a:pathLst>
                <a:path w="1096058" h="631809" extrusionOk="0">
                  <a:moveTo>
                    <a:pt x="581029" y="616232"/>
                  </a:moveTo>
                  <a:lnTo>
                    <a:pt x="26975" y="296853"/>
                  </a:lnTo>
                  <a:cubicBezTo>
                    <a:pt x="-13002" y="273754"/>
                    <a:pt x="-7957" y="233547"/>
                    <a:pt x="38206" y="206932"/>
                  </a:cubicBezTo>
                  <a:lnTo>
                    <a:pt x="397423" y="0"/>
                  </a:lnTo>
                  <a:lnTo>
                    <a:pt x="1096059" y="402837"/>
                  </a:lnTo>
                  <a:lnTo>
                    <a:pt x="737128" y="609769"/>
                  </a:lnTo>
                  <a:cubicBezTo>
                    <a:pt x="690774" y="636384"/>
                    <a:pt x="621005" y="639331"/>
                    <a:pt x="581029" y="616232"/>
                  </a:cubicBez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6" name="Google Shape;1053;p24">
              <a:extLst>
                <a:ext uri="{FF2B5EF4-FFF2-40B4-BE49-F238E27FC236}">
                  <a16:creationId xmlns:a16="http://schemas.microsoft.com/office/drawing/2014/main" id="{2659CE4E-96C3-DE84-6792-C3F805208A69}"/>
                </a:ext>
              </a:extLst>
            </p:cNvPr>
            <p:cNvSpPr/>
            <p:nvPr/>
          </p:nvSpPr>
          <p:spPr>
            <a:xfrm>
              <a:off x="4526041" y="3091821"/>
              <a:ext cx="783348" cy="688378"/>
            </a:xfrm>
            <a:custGeom>
              <a:avLst/>
              <a:gdLst/>
              <a:ahLst/>
              <a:cxnLst/>
              <a:rect l="l" t="t" r="r" b="b"/>
              <a:pathLst>
                <a:path w="783348" h="688378" extrusionOk="0">
                  <a:moveTo>
                    <a:pt x="86521" y="286492"/>
                  </a:moveTo>
                  <a:lnTo>
                    <a:pt x="0" y="0"/>
                  </a:lnTo>
                  <a:lnTo>
                    <a:pt x="706346" y="404548"/>
                  </a:lnTo>
                  <a:lnTo>
                    <a:pt x="783348" y="688378"/>
                  </a:lnTo>
                  <a:lnTo>
                    <a:pt x="86521" y="286492"/>
                  </a:lnTo>
                  <a:close/>
                </a:path>
              </a:pathLst>
            </a:custGeom>
            <a:solidFill>
              <a:srgbClr val="9EA1A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7" name="Google Shape;1054;p24">
              <a:extLst>
                <a:ext uri="{FF2B5EF4-FFF2-40B4-BE49-F238E27FC236}">
                  <a16:creationId xmlns:a16="http://schemas.microsoft.com/office/drawing/2014/main" id="{0636C70A-9D7A-54BC-5355-7469ADE3DDF3}"/>
                </a:ext>
              </a:extLst>
            </p:cNvPr>
            <p:cNvSpPr/>
            <p:nvPr/>
          </p:nvSpPr>
          <p:spPr>
            <a:xfrm>
              <a:off x="5278931" y="3755961"/>
              <a:ext cx="30363" cy="36025"/>
            </a:xfrm>
            <a:custGeom>
              <a:avLst/>
              <a:gdLst/>
              <a:ahLst/>
              <a:cxnLst/>
              <a:rect l="l" t="t" r="r" b="b"/>
              <a:pathLst>
                <a:path w="30363" h="36025" extrusionOk="0">
                  <a:moveTo>
                    <a:pt x="9899" y="36025"/>
                  </a:moveTo>
                  <a:lnTo>
                    <a:pt x="30363" y="24239"/>
                  </a:lnTo>
                  <a:lnTo>
                    <a:pt x="0" y="0"/>
                  </a:lnTo>
                  <a:close/>
                </a:path>
              </a:pathLst>
            </a:custGeom>
            <a:solidFill>
              <a:srgbClr val="9EA1A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8" name="Google Shape;1055;p24">
              <a:extLst>
                <a:ext uri="{FF2B5EF4-FFF2-40B4-BE49-F238E27FC236}">
                  <a16:creationId xmlns:a16="http://schemas.microsoft.com/office/drawing/2014/main" id="{B0208C3F-9FF0-AB58-B5A6-74DD836CE1A3}"/>
                </a:ext>
              </a:extLst>
            </p:cNvPr>
            <p:cNvSpPr/>
            <p:nvPr/>
          </p:nvSpPr>
          <p:spPr>
            <a:xfrm>
              <a:off x="4503768" y="3102562"/>
              <a:ext cx="785061" cy="689423"/>
            </a:xfrm>
            <a:custGeom>
              <a:avLst/>
              <a:gdLst/>
              <a:ahLst/>
              <a:cxnLst/>
              <a:rect l="l" t="t" r="r" b="b"/>
              <a:pathLst>
                <a:path w="785061" h="689423" extrusionOk="0">
                  <a:moveTo>
                    <a:pt x="86425" y="286492"/>
                  </a:moveTo>
                  <a:lnTo>
                    <a:pt x="0" y="0"/>
                  </a:lnTo>
                  <a:lnTo>
                    <a:pt x="706346" y="404643"/>
                  </a:lnTo>
                  <a:lnTo>
                    <a:pt x="785061" y="689424"/>
                  </a:lnTo>
                  <a:lnTo>
                    <a:pt x="86425" y="286492"/>
                  </a:ln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19" name="Google Shape;1056;p24">
              <a:extLst>
                <a:ext uri="{FF2B5EF4-FFF2-40B4-BE49-F238E27FC236}">
                  <a16:creationId xmlns:a16="http://schemas.microsoft.com/office/drawing/2014/main" id="{38CC0324-D3D1-C088-16FD-C058A4B3D324}"/>
                </a:ext>
              </a:extLst>
            </p:cNvPr>
            <p:cNvSpPr/>
            <p:nvPr/>
          </p:nvSpPr>
          <p:spPr>
            <a:xfrm>
              <a:off x="3580122" y="393272"/>
              <a:ext cx="2872593" cy="3889928"/>
            </a:xfrm>
            <a:custGeom>
              <a:avLst/>
              <a:gdLst/>
              <a:ahLst/>
              <a:cxnLst/>
              <a:rect l="l" t="t" r="r" b="b"/>
              <a:pathLst>
                <a:path w="2872593" h="3889928" extrusionOk="0">
                  <a:moveTo>
                    <a:pt x="2803111" y="3881586"/>
                  </a:moveTo>
                  <a:lnTo>
                    <a:pt x="69483" y="2305217"/>
                  </a:lnTo>
                  <a:cubicBezTo>
                    <a:pt x="31410" y="2283165"/>
                    <a:pt x="0" y="2223756"/>
                    <a:pt x="0" y="2172713"/>
                  </a:cubicBezTo>
                  <a:lnTo>
                    <a:pt x="0" y="60716"/>
                  </a:lnTo>
                  <a:cubicBezTo>
                    <a:pt x="0" y="9673"/>
                    <a:pt x="31125" y="-13806"/>
                    <a:pt x="69483" y="8342"/>
                  </a:cubicBezTo>
                  <a:lnTo>
                    <a:pt x="2803111" y="1584711"/>
                  </a:lnTo>
                  <a:cubicBezTo>
                    <a:pt x="2841183" y="1606763"/>
                    <a:pt x="2872593" y="1666077"/>
                    <a:pt x="2872593" y="1717121"/>
                  </a:cubicBezTo>
                  <a:lnTo>
                    <a:pt x="2872593" y="3829212"/>
                  </a:lnTo>
                  <a:cubicBezTo>
                    <a:pt x="2872593" y="3880256"/>
                    <a:pt x="2841469" y="3903734"/>
                    <a:pt x="2803111" y="3881586"/>
                  </a:cubicBezTo>
                  <a:close/>
                </a:path>
              </a:pathLst>
            </a:custGeom>
            <a:solidFill>
              <a:srgbClr val="C4C7D6"/>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0" name="Google Shape;1057;p24">
              <a:extLst>
                <a:ext uri="{FF2B5EF4-FFF2-40B4-BE49-F238E27FC236}">
                  <a16:creationId xmlns:a16="http://schemas.microsoft.com/office/drawing/2014/main" id="{3A51D6B5-18B2-36B1-71D9-34BE589191CE}"/>
                </a:ext>
              </a:extLst>
            </p:cNvPr>
            <p:cNvSpPr/>
            <p:nvPr/>
          </p:nvSpPr>
          <p:spPr>
            <a:xfrm>
              <a:off x="6397319" y="4189501"/>
              <a:ext cx="30267" cy="107125"/>
            </a:xfrm>
            <a:custGeom>
              <a:avLst/>
              <a:gdLst/>
              <a:ahLst/>
              <a:cxnLst/>
              <a:rect l="l" t="t" r="r" b="b"/>
              <a:pathLst>
                <a:path w="30267" h="107125" extrusionOk="0">
                  <a:moveTo>
                    <a:pt x="0" y="107125"/>
                  </a:moveTo>
                  <a:lnTo>
                    <a:pt x="30268" y="89731"/>
                  </a:lnTo>
                  <a:lnTo>
                    <a:pt x="17228" y="0"/>
                  </a:lnTo>
                  <a:lnTo>
                    <a:pt x="0" y="107125"/>
                  </a:lnTo>
                  <a:close/>
                </a:path>
              </a:pathLst>
            </a:custGeom>
            <a:solidFill>
              <a:srgbClr val="C4C7D6"/>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1" name="Google Shape;1058;p24">
              <a:extLst>
                <a:ext uri="{FF2B5EF4-FFF2-40B4-BE49-F238E27FC236}">
                  <a16:creationId xmlns:a16="http://schemas.microsoft.com/office/drawing/2014/main" id="{6A51721B-25A9-8EE1-6D11-035BBB1672AA}"/>
                </a:ext>
              </a:extLst>
            </p:cNvPr>
            <p:cNvSpPr/>
            <p:nvPr/>
          </p:nvSpPr>
          <p:spPr>
            <a:xfrm>
              <a:off x="3574887" y="397432"/>
              <a:ext cx="72623" cy="31086"/>
            </a:xfrm>
            <a:custGeom>
              <a:avLst/>
              <a:gdLst/>
              <a:ahLst/>
              <a:cxnLst/>
              <a:rect l="l" t="t" r="r" b="b"/>
              <a:pathLst>
                <a:path w="72623" h="31086" extrusionOk="0">
                  <a:moveTo>
                    <a:pt x="0" y="17110"/>
                  </a:moveTo>
                  <a:lnTo>
                    <a:pt x="29792" y="0"/>
                  </a:lnTo>
                  <a:lnTo>
                    <a:pt x="72624" y="24334"/>
                  </a:lnTo>
                  <a:cubicBezTo>
                    <a:pt x="72624" y="24334"/>
                    <a:pt x="27032" y="31273"/>
                    <a:pt x="25890" y="31083"/>
                  </a:cubicBezTo>
                  <a:cubicBezTo>
                    <a:pt x="24747" y="30892"/>
                    <a:pt x="0" y="17110"/>
                    <a:pt x="0" y="17110"/>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2" name="Google Shape;1059;p24">
              <a:extLst>
                <a:ext uri="{FF2B5EF4-FFF2-40B4-BE49-F238E27FC236}">
                  <a16:creationId xmlns:a16="http://schemas.microsoft.com/office/drawing/2014/main" id="{D4E60BFE-9C5C-9155-AE27-A8AABA74A2AB}"/>
                </a:ext>
              </a:extLst>
            </p:cNvPr>
            <p:cNvSpPr/>
            <p:nvPr/>
          </p:nvSpPr>
          <p:spPr>
            <a:xfrm>
              <a:off x="3554709" y="407720"/>
              <a:ext cx="2872878" cy="3889928"/>
            </a:xfrm>
            <a:custGeom>
              <a:avLst/>
              <a:gdLst/>
              <a:ahLst/>
              <a:cxnLst/>
              <a:rect l="l" t="t" r="r" b="b"/>
              <a:pathLst>
                <a:path w="2872878" h="3889928" extrusionOk="0">
                  <a:moveTo>
                    <a:pt x="2803491" y="3881587"/>
                  </a:moveTo>
                  <a:lnTo>
                    <a:pt x="69388" y="2304837"/>
                  </a:lnTo>
                  <a:cubicBezTo>
                    <a:pt x="31315" y="2282785"/>
                    <a:pt x="0" y="2223471"/>
                    <a:pt x="0" y="2172332"/>
                  </a:cubicBezTo>
                  <a:lnTo>
                    <a:pt x="0" y="60716"/>
                  </a:lnTo>
                  <a:cubicBezTo>
                    <a:pt x="0" y="9673"/>
                    <a:pt x="31125" y="-13806"/>
                    <a:pt x="69388" y="8342"/>
                  </a:cubicBezTo>
                  <a:lnTo>
                    <a:pt x="2803491" y="1584711"/>
                  </a:lnTo>
                  <a:cubicBezTo>
                    <a:pt x="2841564" y="1606763"/>
                    <a:pt x="2872879" y="1666077"/>
                    <a:pt x="2872879" y="1717216"/>
                  </a:cubicBezTo>
                  <a:lnTo>
                    <a:pt x="2872879" y="3829212"/>
                  </a:lnTo>
                  <a:cubicBezTo>
                    <a:pt x="2872879" y="3880256"/>
                    <a:pt x="2841850" y="3903734"/>
                    <a:pt x="2803491" y="3881587"/>
                  </a:cubicBezTo>
                  <a:close/>
                </a:path>
              </a:pathLst>
            </a:custGeom>
            <a:solidFill>
              <a:srgbClr val="E4E7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3" name="Google Shape;1060;p24">
              <a:extLst>
                <a:ext uri="{FF2B5EF4-FFF2-40B4-BE49-F238E27FC236}">
                  <a16:creationId xmlns:a16="http://schemas.microsoft.com/office/drawing/2014/main" id="{76EAD259-D99F-579B-4E0C-CF792FA5A1A3}"/>
                </a:ext>
              </a:extLst>
            </p:cNvPr>
            <p:cNvSpPr/>
            <p:nvPr/>
          </p:nvSpPr>
          <p:spPr>
            <a:xfrm>
              <a:off x="3549854" y="410477"/>
              <a:ext cx="2872973" cy="3889886"/>
            </a:xfrm>
            <a:custGeom>
              <a:avLst/>
              <a:gdLst/>
              <a:ahLst/>
              <a:cxnLst/>
              <a:rect l="l" t="t" r="r" b="b"/>
              <a:pathLst>
                <a:path w="2872973" h="3889886" extrusionOk="0">
                  <a:moveTo>
                    <a:pt x="2803491" y="3881587"/>
                  </a:moveTo>
                  <a:lnTo>
                    <a:pt x="69483" y="2305217"/>
                  </a:lnTo>
                  <a:cubicBezTo>
                    <a:pt x="31410" y="2283070"/>
                    <a:pt x="0" y="2223756"/>
                    <a:pt x="0" y="2172713"/>
                  </a:cubicBezTo>
                  <a:lnTo>
                    <a:pt x="0" y="60716"/>
                  </a:lnTo>
                  <a:cubicBezTo>
                    <a:pt x="0" y="9673"/>
                    <a:pt x="31124" y="-13806"/>
                    <a:pt x="69483" y="8342"/>
                  </a:cubicBezTo>
                  <a:lnTo>
                    <a:pt x="2803491" y="1584711"/>
                  </a:lnTo>
                  <a:cubicBezTo>
                    <a:pt x="2841564" y="1606764"/>
                    <a:pt x="2872974" y="1666077"/>
                    <a:pt x="2872974" y="1717121"/>
                  </a:cubicBezTo>
                  <a:lnTo>
                    <a:pt x="2872974" y="3829212"/>
                  </a:lnTo>
                  <a:cubicBezTo>
                    <a:pt x="2872974" y="3879971"/>
                    <a:pt x="2841849" y="3903734"/>
                    <a:pt x="2803491" y="3881587"/>
                  </a:cubicBez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4" name="Google Shape;1061;p24">
              <a:extLst>
                <a:ext uri="{FF2B5EF4-FFF2-40B4-BE49-F238E27FC236}">
                  <a16:creationId xmlns:a16="http://schemas.microsoft.com/office/drawing/2014/main" id="{E9C7FFAD-CFFC-21F3-87E8-EDC2E74FACDB}"/>
                </a:ext>
              </a:extLst>
            </p:cNvPr>
            <p:cNvSpPr/>
            <p:nvPr/>
          </p:nvSpPr>
          <p:spPr>
            <a:xfrm>
              <a:off x="3584596" y="456003"/>
              <a:ext cx="2802063" cy="3707642"/>
            </a:xfrm>
            <a:custGeom>
              <a:avLst/>
              <a:gdLst/>
              <a:ahLst/>
              <a:cxnLst/>
              <a:rect l="l" t="t" r="r" b="b"/>
              <a:pathLst>
                <a:path w="2802063" h="3707642" extrusionOk="0">
                  <a:moveTo>
                    <a:pt x="2800636" y="3707643"/>
                  </a:moveTo>
                  <a:lnTo>
                    <a:pt x="0" y="2092872"/>
                  </a:lnTo>
                  <a:lnTo>
                    <a:pt x="1428" y="23650"/>
                  </a:lnTo>
                  <a:cubicBezTo>
                    <a:pt x="1428" y="2453"/>
                    <a:pt x="16371" y="-6102"/>
                    <a:pt x="34742" y="4639"/>
                  </a:cubicBezTo>
                  <a:lnTo>
                    <a:pt x="2768750" y="1580818"/>
                  </a:lnTo>
                  <a:cubicBezTo>
                    <a:pt x="2788395" y="1593631"/>
                    <a:pt x="2800769" y="1615018"/>
                    <a:pt x="2802063" y="1638421"/>
                  </a:cubicBezTo>
                  <a:close/>
                </a:path>
              </a:pathLst>
            </a:custGeom>
            <a:solidFill>
              <a:srgbClr val="FFFFFF"/>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5" name="Google Shape;1062;p24">
              <a:extLst>
                <a:ext uri="{FF2B5EF4-FFF2-40B4-BE49-F238E27FC236}">
                  <a16:creationId xmlns:a16="http://schemas.microsoft.com/office/drawing/2014/main" id="{0C375AB4-15B8-E052-7D34-8B20DED5F05E}"/>
                </a:ext>
              </a:extLst>
            </p:cNvPr>
            <p:cNvSpPr/>
            <p:nvPr/>
          </p:nvSpPr>
          <p:spPr>
            <a:xfrm>
              <a:off x="3711283" y="669187"/>
              <a:ext cx="283071" cy="477189"/>
            </a:xfrm>
            <a:custGeom>
              <a:avLst/>
              <a:gdLst/>
              <a:ahLst/>
              <a:cxnLst/>
              <a:rect l="l" t="t" r="r" b="b"/>
              <a:pathLst>
                <a:path w="283071" h="477189" extrusionOk="0">
                  <a:moveTo>
                    <a:pt x="268604" y="475462"/>
                  </a:moveTo>
                  <a:lnTo>
                    <a:pt x="14468" y="328699"/>
                  </a:lnTo>
                  <a:cubicBezTo>
                    <a:pt x="5540" y="322277"/>
                    <a:pt x="181" y="312023"/>
                    <a:pt x="0" y="301038"/>
                  </a:cubicBezTo>
                  <a:lnTo>
                    <a:pt x="0" y="12646"/>
                  </a:lnTo>
                  <a:cubicBezTo>
                    <a:pt x="0" y="2000"/>
                    <a:pt x="6472" y="-2848"/>
                    <a:pt x="14468" y="1715"/>
                  </a:cubicBezTo>
                  <a:lnTo>
                    <a:pt x="268604" y="148572"/>
                  </a:lnTo>
                  <a:cubicBezTo>
                    <a:pt x="277551" y="154933"/>
                    <a:pt x="282919" y="165172"/>
                    <a:pt x="283071" y="176138"/>
                  </a:cubicBezTo>
                  <a:lnTo>
                    <a:pt x="283071" y="464531"/>
                  </a:lnTo>
                  <a:cubicBezTo>
                    <a:pt x="283071" y="474986"/>
                    <a:pt x="276599" y="480119"/>
                    <a:pt x="268604" y="47546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6" name="Google Shape;1063;p24">
              <a:extLst>
                <a:ext uri="{FF2B5EF4-FFF2-40B4-BE49-F238E27FC236}">
                  <a16:creationId xmlns:a16="http://schemas.microsoft.com/office/drawing/2014/main" id="{2834D403-55A2-64DF-6F05-3C8B1F51C163}"/>
                </a:ext>
              </a:extLst>
            </p:cNvPr>
            <p:cNvSpPr/>
            <p:nvPr/>
          </p:nvSpPr>
          <p:spPr>
            <a:xfrm>
              <a:off x="4063456" y="872696"/>
              <a:ext cx="283832" cy="477419"/>
            </a:xfrm>
            <a:custGeom>
              <a:avLst/>
              <a:gdLst/>
              <a:ahLst/>
              <a:cxnLst/>
              <a:rect l="l" t="t" r="r" b="b"/>
              <a:pathLst>
                <a:path w="283832" h="477419" extrusionOk="0">
                  <a:moveTo>
                    <a:pt x="269365" y="475462"/>
                  </a:moveTo>
                  <a:lnTo>
                    <a:pt x="14468" y="328509"/>
                  </a:lnTo>
                  <a:cubicBezTo>
                    <a:pt x="5540" y="322087"/>
                    <a:pt x="181" y="311833"/>
                    <a:pt x="0" y="300848"/>
                  </a:cubicBezTo>
                  <a:lnTo>
                    <a:pt x="0" y="12646"/>
                  </a:lnTo>
                  <a:cubicBezTo>
                    <a:pt x="0" y="2000"/>
                    <a:pt x="6472" y="-2848"/>
                    <a:pt x="14468" y="1715"/>
                  </a:cubicBezTo>
                  <a:lnTo>
                    <a:pt x="269080" y="148572"/>
                  </a:lnTo>
                  <a:cubicBezTo>
                    <a:pt x="278217" y="154931"/>
                    <a:pt x="283709" y="165305"/>
                    <a:pt x="283833" y="176423"/>
                  </a:cubicBezTo>
                  <a:lnTo>
                    <a:pt x="283833" y="464531"/>
                  </a:lnTo>
                  <a:cubicBezTo>
                    <a:pt x="283833" y="475177"/>
                    <a:pt x="277360" y="480595"/>
                    <a:pt x="269365" y="47546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7" name="Google Shape;1064;p24">
              <a:extLst>
                <a:ext uri="{FF2B5EF4-FFF2-40B4-BE49-F238E27FC236}">
                  <a16:creationId xmlns:a16="http://schemas.microsoft.com/office/drawing/2014/main" id="{917B78D5-5A56-6753-BA95-312575462E47}"/>
                </a:ext>
              </a:extLst>
            </p:cNvPr>
            <p:cNvSpPr/>
            <p:nvPr/>
          </p:nvSpPr>
          <p:spPr>
            <a:xfrm>
              <a:off x="4408015" y="1071223"/>
              <a:ext cx="284023" cy="477216"/>
            </a:xfrm>
            <a:custGeom>
              <a:avLst/>
              <a:gdLst/>
              <a:ahLst/>
              <a:cxnLst/>
              <a:rect l="l" t="t" r="r" b="b"/>
              <a:pathLst>
                <a:path w="284023" h="477216" extrusionOk="0">
                  <a:moveTo>
                    <a:pt x="269556" y="475502"/>
                  </a:moveTo>
                  <a:lnTo>
                    <a:pt x="14468" y="328644"/>
                  </a:lnTo>
                  <a:cubicBezTo>
                    <a:pt x="5521" y="322285"/>
                    <a:pt x="152" y="312048"/>
                    <a:pt x="0" y="301079"/>
                  </a:cubicBezTo>
                  <a:lnTo>
                    <a:pt x="0" y="12686"/>
                  </a:lnTo>
                  <a:cubicBezTo>
                    <a:pt x="0" y="2040"/>
                    <a:pt x="6472" y="-2903"/>
                    <a:pt x="14468" y="1755"/>
                  </a:cubicBezTo>
                  <a:lnTo>
                    <a:pt x="269556" y="148993"/>
                  </a:lnTo>
                  <a:cubicBezTo>
                    <a:pt x="278503" y="155354"/>
                    <a:pt x="283871" y="165592"/>
                    <a:pt x="284023" y="176559"/>
                  </a:cubicBezTo>
                  <a:lnTo>
                    <a:pt x="284023" y="464571"/>
                  </a:lnTo>
                  <a:cubicBezTo>
                    <a:pt x="283547" y="475217"/>
                    <a:pt x="277075" y="480065"/>
                    <a:pt x="269556" y="47550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8" name="Google Shape;1065;p24">
              <a:extLst>
                <a:ext uri="{FF2B5EF4-FFF2-40B4-BE49-F238E27FC236}">
                  <a16:creationId xmlns:a16="http://schemas.microsoft.com/office/drawing/2014/main" id="{9CBFD0CE-CA11-63B5-11A3-63BFC0259CE0}"/>
                </a:ext>
              </a:extLst>
            </p:cNvPr>
            <p:cNvSpPr/>
            <p:nvPr/>
          </p:nvSpPr>
          <p:spPr>
            <a:xfrm>
              <a:off x="3711283" y="1076206"/>
              <a:ext cx="283071" cy="477216"/>
            </a:xfrm>
            <a:custGeom>
              <a:avLst/>
              <a:gdLst/>
              <a:ahLst/>
              <a:cxnLst/>
              <a:rect l="l" t="t" r="r" b="b"/>
              <a:pathLst>
                <a:path w="283071" h="477216" extrusionOk="0">
                  <a:moveTo>
                    <a:pt x="268604" y="475462"/>
                  </a:moveTo>
                  <a:lnTo>
                    <a:pt x="14468" y="328699"/>
                  </a:lnTo>
                  <a:cubicBezTo>
                    <a:pt x="5540" y="322273"/>
                    <a:pt x="181" y="312027"/>
                    <a:pt x="0" y="301038"/>
                  </a:cubicBezTo>
                  <a:lnTo>
                    <a:pt x="0" y="12646"/>
                  </a:lnTo>
                  <a:cubicBezTo>
                    <a:pt x="0" y="2000"/>
                    <a:pt x="6472" y="-2848"/>
                    <a:pt x="14468" y="1715"/>
                  </a:cubicBezTo>
                  <a:lnTo>
                    <a:pt x="268604" y="148477"/>
                  </a:lnTo>
                  <a:cubicBezTo>
                    <a:pt x="277532" y="154899"/>
                    <a:pt x="282891" y="165154"/>
                    <a:pt x="283071" y="176138"/>
                  </a:cubicBezTo>
                  <a:lnTo>
                    <a:pt x="283071" y="464531"/>
                  </a:lnTo>
                  <a:cubicBezTo>
                    <a:pt x="283071" y="475177"/>
                    <a:pt x="276599" y="480119"/>
                    <a:pt x="268604" y="47546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29" name="Google Shape;1066;p24">
              <a:extLst>
                <a:ext uri="{FF2B5EF4-FFF2-40B4-BE49-F238E27FC236}">
                  <a16:creationId xmlns:a16="http://schemas.microsoft.com/office/drawing/2014/main" id="{F56B0F08-781A-BDCC-129A-2A09D062E15E}"/>
                </a:ext>
              </a:extLst>
            </p:cNvPr>
            <p:cNvSpPr/>
            <p:nvPr/>
          </p:nvSpPr>
          <p:spPr>
            <a:xfrm>
              <a:off x="4063456" y="1279716"/>
              <a:ext cx="283556" cy="477216"/>
            </a:xfrm>
            <a:custGeom>
              <a:avLst/>
              <a:gdLst/>
              <a:ahLst/>
              <a:cxnLst/>
              <a:rect l="l" t="t" r="r" b="b"/>
              <a:pathLst>
                <a:path w="283556" h="477216" extrusionOk="0">
                  <a:moveTo>
                    <a:pt x="269365" y="475462"/>
                  </a:moveTo>
                  <a:lnTo>
                    <a:pt x="14468" y="328699"/>
                  </a:lnTo>
                  <a:cubicBezTo>
                    <a:pt x="5540" y="322273"/>
                    <a:pt x="181" y="312027"/>
                    <a:pt x="0" y="301038"/>
                  </a:cubicBezTo>
                  <a:lnTo>
                    <a:pt x="0" y="12646"/>
                  </a:lnTo>
                  <a:cubicBezTo>
                    <a:pt x="0" y="2000"/>
                    <a:pt x="6472" y="-2848"/>
                    <a:pt x="14468" y="1715"/>
                  </a:cubicBezTo>
                  <a:lnTo>
                    <a:pt x="269080" y="148477"/>
                  </a:lnTo>
                  <a:cubicBezTo>
                    <a:pt x="278008" y="154903"/>
                    <a:pt x="283366" y="165150"/>
                    <a:pt x="283547" y="176138"/>
                  </a:cubicBezTo>
                  <a:lnTo>
                    <a:pt x="283547" y="464531"/>
                  </a:lnTo>
                  <a:cubicBezTo>
                    <a:pt x="283833" y="475177"/>
                    <a:pt x="277360" y="480119"/>
                    <a:pt x="269365" y="47546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0" name="Google Shape;1067;p24">
              <a:extLst>
                <a:ext uri="{FF2B5EF4-FFF2-40B4-BE49-F238E27FC236}">
                  <a16:creationId xmlns:a16="http://schemas.microsoft.com/office/drawing/2014/main" id="{8D7AF500-F65B-4947-E722-B21781596DE1}"/>
                </a:ext>
              </a:extLst>
            </p:cNvPr>
            <p:cNvSpPr/>
            <p:nvPr/>
          </p:nvSpPr>
          <p:spPr>
            <a:xfrm>
              <a:off x="4098484" y="1260570"/>
              <a:ext cx="283570" cy="477216"/>
            </a:xfrm>
            <a:custGeom>
              <a:avLst/>
              <a:gdLst/>
              <a:ahLst/>
              <a:cxnLst/>
              <a:rect l="l" t="t" r="r" b="b"/>
              <a:pathLst>
                <a:path w="283570" h="477216" extrusionOk="0">
                  <a:moveTo>
                    <a:pt x="269079" y="475502"/>
                  </a:moveTo>
                  <a:lnTo>
                    <a:pt x="14468" y="328644"/>
                  </a:lnTo>
                  <a:cubicBezTo>
                    <a:pt x="5521" y="322285"/>
                    <a:pt x="152" y="312048"/>
                    <a:pt x="0" y="301079"/>
                  </a:cubicBezTo>
                  <a:lnTo>
                    <a:pt x="0" y="12686"/>
                  </a:lnTo>
                  <a:cubicBezTo>
                    <a:pt x="0" y="2040"/>
                    <a:pt x="6472" y="-2903"/>
                    <a:pt x="14468" y="1755"/>
                  </a:cubicBezTo>
                  <a:lnTo>
                    <a:pt x="269079" y="148518"/>
                  </a:lnTo>
                  <a:cubicBezTo>
                    <a:pt x="278008" y="154943"/>
                    <a:pt x="283366" y="165190"/>
                    <a:pt x="283547" y="176178"/>
                  </a:cubicBezTo>
                  <a:lnTo>
                    <a:pt x="283547" y="464571"/>
                  </a:lnTo>
                  <a:cubicBezTo>
                    <a:pt x="284023" y="475217"/>
                    <a:pt x="277075" y="480065"/>
                    <a:pt x="269079" y="475502"/>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1" name="Google Shape;1068;p24">
              <a:extLst>
                <a:ext uri="{FF2B5EF4-FFF2-40B4-BE49-F238E27FC236}">
                  <a16:creationId xmlns:a16="http://schemas.microsoft.com/office/drawing/2014/main" id="{A3C6026D-E254-D5E9-F3FE-8D47FE3BFAA1}"/>
                </a:ext>
              </a:extLst>
            </p:cNvPr>
            <p:cNvSpPr/>
            <p:nvPr/>
          </p:nvSpPr>
          <p:spPr>
            <a:xfrm>
              <a:off x="4408015" y="1478241"/>
              <a:ext cx="284023" cy="477161"/>
            </a:xfrm>
            <a:custGeom>
              <a:avLst/>
              <a:gdLst/>
              <a:ahLst/>
              <a:cxnLst/>
              <a:rect l="l" t="t" r="r" b="b"/>
              <a:pathLst>
                <a:path w="284023" h="477161" extrusionOk="0">
                  <a:moveTo>
                    <a:pt x="269556" y="475409"/>
                  </a:moveTo>
                  <a:lnTo>
                    <a:pt x="14468" y="328646"/>
                  </a:lnTo>
                  <a:cubicBezTo>
                    <a:pt x="5521" y="322287"/>
                    <a:pt x="152" y="312050"/>
                    <a:pt x="0" y="301080"/>
                  </a:cubicBezTo>
                  <a:lnTo>
                    <a:pt x="0" y="12593"/>
                  </a:lnTo>
                  <a:cubicBezTo>
                    <a:pt x="0" y="2042"/>
                    <a:pt x="6472" y="-2901"/>
                    <a:pt x="14468" y="1757"/>
                  </a:cubicBezTo>
                  <a:lnTo>
                    <a:pt x="269556" y="148519"/>
                  </a:lnTo>
                  <a:cubicBezTo>
                    <a:pt x="278503" y="154878"/>
                    <a:pt x="283871" y="165116"/>
                    <a:pt x="284023" y="176085"/>
                  </a:cubicBezTo>
                  <a:lnTo>
                    <a:pt x="284023" y="464382"/>
                  </a:lnTo>
                  <a:cubicBezTo>
                    <a:pt x="283547" y="475124"/>
                    <a:pt x="277075" y="480066"/>
                    <a:pt x="269556" y="475409"/>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2" name="Google Shape;1069;p24">
              <a:extLst>
                <a:ext uri="{FF2B5EF4-FFF2-40B4-BE49-F238E27FC236}">
                  <a16:creationId xmlns:a16="http://schemas.microsoft.com/office/drawing/2014/main" id="{0A0A766E-44E6-2418-B0C8-8376A750FDF8}"/>
                </a:ext>
              </a:extLst>
            </p:cNvPr>
            <p:cNvSpPr/>
            <p:nvPr/>
          </p:nvSpPr>
          <p:spPr>
            <a:xfrm>
              <a:off x="3711283" y="1491834"/>
              <a:ext cx="283071" cy="477165"/>
            </a:xfrm>
            <a:custGeom>
              <a:avLst/>
              <a:gdLst/>
              <a:ahLst/>
              <a:cxnLst/>
              <a:rect l="l" t="t" r="r" b="b"/>
              <a:pathLst>
                <a:path w="283071" h="477165" extrusionOk="0">
                  <a:moveTo>
                    <a:pt x="268604" y="475409"/>
                  </a:moveTo>
                  <a:lnTo>
                    <a:pt x="14468" y="328646"/>
                  </a:lnTo>
                  <a:cubicBezTo>
                    <a:pt x="5521" y="322287"/>
                    <a:pt x="152" y="312050"/>
                    <a:pt x="0" y="301080"/>
                  </a:cubicBezTo>
                  <a:lnTo>
                    <a:pt x="0" y="12593"/>
                  </a:lnTo>
                  <a:cubicBezTo>
                    <a:pt x="0" y="2042"/>
                    <a:pt x="6472" y="-2901"/>
                    <a:pt x="14468" y="1757"/>
                  </a:cubicBezTo>
                  <a:lnTo>
                    <a:pt x="268604" y="148519"/>
                  </a:lnTo>
                  <a:cubicBezTo>
                    <a:pt x="277551" y="154878"/>
                    <a:pt x="282919" y="165116"/>
                    <a:pt x="283071" y="176085"/>
                  </a:cubicBezTo>
                  <a:lnTo>
                    <a:pt x="283071" y="464573"/>
                  </a:lnTo>
                  <a:cubicBezTo>
                    <a:pt x="283071" y="475123"/>
                    <a:pt x="276599" y="480066"/>
                    <a:pt x="268604" y="475409"/>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 name="Google Shape;1070;p24">
              <a:extLst>
                <a:ext uri="{FF2B5EF4-FFF2-40B4-BE49-F238E27FC236}">
                  <a16:creationId xmlns:a16="http://schemas.microsoft.com/office/drawing/2014/main" id="{F5DDE05C-F23D-59FF-AC21-C38976E12FE8}"/>
                </a:ext>
              </a:extLst>
            </p:cNvPr>
            <p:cNvSpPr/>
            <p:nvPr/>
          </p:nvSpPr>
          <p:spPr>
            <a:xfrm>
              <a:off x="3711283" y="1946286"/>
              <a:ext cx="980755" cy="657383"/>
            </a:xfrm>
            <a:custGeom>
              <a:avLst/>
              <a:gdLst/>
              <a:ahLst/>
              <a:cxnLst/>
              <a:rect l="l" t="t" r="r" b="b"/>
              <a:pathLst>
                <a:path w="980755" h="657383" extrusionOk="0">
                  <a:moveTo>
                    <a:pt x="966288" y="655629"/>
                  </a:moveTo>
                  <a:lnTo>
                    <a:pt x="14468" y="106884"/>
                  </a:lnTo>
                  <a:cubicBezTo>
                    <a:pt x="5540" y="100458"/>
                    <a:pt x="181" y="90212"/>
                    <a:pt x="0" y="79224"/>
                  </a:cubicBezTo>
                  <a:lnTo>
                    <a:pt x="0" y="12686"/>
                  </a:lnTo>
                  <a:cubicBezTo>
                    <a:pt x="0" y="2040"/>
                    <a:pt x="6472" y="-2903"/>
                    <a:pt x="14468" y="1755"/>
                  </a:cubicBezTo>
                  <a:lnTo>
                    <a:pt x="966288" y="550594"/>
                  </a:lnTo>
                  <a:cubicBezTo>
                    <a:pt x="975235" y="556954"/>
                    <a:pt x="980603" y="567191"/>
                    <a:pt x="980755" y="578160"/>
                  </a:cubicBezTo>
                  <a:lnTo>
                    <a:pt x="980755" y="644698"/>
                  </a:lnTo>
                  <a:cubicBezTo>
                    <a:pt x="980280" y="655344"/>
                    <a:pt x="973807" y="660286"/>
                    <a:pt x="966288" y="655629"/>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 name="Google Shape;1071;p24">
              <a:extLst>
                <a:ext uri="{FF2B5EF4-FFF2-40B4-BE49-F238E27FC236}">
                  <a16:creationId xmlns:a16="http://schemas.microsoft.com/office/drawing/2014/main" id="{8208D899-7C9A-D39D-D63F-FFFE7EE20D11}"/>
                </a:ext>
              </a:extLst>
            </p:cNvPr>
            <p:cNvSpPr/>
            <p:nvPr/>
          </p:nvSpPr>
          <p:spPr>
            <a:xfrm>
              <a:off x="3715090" y="2139055"/>
              <a:ext cx="732044" cy="480371"/>
            </a:xfrm>
            <a:custGeom>
              <a:avLst/>
              <a:gdLst/>
              <a:ahLst/>
              <a:cxnLst/>
              <a:rect l="l" t="t" r="r" b="b"/>
              <a:pathLst>
                <a:path w="732044" h="480371" extrusionOk="0">
                  <a:moveTo>
                    <a:pt x="717577" y="478449"/>
                  </a:moveTo>
                  <a:lnTo>
                    <a:pt x="14468" y="73425"/>
                  </a:lnTo>
                  <a:cubicBezTo>
                    <a:pt x="5521" y="67066"/>
                    <a:pt x="152" y="56829"/>
                    <a:pt x="0" y="45860"/>
                  </a:cubicBezTo>
                  <a:lnTo>
                    <a:pt x="0" y="12686"/>
                  </a:lnTo>
                  <a:cubicBezTo>
                    <a:pt x="0" y="2040"/>
                    <a:pt x="6472" y="-2903"/>
                    <a:pt x="14468" y="1755"/>
                  </a:cubicBezTo>
                  <a:lnTo>
                    <a:pt x="717577" y="407064"/>
                  </a:lnTo>
                  <a:cubicBezTo>
                    <a:pt x="726505" y="413489"/>
                    <a:pt x="731864" y="423736"/>
                    <a:pt x="732045" y="434724"/>
                  </a:cubicBezTo>
                  <a:lnTo>
                    <a:pt x="732045" y="467708"/>
                  </a:lnTo>
                  <a:cubicBezTo>
                    <a:pt x="732045" y="478449"/>
                    <a:pt x="725572" y="483392"/>
                    <a:pt x="717577" y="478449"/>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 name="Google Shape;1072;p24">
              <a:extLst>
                <a:ext uri="{FF2B5EF4-FFF2-40B4-BE49-F238E27FC236}">
                  <a16:creationId xmlns:a16="http://schemas.microsoft.com/office/drawing/2014/main" id="{13AE2613-205E-0372-1A55-9C77EA76431D}"/>
                </a:ext>
              </a:extLst>
            </p:cNvPr>
            <p:cNvSpPr/>
            <p:nvPr/>
          </p:nvSpPr>
          <p:spPr>
            <a:xfrm>
              <a:off x="3715090" y="2264376"/>
              <a:ext cx="732044" cy="480312"/>
            </a:xfrm>
            <a:custGeom>
              <a:avLst/>
              <a:gdLst/>
              <a:ahLst/>
              <a:cxnLst/>
              <a:rect l="l" t="t" r="r" b="b"/>
              <a:pathLst>
                <a:path w="732044" h="480312" extrusionOk="0">
                  <a:moveTo>
                    <a:pt x="717577" y="478598"/>
                  </a:moveTo>
                  <a:lnTo>
                    <a:pt x="14468" y="73195"/>
                  </a:lnTo>
                  <a:cubicBezTo>
                    <a:pt x="5521" y="66836"/>
                    <a:pt x="152" y="56599"/>
                    <a:pt x="0" y="45629"/>
                  </a:cubicBezTo>
                  <a:lnTo>
                    <a:pt x="0" y="12646"/>
                  </a:lnTo>
                  <a:cubicBezTo>
                    <a:pt x="0" y="2000"/>
                    <a:pt x="6472" y="-2848"/>
                    <a:pt x="14468" y="1715"/>
                  </a:cubicBezTo>
                  <a:lnTo>
                    <a:pt x="717577" y="407023"/>
                  </a:lnTo>
                  <a:cubicBezTo>
                    <a:pt x="726505" y="413449"/>
                    <a:pt x="731864" y="423696"/>
                    <a:pt x="732045" y="434684"/>
                  </a:cubicBezTo>
                  <a:lnTo>
                    <a:pt x="732045" y="467667"/>
                  </a:lnTo>
                  <a:cubicBezTo>
                    <a:pt x="732045" y="478313"/>
                    <a:pt x="725572" y="483161"/>
                    <a:pt x="717577" y="478598"/>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 name="Google Shape;1073;p24">
              <a:extLst>
                <a:ext uri="{FF2B5EF4-FFF2-40B4-BE49-F238E27FC236}">
                  <a16:creationId xmlns:a16="http://schemas.microsoft.com/office/drawing/2014/main" id="{578393D4-31A4-FF69-2E89-A5891536D761}"/>
                </a:ext>
              </a:extLst>
            </p:cNvPr>
            <p:cNvSpPr/>
            <p:nvPr/>
          </p:nvSpPr>
          <p:spPr>
            <a:xfrm>
              <a:off x="3715090" y="2389467"/>
              <a:ext cx="599361" cy="403889"/>
            </a:xfrm>
            <a:custGeom>
              <a:avLst/>
              <a:gdLst/>
              <a:ahLst/>
              <a:cxnLst/>
              <a:rect l="l" t="t" r="r" b="b"/>
              <a:pathLst>
                <a:path w="599361" h="403889" extrusionOk="0">
                  <a:moveTo>
                    <a:pt x="584893" y="402175"/>
                  </a:moveTo>
                  <a:lnTo>
                    <a:pt x="14468" y="73195"/>
                  </a:lnTo>
                  <a:cubicBezTo>
                    <a:pt x="5521" y="66836"/>
                    <a:pt x="152" y="56599"/>
                    <a:pt x="0" y="45629"/>
                  </a:cubicBezTo>
                  <a:lnTo>
                    <a:pt x="0" y="12646"/>
                  </a:lnTo>
                  <a:cubicBezTo>
                    <a:pt x="0" y="2000"/>
                    <a:pt x="6472" y="-2848"/>
                    <a:pt x="14468" y="1715"/>
                  </a:cubicBezTo>
                  <a:lnTo>
                    <a:pt x="584893" y="330600"/>
                  </a:lnTo>
                  <a:cubicBezTo>
                    <a:pt x="593822" y="337026"/>
                    <a:pt x="599180" y="347272"/>
                    <a:pt x="599361" y="358261"/>
                  </a:cubicBezTo>
                  <a:lnTo>
                    <a:pt x="599361" y="391244"/>
                  </a:lnTo>
                  <a:cubicBezTo>
                    <a:pt x="599361" y="401890"/>
                    <a:pt x="592889" y="406738"/>
                    <a:pt x="584893" y="402175"/>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 name="Google Shape;1074;p24">
              <a:extLst>
                <a:ext uri="{FF2B5EF4-FFF2-40B4-BE49-F238E27FC236}">
                  <a16:creationId xmlns:a16="http://schemas.microsoft.com/office/drawing/2014/main" id="{E55BA685-E2AC-A15D-96E1-375F726D432B}"/>
                </a:ext>
              </a:extLst>
            </p:cNvPr>
            <p:cNvSpPr/>
            <p:nvPr/>
          </p:nvSpPr>
          <p:spPr>
            <a:xfrm>
              <a:off x="4855752" y="2612272"/>
              <a:ext cx="1403078" cy="900663"/>
            </a:xfrm>
            <a:custGeom>
              <a:avLst/>
              <a:gdLst/>
              <a:ahLst/>
              <a:cxnLst/>
              <a:rect l="l" t="t" r="r" b="b"/>
              <a:pathLst>
                <a:path w="1403078" h="900663" extrusionOk="0">
                  <a:moveTo>
                    <a:pt x="1388610" y="898735"/>
                  </a:moveTo>
                  <a:lnTo>
                    <a:pt x="14468" y="106749"/>
                  </a:lnTo>
                  <a:cubicBezTo>
                    <a:pt x="5520" y="100390"/>
                    <a:pt x="152" y="90152"/>
                    <a:pt x="0" y="79183"/>
                  </a:cubicBezTo>
                  <a:lnTo>
                    <a:pt x="0" y="12646"/>
                  </a:lnTo>
                  <a:cubicBezTo>
                    <a:pt x="0" y="2000"/>
                    <a:pt x="6472" y="-2848"/>
                    <a:pt x="14468" y="1715"/>
                  </a:cubicBezTo>
                  <a:lnTo>
                    <a:pt x="1388610" y="794177"/>
                  </a:lnTo>
                  <a:cubicBezTo>
                    <a:pt x="1397557" y="800536"/>
                    <a:pt x="1402926" y="810773"/>
                    <a:pt x="1403078" y="821742"/>
                  </a:cubicBezTo>
                  <a:lnTo>
                    <a:pt x="1403078" y="888280"/>
                  </a:lnTo>
                  <a:cubicBezTo>
                    <a:pt x="1403078" y="898735"/>
                    <a:pt x="1396606" y="903678"/>
                    <a:pt x="1388610" y="898735"/>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8" name="Google Shape;1075;p24">
              <a:extLst>
                <a:ext uri="{FF2B5EF4-FFF2-40B4-BE49-F238E27FC236}">
                  <a16:creationId xmlns:a16="http://schemas.microsoft.com/office/drawing/2014/main" id="{880E5CAA-68EF-C188-238A-444AF1D46F7F}"/>
                </a:ext>
              </a:extLst>
            </p:cNvPr>
            <p:cNvSpPr/>
            <p:nvPr/>
          </p:nvSpPr>
          <p:spPr>
            <a:xfrm>
              <a:off x="4860130" y="2805136"/>
              <a:ext cx="1263255" cy="786670"/>
            </a:xfrm>
            <a:custGeom>
              <a:avLst/>
              <a:gdLst/>
              <a:ahLst/>
              <a:cxnLst/>
              <a:rect l="l" t="t" r="r" b="b"/>
              <a:pathLst>
                <a:path w="1263255" h="786670" extrusionOk="0">
                  <a:moveTo>
                    <a:pt x="1248788" y="784956"/>
                  </a:moveTo>
                  <a:lnTo>
                    <a:pt x="14468" y="73195"/>
                  </a:lnTo>
                  <a:cubicBezTo>
                    <a:pt x="5521" y="66836"/>
                    <a:pt x="152" y="56599"/>
                    <a:pt x="0" y="45629"/>
                  </a:cubicBezTo>
                  <a:lnTo>
                    <a:pt x="0" y="12646"/>
                  </a:lnTo>
                  <a:cubicBezTo>
                    <a:pt x="0" y="2000"/>
                    <a:pt x="6472" y="-2848"/>
                    <a:pt x="14468" y="1715"/>
                  </a:cubicBezTo>
                  <a:lnTo>
                    <a:pt x="1248788" y="713381"/>
                  </a:lnTo>
                  <a:cubicBezTo>
                    <a:pt x="1257716" y="719807"/>
                    <a:pt x="1263075" y="730053"/>
                    <a:pt x="1263256" y="741042"/>
                  </a:cubicBezTo>
                  <a:lnTo>
                    <a:pt x="1263256" y="774025"/>
                  </a:lnTo>
                  <a:cubicBezTo>
                    <a:pt x="1263256" y="784671"/>
                    <a:pt x="1256783" y="789519"/>
                    <a:pt x="1248788" y="784956"/>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9" name="Google Shape;1076;p24">
              <a:extLst>
                <a:ext uri="{FF2B5EF4-FFF2-40B4-BE49-F238E27FC236}">
                  <a16:creationId xmlns:a16="http://schemas.microsoft.com/office/drawing/2014/main" id="{59C8774E-6BD0-BF52-0DE6-8CF13F128D6A}"/>
                </a:ext>
              </a:extLst>
            </p:cNvPr>
            <p:cNvSpPr/>
            <p:nvPr/>
          </p:nvSpPr>
          <p:spPr>
            <a:xfrm>
              <a:off x="4860130" y="2930227"/>
              <a:ext cx="1263255" cy="786839"/>
            </a:xfrm>
            <a:custGeom>
              <a:avLst/>
              <a:gdLst/>
              <a:ahLst/>
              <a:cxnLst/>
              <a:rect l="l" t="t" r="r" b="b"/>
              <a:pathLst>
                <a:path w="1263255" h="786839" extrusionOk="0">
                  <a:moveTo>
                    <a:pt x="1248788" y="784956"/>
                  </a:moveTo>
                  <a:lnTo>
                    <a:pt x="14468" y="73290"/>
                  </a:lnTo>
                  <a:cubicBezTo>
                    <a:pt x="5540" y="66864"/>
                    <a:pt x="181" y="56617"/>
                    <a:pt x="0" y="45629"/>
                  </a:cubicBezTo>
                  <a:lnTo>
                    <a:pt x="0" y="12646"/>
                  </a:lnTo>
                  <a:cubicBezTo>
                    <a:pt x="0" y="2000"/>
                    <a:pt x="6472" y="-2848"/>
                    <a:pt x="14468" y="1714"/>
                  </a:cubicBezTo>
                  <a:lnTo>
                    <a:pt x="1248788" y="713856"/>
                  </a:lnTo>
                  <a:cubicBezTo>
                    <a:pt x="1257735" y="720215"/>
                    <a:pt x="1263104" y="730453"/>
                    <a:pt x="1263256" y="741422"/>
                  </a:cubicBezTo>
                  <a:lnTo>
                    <a:pt x="1263256" y="774405"/>
                  </a:lnTo>
                  <a:cubicBezTo>
                    <a:pt x="1263256" y="784671"/>
                    <a:pt x="1256783" y="789899"/>
                    <a:pt x="1248788" y="784956"/>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0" name="Google Shape;1077;p24">
              <a:extLst>
                <a:ext uri="{FF2B5EF4-FFF2-40B4-BE49-F238E27FC236}">
                  <a16:creationId xmlns:a16="http://schemas.microsoft.com/office/drawing/2014/main" id="{F1136052-551D-43A8-AA86-9B0E6A2A31DB}"/>
                </a:ext>
              </a:extLst>
            </p:cNvPr>
            <p:cNvSpPr/>
            <p:nvPr/>
          </p:nvSpPr>
          <p:spPr>
            <a:xfrm>
              <a:off x="4860130" y="3055222"/>
              <a:ext cx="1034438" cy="654829"/>
            </a:xfrm>
            <a:custGeom>
              <a:avLst/>
              <a:gdLst/>
              <a:ahLst/>
              <a:cxnLst/>
              <a:rect l="l" t="t" r="r" b="b"/>
              <a:pathLst>
                <a:path w="1034438" h="654829" extrusionOk="0">
                  <a:moveTo>
                    <a:pt x="1019971" y="653117"/>
                  </a:moveTo>
                  <a:lnTo>
                    <a:pt x="14468" y="73290"/>
                  </a:lnTo>
                  <a:cubicBezTo>
                    <a:pt x="5540" y="66864"/>
                    <a:pt x="181" y="56618"/>
                    <a:pt x="0" y="45629"/>
                  </a:cubicBezTo>
                  <a:lnTo>
                    <a:pt x="0" y="12646"/>
                  </a:lnTo>
                  <a:cubicBezTo>
                    <a:pt x="0" y="2000"/>
                    <a:pt x="6472" y="-2848"/>
                    <a:pt x="14468" y="1715"/>
                  </a:cubicBezTo>
                  <a:lnTo>
                    <a:pt x="1019971" y="581542"/>
                  </a:lnTo>
                  <a:cubicBezTo>
                    <a:pt x="1028880" y="587929"/>
                    <a:pt x="1034248" y="598157"/>
                    <a:pt x="1034438" y="609107"/>
                  </a:cubicBezTo>
                  <a:lnTo>
                    <a:pt x="1034438" y="642091"/>
                  </a:lnTo>
                  <a:cubicBezTo>
                    <a:pt x="1034438" y="652832"/>
                    <a:pt x="1027871" y="657679"/>
                    <a:pt x="1019971" y="653117"/>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1" name="Google Shape;1078;p24">
              <a:extLst>
                <a:ext uri="{FF2B5EF4-FFF2-40B4-BE49-F238E27FC236}">
                  <a16:creationId xmlns:a16="http://schemas.microsoft.com/office/drawing/2014/main" id="{5A988E94-41A2-DA32-80E1-83E48BA0E15B}"/>
                </a:ext>
              </a:extLst>
            </p:cNvPr>
            <p:cNvSpPr/>
            <p:nvPr/>
          </p:nvSpPr>
          <p:spPr>
            <a:xfrm>
              <a:off x="4063456" y="1695343"/>
              <a:ext cx="283556" cy="477207"/>
            </a:xfrm>
            <a:custGeom>
              <a:avLst/>
              <a:gdLst/>
              <a:ahLst/>
              <a:cxnLst/>
              <a:rect l="l" t="t" r="r" b="b"/>
              <a:pathLst>
                <a:path w="283556" h="477207" extrusionOk="0">
                  <a:moveTo>
                    <a:pt x="269365" y="475409"/>
                  </a:moveTo>
                  <a:lnTo>
                    <a:pt x="14468" y="328646"/>
                  </a:lnTo>
                  <a:cubicBezTo>
                    <a:pt x="5521" y="322287"/>
                    <a:pt x="152" y="312050"/>
                    <a:pt x="0" y="301080"/>
                  </a:cubicBezTo>
                  <a:lnTo>
                    <a:pt x="0" y="12593"/>
                  </a:lnTo>
                  <a:cubicBezTo>
                    <a:pt x="0" y="2042"/>
                    <a:pt x="6472" y="-2901"/>
                    <a:pt x="14468" y="1757"/>
                  </a:cubicBezTo>
                  <a:lnTo>
                    <a:pt x="269080" y="148519"/>
                  </a:lnTo>
                  <a:cubicBezTo>
                    <a:pt x="278027" y="154878"/>
                    <a:pt x="283395" y="165116"/>
                    <a:pt x="283547" y="176085"/>
                  </a:cubicBezTo>
                  <a:lnTo>
                    <a:pt x="283547" y="464573"/>
                  </a:lnTo>
                  <a:cubicBezTo>
                    <a:pt x="283833" y="475409"/>
                    <a:pt x="277360" y="480066"/>
                    <a:pt x="269365" y="475409"/>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2" name="Google Shape;1079;p24">
              <a:extLst>
                <a:ext uri="{FF2B5EF4-FFF2-40B4-BE49-F238E27FC236}">
                  <a16:creationId xmlns:a16="http://schemas.microsoft.com/office/drawing/2014/main" id="{A84658C8-C3A8-78F9-1E46-91F9474B19AF}"/>
                </a:ext>
              </a:extLst>
            </p:cNvPr>
            <p:cNvSpPr/>
            <p:nvPr/>
          </p:nvSpPr>
          <p:spPr>
            <a:xfrm>
              <a:off x="4408015" y="1893817"/>
              <a:ext cx="284023" cy="477216"/>
            </a:xfrm>
            <a:custGeom>
              <a:avLst/>
              <a:gdLst/>
              <a:ahLst/>
              <a:cxnLst/>
              <a:rect l="l" t="t" r="r" b="b"/>
              <a:pathLst>
                <a:path w="284023" h="477216" extrusionOk="0">
                  <a:moveTo>
                    <a:pt x="269556" y="475502"/>
                  </a:moveTo>
                  <a:lnTo>
                    <a:pt x="14468" y="328644"/>
                  </a:lnTo>
                  <a:cubicBezTo>
                    <a:pt x="5521" y="322285"/>
                    <a:pt x="152" y="312048"/>
                    <a:pt x="0" y="301079"/>
                  </a:cubicBezTo>
                  <a:lnTo>
                    <a:pt x="0" y="12686"/>
                  </a:lnTo>
                  <a:cubicBezTo>
                    <a:pt x="0" y="2040"/>
                    <a:pt x="6472" y="-2903"/>
                    <a:pt x="14468" y="1755"/>
                  </a:cubicBezTo>
                  <a:lnTo>
                    <a:pt x="269556" y="148518"/>
                  </a:lnTo>
                  <a:cubicBezTo>
                    <a:pt x="278484" y="154943"/>
                    <a:pt x="283842" y="165190"/>
                    <a:pt x="284023" y="176178"/>
                  </a:cubicBezTo>
                  <a:lnTo>
                    <a:pt x="284023" y="464571"/>
                  </a:lnTo>
                  <a:cubicBezTo>
                    <a:pt x="283547" y="475217"/>
                    <a:pt x="277075" y="480065"/>
                    <a:pt x="269556" y="475502"/>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3" name="Google Shape;1080;p24">
              <a:extLst>
                <a:ext uri="{FF2B5EF4-FFF2-40B4-BE49-F238E27FC236}">
                  <a16:creationId xmlns:a16="http://schemas.microsoft.com/office/drawing/2014/main" id="{210DD9BC-3354-B2C7-FB81-55230572ACF5}"/>
                </a:ext>
              </a:extLst>
            </p:cNvPr>
            <p:cNvSpPr/>
            <p:nvPr/>
          </p:nvSpPr>
          <p:spPr>
            <a:xfrm>
              <a:off x="4855752" y="1988490"/>
              <a:ext cx="1403078" cy="1286379"/>
            </a:xfrm>
            <a:custGeom>
              <a:avLst/>
              <a:gdLst/>
              <a:ahLst/>
              <a:cxnLst/>
              <a:rect l="l" t="t" r="r" b="b"/>
              <a:pathLst>
                <a:path w="1403078" h="1286379" extrusionOk="0">
                  <a:moveTo>
                    <a:pt x="1388610" y="1284884"/>
                  </a:moveTo>
                  <a:lnTo>
                    <a:pt x="14468" y="492137"/>
                  </a:lnTo>
                  <a:cubicBezTo>
                    <a:pt x="5520" y="485777"/>
                    <a:pt x="152" y="475540"/>
                    <a:pt x="0" y="464571"/>
                  </a:cubicBezTo>
                  <a:lnTo>
                    <a:pt x="0" y="12686"/>
                  </a:lnTo>
                  <a:cubicBezTo>
                    <a:pt x="0" y="2040"/>
                    <a:pt x="6472" y="-2903"/>
                    <a:pt x="14468" y="1755"/>
                  </a:cubicBezTo>
                  <a:lnTo>
                    <a:pt x="1388610" y="794027"/>
                  </a:lnTo>
                  <a:cubicBezTo>
                    <a:pt x="1397539" y="800452"/>
                    <a:pt x="1402897" y="810699"/>
                    <a:pt x="1403078" y="821687"/>
                  </a:cubicBezTo>
                  <a:lnTo>
                    <a:pt x="1403078" y="1273572"/>
                  </a:lnTo>
                  <a:cubicBezTo>
                    <a:pt x="1403078" y="1284218"/>
                    <a:pt x="1396606" y="1289066"/>
                    <a:pt x="1388610" y="1284884"/>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4" name="Google Shape;1081;p24">
              <a:extLst>
                <a:ext uri="{FF2B5EF4-FFF2-40B4-BE49-F238E27FC236}">
                  <a16:creationId xmlns:a16="http://schemas.microsoft.com/office/drawing/2014/main" id="{EA432988-9C0E-3197-F751-788E3DB71FD3}"/>
                </a:ext>
              </a:extLst>
            </p:cNvPr>
            <p:cNvSpPr/>
            <p:nvPr/>
          </p:nvSpPr>
          <p:spPr>
            <a:xfrm>
              <a:off x="4846614" y="1414848"/>
              <a:ext cx="423274" cy="545612"/>
            </a:xfrm>
            <a:custGeom>
              <a:avLst/>
              <a:gdLst/>
              <a:ahLst/>
              <a:cxnLst/>
              <a:rect l="l" t="t" r="r" b="b"/>
              <a:pathLst>
                <a:path w="423274" h="545612" extrusionOk="0">
                  <a:moveTo>
                    <a:pt x="211685" y="516844"/>
                  </a:moveTo>
                  <a:cubicBezTo>
                    <a:pt x="94991" y="449546"/>
                    <a:pt x="0" y="285389"/>
                    <a:pt x="0" y="150793"/>
                  </a:cubicBezTo>
                  <a:cubicBezTo>
                    <a:pt x="0" y="16197"/>
                    <a:pt x="95182" y="-38459"/>
                    <a:pt x="211685" y="28744"/>
                  </a:cubicBezTo>
                  <a:cubicBezTo>
                    <a:pt x="328187" y="95947"/>
                    <a:pt x="423274" y="260295"/>
                    <a:pt x="423274" y="394795"/>
                  </a:cubicBezTo>
                  <a:cubicBezTo>
                    <a:pt x="423274" y="529296"/>
                    <a:pt x="328283" y="584142"/>
                    <a:pt x="211685" y="516844"/>
                  </a:cubicBezTo>
                  <a:close/>
                  <a:moveTo>
                    <a:pt x="211685" y="99274"/>
                  </a:moveTo>
                  <a:cubicBezTo>
                    <a:pt x="128686" y="51747"/>
                    <a:pt x="61202" y="90434"/>
                    <a:pt x="61202" y="186058"/>
                  </a:cubicBezTo>
                  <a:cubicBezTo>
                    <a:pt x="61202" y="281682"/>
                    <a:pt x="128686" y="398502"/>
                    <a:pt x="211685" y="446314"/>
                  </a:cubicBezTo>
                  <a:cubicBezTo>
                    <a:pt x="294683" y="494126"/>
                    <a:pt x="362167" y="455249"/>
                    <a:pt x="362167" y="359531"/>
                  </a:cubicBezTo>
                  <a:cubicBezTo>
                    <a:pt x="362167" y="263811"/>
                    <a:pt x="294493" y="147561"/>
                    <a:pt x="211685" y="99274"/>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5" name="Google Shape;1082;p24">
              <a:extLst>
                <a:ext uri="{FF2B5EF4-FFF2-40B4-BE49-F238E27FC236}">
                  <a16:creationId xmlns:a16="http://schemas.microsoft.com/office/drawing/2014/main" id="{24ADF0B9-E2AA-1991-E3E7-0297D74F33EC}"/>
                </a:ext>
              </a:extLst>
            </p:cNvPr>
            <p:cNvSpPr/>
            <p:nvPr/>
          </p:nvSpPr>
          <p:spPr>
            <a:xfrm>
              <a:off x="4846614" y="1414848"/>
              <a:ext cx="423274" cy="545629"/>
            </a:xfrm>
            <a:custGeom>
              <a:avLst/>
              <a:gdLst/>
              <a:ahLst/>
              <a:cxnLst/>
              <a:rect l="l" t="t" r="r" b="b"/>
              <a:pathLst>
                <a:path w="423274" h="545629" extrusionOk="0">
                  <a:moveTo>
                    <a:pt x="211685" y="516844"/>
                  </a:moveTo>
                  <a:cubicBezTo>
                    <a:pt x="94991" y="449546"/>
                    <a:pt x="0" y="285389"/>
                    <a:pt x="0" y="150793"/>
                  </a:cubicBezTo>
                  <a:cubicBezTo>
                    <a:pt x="0" y="16197"/>
                    <a:pt x="95182" y="-38459"/>
                    <a:pt x="211685" y="28744"/>
                  </a:cubicBezTo>
                  <a:lnTo>
                    <a:pt x="211685" y="99274"/>
                  </a:lnTo>
                  <a:cubicBezTo>
                    <a:pt x="128686" y="51747"/>
                    <a:pt x="61202" y="90434"/>
                    <a:pt x="61202" y="186058"/>
                  </a:cubicBezTo>
                  <a:cubicBezTo>
                    <a:pt x="61202" y="281682"/>
                    <a:pt x="128686" y="398502"/>
                    <a:pt x="211685" y="446314"/>
                  </a:cubicBezTo>
                  <a:cubicBezTo>
                    <a:pt x="294683" y="494126"/>
                    <a:pt x="362167" y="455249"/>
                    <a:pt x="362167" y="359531"/>
                  </a:cubicBezTo>
                  <a:lnTo>
                    <a:pt x="423274" y="394795"/>
                  </a:lnTo>
                  <a:cubicBezTo>
                    <a:pt x="423179" y="529391"/>
                    <a:pt x="328283" y="584142"/>
                    <a:pt x="211685" y="516844"/>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6" name="Google Shape;1083;p24">
              <a:extLst>
                <a:ext uri="{FF2B5EF4-FFF2-40B4-BE49-F238E27FC236}">
                  <a16:creationId xmlns:a16="http://schemas.microsoft.com/office/drawing/2014/main" id="{88019C00-0143-D17D-25EF-B6C47DB7AEFB}"/>
                </a:ext>
              </a:extLst>
            </p:cNvPr>
            <p:cNvSpPr/>
            <p:nvPr/>
          </p:nvSpPr>
          <p:spPr>
            <a:xfrm>
              <a:off x="5340323" y="1699604"/>
              <a:ext cx="423179" cy="545654"/>
            </a:xfrm>
            <a:custGeom>
              <a:avLst/>
              <a:gdLst/>
              <a:ahLst/>
              <a:cxnLst/>
              <a:rect l="l" t="t" r="r" b="b"/>
              <a:pathLst>
                <a:path w="423179" h="545654" extrusionOk="0">
                  <a:moveTo>
                    <a:pt x="211589" y="516869"/>
                  </a:moveTo>
                  <a:cubicBezTo>
                    <a:pt x="94896" y="449571"/>
                    <a:pt x="0" y="285318"/>
                    <a:pt x="0" y="150817"/>
                  </a:cubicBezTo>
                  <a:cubicBezTo>
                    <a:pt x="0" y="16316"/>
                    <a:pt x="95182" y="-38529"/>
                    <a:pt x="211589" y="28769"/>
                  </a:cubicBezTo>
                  <a:cubicBezTo>
                    <a:pt x="327997" y="96066"/>
                    <a:pt x="423179" y="260224"/>
                    <a:pt x="423179" y="394820"/>
                  </a:cubicBezTo>
                  <a:cubicBezTo>
                    <a:pt x="423179" y="529416"/>
                    <a:pt x="328283" y="584167"/>
                    <a:pt x="211589" y="516869"/>
                  </a:cubicBezTo>
                  <a:close/>
                  <a:moveTo>
                    <a:pt x="211589" y="99298"/>
                  </a:moveTo>
                  <a:cubicBezTo>
                    <a:pt x="128591" y="51772"/>
                    <a:pt x="61107" y="90363"/>
                    <a:pt x="61107" y="186082"/>
                  </a:cubicBezTo>
                  <a:cubicBezTo>
                    <a:pt x="61107" y="281801"/>
                    <a:pt x="128591" y="398432"/>
                    <a:pt x="211589" y="446339"/>
                  </a:cubicBezTo>
                  <a:cubicBezTo>
                    <a:pt x="294588" y="494246"/>
                    <a:pt x="362072" y="455274"/>
                    <a:pt x="362072" y="359555"/>
                  </a:cubicBezTo>
                  <a:cubicBezTo>
                    <a:pt x="362072" y="263836"/>
                    <a:pt x="294588" y="147110"/>
                    <a:pt x="211589" y="99298"/>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7" name="Google Shape;1084;p24">
              <a:extLst>
                <a:ext uri="{FF2B5EF4-FFF2-40B4-BE49-F238E27FC236}">
                  <a16:creationId xmlns:a16="http://schemas.microsoft.com/office/drawing/2014/main" id="{67DF0086-EBE3-ECB8-A996-C1982BC7E371}"/>
                </a:ext>
              </a:extLst>
            </p:cNvPr>
            <p:cNvSpPr/>
            <p:nvPr/>
          </p:nvSpPr>
          <p:spPr>
            <a:xfrm>
              <a:off x="5340323" y="1699604"/>
              <a:ext cx="332185" cy="545952"/>
            </a:xfrm>
            <a:custGeom>
              <a:avLst/>
              <a:gdLst/>
              <a:ahLst/>
              <a:cxnLst/>
              <a:rect l="l" t="t" r="r" b="b"/>
              <a:pathLst>
                <a:path w="332185" h="545952" extrusionOk="0">
                  <a:moveTo>
                    <a:pt x="211589" y="516869"/>
                  </a:moveTo>
                  <a:cubicBezTo>
                    <a:pt x="94896" y="449571"/>
                    <a:pt x="0" y="285318"/>
                    <a:pt x="0" y="150817"/>
                  </a:cubicBezTo>
                  <a:cubicBezTo>
                    <a:pt x="0" y="16316"/>
                    <a:pt x="95182" y="-38529"/>
                    <a:pt x="211589" y="28769"/>
                  </a:cubicBezTo>
                  <a:lnTo>
                    <a:pt x="211589" y="99298"/>
                  </a:lnTo>
                  <a:cubicBezTo>
                    <a:pt x="128591" y="51772"/>
                    <a:pt x="61107" y="90363"/>
                    <a:pt x="61107" y="186082"/>
                  </a:cubicBezTo>
                  <a:cubicBezTo>
                    <a:pt x="61107" y="281801"/>
                    <a:pt x="128591" y="398432"/>
                    <a:pt x="211589" y="446339"/>
                  </a:cubicBezTo>
                  <a:cubicBezTo>
                    <a:pt x="242429" y="464114"/>
                    <a:pt x="272030" y="470483"/>
                    <a:pt x="297253" y="465350"/>
                  </a:cubicBezTo>
                  <a:lnTo>
                    <a:pt x="332185" y="543389"/>
                  </a:lnTo>
                  <a:cubicBezTo>
                    <a:pt x="296682" y="550898"/>
                    <a:pt x="254993" y="541868"/>
                    <a:pt x="211589" y="516869"/>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8" name="Google Shape;1085;p24">
              <a:extLst>
                <a:ext uri="{FF2B5EF4-FFF2-40B4-BE49-F238E27FC236}">
                  <a16:creationId xmlns:a16="http://schemas.microsoft.com/office/drawing/2014/main" id="{8F22603D-F9D2-4842-4966-FE3A0B009DD2}"/>
                </a:ext>
              </a:extLst>
            </p:cNvPr>
            <p:cNvSpPr/>
            <p:nvPr/>
          </p:nvSpPr>
          <p:spPr>
            <a:xfrm>
              <a:off x="5834032" y="1984194"/>
              <a:ext cx="423559" cy="545654"/>
            </a:xfrm>
            <a:custGeom>
              <a:avLst/>
              <a:gdLst/>
              <a:ahLst/>
              <a:cxnLst/>
              <a:rect l="l" t="t" r="r" b="b"/>
              <a:pathLst>
                <a:path w="423559" h="545654" extrusionOk="0">
                  <a:moveTo>
                    <a:pt x="211590" y="516869"/>
                  </a:moveTo>
                  <a:cubicBezTo>
                    <a:pt x="94896" y="449571"/>
                    <a:pt x="0" y="285318"/>
                    <a:pt x="0" y="150817"/>
                  </a:cubicBezTo>
                  <a:cubicBezTo>
                    <a:pt x="0" y="16317"/>
                    <a:pt x="95182" y="-38529"/>
                    <a:pt x="211590" y="28769"/>
                  </a:cubicBezTo>
                  <a:cubicBezTo>
                    <a:pt x="327997" y="96066"/>
                    <a:pt x="423560" y="260224"/>
                    <a:pt x="423560" y="394820"/>
                  </a:cubicBezTo>
                  <a:cubicBezTo>
                    <a:pt x="423560" y="529416"/>
                    <a:pt x="328378" y="584167"/>
                    <a:pt x="211590" y="516869"/>
                  </a:cubicBezTo>
                  <a:close/>
                  <a:moveTo>
                    <a:pt x="211590" y="99298"/>
                  </a:moveTo>
                  <a:cubicBezTo>
                    <a:pt x="128686" y="51772"/>
                    <a:pt x="61107" y="90363"/>
                    <a:pt x="61107" y="186082"/>
                  </a:cubicBezTo>
                  <a:cubicBezTo>
                    <a:pt x="61107" y="281801"/>
                    <a:pt x="128686" y="398432"/>
                    <a:pt x="211590" y="446339"/>
                  </a:cubicBezTo>
                  <a:cubicBezTo>
                    <a:pt x="294493" y="494246"/>
                    <a:pt x="362072" y="455274"/>
                    <a:pt x="362072" y="359555"/>
                  </a:cubicBezTo>
                  <a:cubicBezTo>
                    <a:pt x="362072" y="263836"/>
                    <a:pt x="294588" y="147110"/>
                    <a:pt x="211590" y="99298"/>
                  </a:cubicBezTo>
                  <a:close/>
                </a:path>
              </a:pathLst>
            </a:custGeom>
            <a:solidFill>
              <a:srgbClr val="E9EAF2"/>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49" name="Google Shape;1086;p24">
              <a:extLst>
                <a:ext uri="{FF2B5EF4-FFF2-40B4-BE49-F238E27FC236}">
                  <a16:creationId xmlns:a16="http://schemas.microsoft.com/office/drawing/2014/main" id="{20F56B80-8ABD-E672-0CCC-05EF71A9EABB}"/>
                </a:ext>
              </a:extLst>
            </p:cNvPr>
            <p:cNvSpPr/>
            <p:nvPr/>
          </p:nvSpPr>
          <p:spPr>
            <a:xfrm>
              <a:off x="5834032" y="1984177"/>
              <a:ext cx="211589" cy="286951"/>
            </a:xfrm>
            <a:custGeom>
              <a:avLst/>
              <a:gdLst/>
              <a:ahLst/>
              <a:cxnLst/>
              <a:rect l="l" t="t" r="r" b="b"/>
              <a:pathLst>
                <a:path w="211589" h="286951" extrusionOk="0">
                  <a:moveTo>
                    <a:pt x="27412" y="286951"/>
                  </a:moveTo>
                  <a:cubicBezTo>
                    <a:pt x="10194" y="243588"/>
                    <a:pt x="904" y="197477"/>
                    <a:pt x="0" y="150835"/>
                  </a:cubicBezTo>
                  <a:cubicBezTo>
                    <a:pt x="0" y="16239"/>
                    <a:pt x="95182" y="-38512"/>
                    <a:pt x="211590" y="28786"/>
                  </a:cubicBezTo>
                  <a:lnTo>
                    <a:pt x="211590" y="99315"/>
                  </a:lnTo>
                  <a:cubicBezTo>
                    <a:pt x="128686" y="51789"/>
                    <a:pt x="61107" y="90380"/>
                    <a:pt x="61107" y="186099"/>
                  </a:cubicBezTo>
                  <a:cubicBezTo>
                    <a:pt x="61830" y="219254"/>
                    <a:pt x="68540" y="252000"/>
                    <a:pt x="80905" y="282769"/>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0" name="Google Shape;1087;p24">
              <a:extLst>
                <a:ext uri="{FF2B5EF4-FFF2-40B4-BE49-F238E27FC236}">
                  <a16:creationId xmlns:a16="http://schemas.microsoft.com/office/drawing/2014/main" id="{CC278AD4-39AA-59A2-60AD-50D15A29803E}"/>
                </a:ext>
              </a:extLst>
            </p:cNvPr>
            <p:cNvSpPr/>
            <p:nvPr/>
          </p:nvSpPr>
          <p:spPr>
            <a:xfrm>
              <a:off x="5029839" y="4705642"/>
              <a:ext cx="429841" cy="247899"/>
            </a:xfrm>
            <a:custGeom>
              <a:avLst/>
              <a:gdLst/>
              <a:ahLst/>
              <a:cxnLst/>
              <a:rect l="l" t="t" r="r" b="b"/>
              <a:pathLst>
                <a:path w="429841" h="247899" extrusionOk="0">
                  <a:moveTo>
                    <a:pt x="429842" y="123950"/>
                  </a:moveTo>
                  <a:cubicBezTo>
                    <a:pt x="429842" y="192405"/>
                    <a:pt x="333619" y="247900"/>
                    <a:pt x="214921" y="247900"/>
                  </a:cubicBezTo>
                  <a:cubicBezTo>
                    <a:pt x="96224" y="247900"/>
                    <a:pt x="0" y="192406"/>
                    <a:pt x="0" y="123950"/>
                  </a:cubicBezTo>
                  <a:cubicBezTo>
                    <a:pt x="0" y="55494"/>
                    <a:pt x="96224" y="0"/>
                    <a:pt x="214921" y="0"/>
                  </a:cubicBezTo>
                  <a:cubicBezTo>
                    <a:pt x="333619" y="0"/>
                    <a:pt x="429842" y="55494"/>
                    <a:pt x="429842" y="123950"/>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1" name="Google Shape;1088;p24">
              <a:extLst>
                <a:ext uri="{FF2B5EF4-FFF2-40B4-BE49-F238E27FC236}">
                  <a16:creationId xmlns:a16="http://schemas.microsoft.com/office/drawing/2014/main" id="{97B9894B-B5DD-993E-A94B-A27533C0A359}"/>
                </a:ext>
              </a:extLst>
            </p:cNvPr>
            <p:cNvSpPr/>
            <p:nvPr/>
          </p:nvSpPr>
          <p:spPr>
            <a:xfrm>
              <a:off x="2757750" y="4754499"/>
              <a:ext cx="429841" cy="247899"/>
            </a:xfrm>
            <a:custGeom>
              <a:avLst/>
              <a:gdLst/>
              <a:ahLst/>
              <a:cxnLst/>
              <a:rect l="l" t="t" r="r" b="b"/>
              <a:pathLst>
                <a:path w="429841" h="247899" extrusionOk="0">
                  <a:moveTo>
                    <a:pt x="429842" y="123950"/>
                  </a:moveTo>
                  <a:cubicBezTo>
                    <a:pt x="429842" y="192405"/>
                    <a:pt x="333619" y="247900"/>
                    <a:pt x="214921" y="247900"/>
                  </a:cubicBezTo>
                  <a:cubicBezTo>
                    <a:pt x="96223" y="247900"/>
                    <a:pt x="0" y="192406"/>
                    <a:pt x="0" y="123950"/>
                  </a:cubicBezTo>
                  <a:cubicBezTo>
                    <a:pt x="0" y="55494"/>
                    <a:pt x="96223" y="0"/>
                    <a:pt x="214921" y="0"/>
                  </a:cubicBezTo>
                  <a:cubicBezTo>
                    <a:pt x="333619" y="0"/>
                    <a:pt x="429842" y="55494"/>
                    <a:pt x="429842" y="123950"/>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2" name="Google Shape;1089;p24">
              <a:extLst>
                <a:ext uri="{FF2B5EF4-FFF2-40B4-BE49-F238E27FC236}">
                  <a16:creationId xmlns:a16="http://schemas.microsoft.com/office/drawing/2014/main" id="{673D2DDF-48B1-4294-366E-76A46165B843}"/>
                </a:ext>
              </a:extLst>
            </p:cNvPr>
            <p:cNvSpPr/>
            <p:nvPr/>
          </p:nvSpPr>
          <p:spPr>
            <a:xfrm>
              <a:off x="2012475" y="3630110"/>
              <a:ext cx="429841" cy="247899"/>
            </a:xfrm>
            <a:custGeom>
              <a:avLst/>
              <a:gdLst/>
              <a:ahLst/>
              <a:cxnLst/>
              <a:rect l="l" t="t" r="r" b="b"/>
              <a:pathLst>
                <a:path w="429841" h="247899" extrusionOk="0">
                  <a:moveTo>
                    <a:pt x="429842" y="123950"/>
                  </a:moveTo>
                  <a:cubicBezTo>
                    <a:pt x="429842" y="192406"/>
                    <a:pt x="333619" y="247900"/>
                    <a:pt x="214921" y="247900"/>
                  </a:cubicBezTo>
                  <a:cubicBezTo>
                    <a:pt x="96223" y="247900"/>
                    <a:pt x="0" y="192406"/>
                    <a:pt x="0" y="123950"/>
                  </a:cubicBezTo>
                  <a:cubicBezTo>
                    <a:pt x="0" y="55494"/>
                    <a:pt x="96223" y="0"/>
                    <a:pt x="214921" y="0"/>
                  </a:cubicBezTo>
                  <a:cubicBezTo>
                    <a:pt x="333619" y="0"/>
                    <a:pt x="429842" y="55494"/>
                    <a:pt x="429842" y="123950"/>
                  </a:cubicBezTo>
                  <a:close/>
                </a:path>
              </a:pathLst>
            </a:custGeom>
            <a:solidFill>
              <a:srgbClr val="D6D8E5">
                <a:alpha val="400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3" name="Google Shape;1090;p24">
              <a:extLst>
                <a:ext uri="{FF2B5EF4-FFF2-40B4-BE49-F238E27FC236}">
                  <a16:creationId xmlns:a16="http://schemas.microsoft.com/office/drawing/2014/main" id="{334450F2-1D6D-1380-CE84-FBB5ED511DF0}"/>
                </a:ext>
              </a:extLst>
            </p:cNvPr>
            <p:cNvSpPr/>
            <p:nvPr/>
          </p:nvSpPr>
          <p:spPr>
            <a:xfrm>
              <a:off x="5244274" y="4799933"/>
              <a:ext cx="116580" cy="90224"/>
            </a:xfrm>
            <a:custGeom>
              <a:avLst/>
              <a:gdLst/>
              <a:ahLst/>
              <a:cxnLst/>
              <a:rect l="l" t="t" r="r" b="b"/>
              <a:pathLst>
                <a:path w="116580" h="90224" extrusionOk="0">
                  <a:moveTo>
                    <a:pt x="107376" y="2"/>
                  </a:moveTo>
                  <a:cubicBezTo>
                    <a:pt x="93384" y="11314"/>
                    <a:pt x="72729" y="953"/>
                    <a:pt x="71682" y="1998"/>
                  </a:cubicBezTo>
                  <a:cubicBezTo>
                    <a:pt x="55302" y="17235"/>
                    <a:pt x="38074" y="31550"/>
                    <a:pt x="20094" y="44868"/>
                  </a:cubicBezTo>
                  <a:cubicBezTo>
                    <a:pt x="11432" y="51711"/>
                    <a:pt x="-2179" y="60932"/>
                    <a:pt x="296" y="74049"/>
                  </a:cubicBezTo>
                  <a:cubicBezTo>
                    <a:pt x="4674" y="97622"/>
                    <a:pt x="42366" y="90398"/>
                    <a:pt x="56644" y="83554"/>
                  </a:cubicBezTo>
                  <a:cubicBezTo>
                    <a:pt x="70921" y="76711"/>
                    <a:pt x="82438" y="64544"/>
                    <a:pt x="95954" y="56084"/>
                  </a:cubicBezTo>
                  <a:cubicBezTo>
                    <a:pt x="105472" y="50095"/>
                    <a:pt x="114990" y="47054"/>
                    <a:pt x="116513" y="34887"/>
                  </a:cubicBezTo>
                  <a:cubicBezTo>
                    <a:pt x="117370" y="27187"/>
                    <a:pt x="109850" y="-283"/>
                    <a:pt x="107376" y="2"/>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4" name="Google Shape;1091;p24">
              <a:extLst>
                <a:ext uri="{FF2B5EF4-FFF2-40B4-BE49-F238E27FC236}">
                  <a16:creationId xmlns:a16="http://schemas.microsoft.com/office/drawing/2014/main" id="{AD524E83-4419-0A80-47B1-EDC2E5BAE809}"/>
                </a:ext>
              </a:extLst>
            </p:cNvPr>
            <p:cNvSpPr/>
            <p:nvPr/>
          </p:nvSpPr>
          <p:spPr>
            <a:xfrm>
              <a:off x="5244760" y="4829592"/>
              <a:ext cx="116051" cy="60483"/>
            </a:xfrm>
            <a:custGeom>
              <a:avLst/>
              <a:gdLst/>
              <a:ahLst/>
              <a:cxnLst/>
              <a:rect l="l" t="t" r="r" b="b"/>
              <a:pathLst>
                <a:path w="116051" h="60483" extrusionOk="0">
                  <a:moveTo>
                    <a:pt x="115837" y="0"/>
                  </a:moveTo>
                  <a:cubicBezTo>
                    <a:pt x="113933" y="11597"/>
                    <a:pt x="104605" y="14828"/>
                    <a:pt x="95087" y="20722"/>
                  </a:cubicBezTo>
                  <a:cubicBezTo>
                    <a:pt x="81381" y="29182"/>
                    <a:pt x="69388" y="41443"/>
                    <a:pt x="55110" y="48572"/>
                  </a:cubicBezTo>
                  <a:cubicBezTo>
                    <a:pt x="40833" y="55701"/>
                    <a:pt x="9233" y="61880"/>
                    <a:pt x="0" y="45055"/>
                  </a:cubicBezTo>
                  <a:cubicBezTo>
                    <a:pt x="5045" y="67773"/>
                    <a:pt x="42071" y="60644"/>
                    <a:pt x="56157" y="53515"/>
                  </a:cubicBezTo>
                  <a:cubicBezTo>
                    <a:pt x="70244" y="46386"/>
                    <a:pt x="81952" y="34505"/>
                    <a:pt x="95468" y="26045"/>
                  </a:cubicBezTo>
                  <a:cubicBezTo>
                    <a:pt x="104986" y="20056"/>
                    <a:pt x="114504" y="17015"/>
                    <a:pt x="116027" y="4848"/>
                  </a:cubicBezTo>
                  <a:cubicBezTo>
                    <a:pt x="116093" y="3232"/>
                    <a:pt x="116027" y="1606"/>
                    <a:pt x="115837"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5" name="Google Shape;1092;p24">
              <a:extLst>
                <a:ext uri="{FF2B5EF4-FFF2-40B4-BE49-F238E27FC236}">
                  <a16:creationId xmlns:a16="http://schemas.microsoft.com/office/drawing/2014/main" id="{0ABBF7C4-2747-7E24-8CE1-E3461D949465}"/>
                </a:ext>
              </a:extLst>
            </p:cNvPr>
            <p:cNvSpPr/>
            <p:nvPr/>
          </p:nvSpPr>
          <p:spPr>
            <a:xfrm>
              <a:off x="5124630" y="4754816"/>
              <a:ext cx="116569" cy="86887"/>
            </a:xfrm>
            <a:custGeom>
              <a:avLst/>
              <a:gdLst/>
              <a:ahLst/>
              <a:cxnLst/>
              <a:rect l="l" t="t" r="r" b="b"/>
              <a:pathLst>
                <a:path w="116569" h="86887" extrusionOk="0">
                  <a:moveTo>
                    <a:pt x="105663" y="63"/>
                  </a:moveTo>
                  <a:cubicBezTo>
                    <a:pt x="91671" y="11470"/>
                    <a:pt x="67590" y="-982"/>
                    <a:pt x="66162" y="63"/>
                  </a:cubicBezTo>
                  <a:cubicBezTo>
                    <a:pt x="51656" y="14825"/>
                    <a:pt x="36275" y="28693"/>
                    <a:pt x="20094" y="41602"/>
                  </a:cubicBezTo>
                  <a:cubicBezTo>
                    <a:pt x="11432" y="48446"/>
                    <a:pt x="-2179" y="57666"/>
                    <a:pt x="296" y="70783"/>
                  </a:cubicBezTo>
                  <a:cubicBezTo>
                    <a:pt x="4674" y="94261"/>
                    <a:pt x="42367" y="87037"/>
                    <a:pt x="56644" y="80288"/>
                  </a:cubicBezTo>
                  <a:cubicBezTo>
                    <a:pt x="70921" y="73540"/>
                    <a:pt x="82438" y="61278"/>
                    <a:pt x="95954" y="52818"/>
                  </a:cubicBezTo>
                  <a:cubicBezTo>
                    <a:pt x="105472" y="46830"/>
                    <a:pt x="114990" y="43313"/>
                    <a:pt x="116513" y="31621"/>
                  </a:cubicBezTo>
                  <a:cubicBezTo>
                    <a:pt x="117370" y="23922"/>
                    <a:pt x="108137" y="-222"/>
                    <a:pt x="105663" y="63"/>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6" name="Google Shape;1093;p24">
              <a:extLst>
                <a:ext uri="{FF2B5EF4-FFF2-40B4-BE49-F238E27FC236}">
                  <a16:creationId xmlns:a16="http://schemas.microsoft.com/office/drawing/2014/main" id="{0B5F7C35-7BDC-9770-8A24-CAA1089AFB83}"/>
                </a:ext>
              </a:extLst>
            </p:cNvPr>
            <p:cNvSpPr/>
            <p:nvPr/>
          </p:nvSpPr>
          <p:spPr>
            <a:xfrm>
              <a:off x="5124926" y="4782825"/>
              <a:ext cx="116097" cy="60673"/>
            </a:xfrm>
            <a:custGeom>
              <a:avLst/>
              <a:gdLst/>
              <a:ahLst/>
              <a:cxnLst/>
              <a:rect l="l" t="t" r="r" b="b"/>
              <a:pathLst>
                <a:path w="116097" h="60673" extrusionOk="0">
                  <a:moveTo>
                    <a:pt x="115741" y="0"/>
                  </a:moveTo>
                  <a:cubicBezTo>
                    <a:pt x="114218" y="11407"/>
                    <a:pt x="104700" y="14828"/>
                    <a:pt x="95182" y="20912"/>
                  </a:cubicBezTo>
                  <a:cubicBezTo>
                    <a:pt x="81476" y="29372"/>
                    <a:pt x="69388" y="41634"/>
                    <a:pt x="55205" y="48858"/>
                  </a:cubicBezTo>
                  <a:cubicBezTo>
                    <a:pt x="41023" y="56082"/>
                    <a:pt x="9233" y="62070"/>
                    <a:pt x="0" y="45246"/>
                  </a:cubicBezTo>
                  <a:cubicBezTo>
                    <a:pt x="5045" y="67964"/>
                    <a:pt x="42071" y="60835"/>
                    <a:pt x="56157" y="53706"/>
                  </a:cubicBezTo>
                  <a:cubicBezTo>
                    <a:pt x="70244" y="46577"/>
                    <a:pt x="82047" y="34695"/>
                    <a:pt x="95468" y="26235"/>
                  </a:cubicBezTo>
                  <a:cubicBezTo>
                    <a:pt x="104986" y="20246"/>
                    <a:pt x="114504" y="16730"/>
                    <a:pt x="116027" y="5133"/>
                  </a:cubicBezTo>
                  <a:cubicBezTo>
                    <a:pt x="116179" y="3413"/>
                    <a:pt x="116084" y="1692"/>
                    <a:pt x="115741"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7" name="Google Shape;1094;p24">
              <a:extLst>
                <a:ext uri="{FF2B5EF4-FFF2-40B4-BE49-F238E27FC236}">
                  <a16:creationId xmlns:a16="http://schemas.microsoft.com/office/drawing/2014/main" id="{ABE307D0-3DE7-25E2-C2B6-685FCB658889}"/>
                </a:ext>
              </a:extLst>
            </p:cNvPr>
            <p:cNvSpPr/>
            <p:nvPr/>
          </p:nvSpPr>
          <p:spPr>
            <a:xfrm>
              <a:off x="5154433" y="4234936"/>
              <a:ext cx="200389" cy="574156"/>
            </a:xfrm>
            <a:custGeom>
              <a:avLst/>
              <a:gdLst/>
              <a:ahLst/>
              <a:cxnLst/>
              <a:rect l="l" t="t" r="r" b="b"/>
              <a:pathLst>
                <a:path w="200389" h="574156" extrusionOk="0">
                  <a:moveTo>
                    <a:pt x="197978" y="49713"/>
                  </a:moveTo>
                  <a:cubicBezTo>
                    <a:pt x="197312" y="70815"/>
                    <a:pt x="190745" y="162447"/>
                    <a:pt x="187794" y="211304"/>
                  </a:cubicBezTo>
                  <a:cubicBezTo>
                    <a:pt x="184843" y="260162"/>
                    <a:pt x="184177" y="319285"/>
                    <a:pt x="184177" y="319285"/>
                  </a:cubicBezTo>
                  <a:cubicBezTo>
                    <a:pt x="184177" y="319285"/>
                    <a:pt x="192553" y="354645"/>
                    <a:pt x="197978" y="396183"/>
                  </a:cubicBezTo>
                  <a:cubicBezTo>
                    <a:pt x="203404" y="437722"/>
                    <a:pt x="197978" y="568896"/>
                    <a:pt x="197978" y="568896"/>
                  </a:cubicBezTo>
                  <a:cubicBezTo>
                    <a:pt x="187080" y="575911"/>
                    <a:pt x="173088" y="575911"/>
                    <a:pt x="162190" y="568896"/>
                  </a:cubicBezTo>
                  <a:cubicBezTo>
                    <a:pt x="162190" y="568896"/>
                    <a:pt x="139822" y="464337"/>
                    <a:pt x="129448" y="416810"/>
                  </a:cubicBezTo>
                  <a:cubicBezTo>
                    <a:pt x="119073" y="369283"/>
                    <a:pt x="117359" y="342193"/>
                    <a:pt x="111934" y="312916"/>
                  </a:cubicBezTo>
                  <a:cubicBezTo>
                    <a:pt x="105462" y="277462"/>
                    <a:pt x="91375" y="111973"/>
                    <a:pt x="91375" y="111973"/>
                  </a:cubicBezTo>
                  <a:lnTo>
                    <a:pt x="85759" y="111973"/>
                  </a:lnTo>
                  <a:lnTo>
                    <a:pt x="70815" y="298753"/>
                  </a:lnTo>
                  <a:cubicBezTo>
                    <a:pt x="75479" y="312508"/>
                    <a:pt x="78668" y="326718"/>
                    <a:pt x="80334" y="341147"/>
                  </a:cubicBezTo>
                  <a:cubicBezTo>
                    <a:pt x="84426" y="371660"/>
                    <a:pt x="76050" y="524696"/>
                    <a:pt x="76050" y="524696"/>
                  </a:cubicBezTo>
                  <a:cubicBezTo>
                    <a:pt x="63896" y="531473"/>
                    <a:pt x="48952" y="530846"/>
                    <a:pt x="37406" y="523080"/>
                  </a:cubicBezTo>
                  <a:cubicBezTo>
                    <a:pt x="37406" y="523080"/>
                    <a:pt x="0" y="320331"/>
                    <a:pt x="0" y="289533"/>
                  </a:cubicBezTo>
                  <a:cubicBezTo>
                    <a:pt x="0" y="269097"/>
                    <a:pt x="3522" y="0"/>
                    <a:pt x="3522" y="0"/>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8" name="Google Shape;1095;p24">
              <a:extLst>
                <a:ext uri="{FF2B5EF4-FFF2-40B4-BE49-F238E27FC236}">
                  <a16:creationId xmlns:a16="http://schemas.microsoft.com/office/drawing/2014/main" id="{587D914F-681B-D8DC-AC88-719769FA940D}"/>
                </a:ext>
              </a:extLst>
            </p:cNvPr>
            <p:cNvSpPr/>
            <p:nvPr/>
          </p:nvSpPr>
          <p:spPr>
            <a:xfrm>
              <a:off x="5199628" y="3876679"/>
              <a:ext cx="128464" cy="124722"/>
            </a:xfrm>
            <a:custGeom>
              <a:avLst/>
              <a:gdLst/>
              <a:ahLst/>
              <a:cxnLst/>
              <a:rect l="l" t="t" r="r" b="b"/>
              <a:pathLst>
                <a:path w="128464" h="124722" extrusionOk="0">
                  <a:moveTo>
                    <a:pt x="102147" y="0"/>
                  </a:moveTo>
                  <a:cubicBezTo>
                    <a:pt x="102147" y="0"/>
                    <a:pt x="99767" y="46006"/>
                    <a:pt x="100814" y="50093"/>
                  </a:cubicBezTo>
                  <a:cubicBezTo>
                    <a:pt x="101861" y="54181"/>
                    <a:pt x="121945" y="67678"/>
                    <a:pt x="127846" y="72431"/>
                  </a:cubicBezTo>
                  <a:cubicBezTo>
                    <a:pt x="133747" y="77183"/>
                    <a:pt x="95960" y="114445"/>
                    <a:pt x="77590" y="122904"/>
                  </a:cubicBezTo>
                  <a:cubicBezTo>
                    <a:pt x="59220" y="131364"/>
                    <a:pt x="1444" y="109122"/>
                    <a:pt x="112" y="80606"/>
                  </a:cubicBezTo>
                  <a:cubicBezTo>
                    <a:pt x="-1221" y="52089"/>
                    <a:pt x="9630" y="28136"/>
                    <a:pt x="19148" y="26900"/>
                  </a:cubicBezTo>
                  <a:cubicBezTo>
                    <a:pt x="28666" y="25665"/>
                    <a:pt x="102147" y="0"/>
                    <a:pt x="102147" y="0"/>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59" name="Google Shape;1096;p24">
              <a:extLst>
                <a:ext uri="{FF2B5EF4-FFF2-40B4-BE49-F238E27FC236}">
                  <a16:creationId xmlns:a16="http://schemas.microsoft.com/office/drawing/2014/main" id="{B87762AE-C933-6A2A-16C0-16BE2F805AD6}"/>
                </a:ext>
              </a:extLst>
            </p:cNvPr>
            <p:cNvSpPr/>
            <p:nvPr/>
          </p:nvSpPr>
          <p:spPr>
            <a:xfrm>
              <a:off x="4996526" y="3906336"/>
              <a:ext cx="182485" cy="357686"/>
            </a:xfrm>
            <a:custGeom>
              <a:avLst/>
              <a:gdLst/>
              <a:ahLst/>
              <a:cxnLst/>
              <a:rect l="l" t="t" r="r" b="b"/>
              <a:pathLst>
                <a:path w="182485" h="357686" extrusionOk="0">
                  <a:moveTo>
                    <a:pt x="179037" y="55702"/>
                  </a:moveTo>
                  <a:cubicBezTo>
                    <a:pt x="176277" y="35455"/>
                    <a:pt x="189697" y="16159"/>
                    <a:pt x="176752" y="0"/>
                  </a:cubicBezTo>
                  <a:cubicBezTo>
                    <a:pt x="131255" y="44485"/>
                    <a:pt x="136966" y="162352"/>
                    <a:pt x="126687" y="237634"/>
                  </a:cubicBezTo>
                  <a:cubicBezTo>
                    <a:pt x="92897" y="272899"/>
                    <a:pt x="25032" y="307594"/>
                    <a:pt x="5901" y="316243"/>
                  </a:cubicBezTo>
                  <a:cubicBezTo>
                    <a:pt x="2379" y="317764"/>
                    <a:pt x="-572" y="319475"/>
                    <a:pt x="95" y="323182"/>
                  </a:cubicBezTo>
                  <a:cubicBezTo>
                    <a:pt x="2665" y="335739"/>
                    <a:pt x="8061" y="347535"/>
                    <a:pt x="15895" y="357687"/>
                  </a:cubicBezTo>
                  <a:cubicBezTo>
                    <a:pt x="60821" y="338676"/>
                    <a:pt x="93183" y="327270"/>
                    <a:pt x="149150" y="274040"/>
                  </a:cubicBezTo>
                  <a:cubicBezTo>
                    <a:pt x="154509" y="268175"/>
                    <a:pt x="159287" y="261806"/>
                    <a:pt x="163427" y="255029"/>
                  </a:cubicBezTo>
                  <a:cubicBezTo>
                    <a:pt x="179608" y="207502"/>
                    <a:pt x="183605" y="90776"/>
                    <a:pt x="179037" y="55702"/>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0" name="Google Shape;1097;p24">
              <a:extLst>
                <a:ext uri="{FF2B5EF4-FFF2-40B4-BE49-F238E27FC236}">
                  <a16:creationId xmlns:a16="http://schemas.microsoft.com/office/drawing/2014/main" id="{EDCEBB57-602B-9A63-D41B-667FF8A4665B}"/>
                </a:ext>
              </a:extLst>
            </p:cNvPr>
            <p:cNvSpPr/>
            <p:nvPr/>
          </p:nvSpPr>
          <p:spPr>
            <a:xfrm>
              <a:off x="5154414" y="3894094"/>
              <a:ext cx="208226" cy="419055"/>
            </a:xfrm>
            <a:custGeom>
              <a:avLst/>
              <a:gdLst/>
              <a:ahLst/>
              <a:cxnLst/>
              <a:rect l="l" t="t" r="r" b="b"/>
              <a:pathLst>
                <a:path w="208226" h="419055" extrusionOk="0">
                  <a:moveTo>
                    <a:pt x="152500" y="40568"/>
                  </a:moveTo>
                  <a:cubicBezTo>
                    <a:pt x="152500" y="40568"/>
                    <a:pt x="119091" y="90376"/>
                    <a:pt x="72357" y="95033"/>
                  </a:cubicBezTo>
                  <a:cubicBezTo>
                    <a:pt x="57699" y="80585"/>
                    <a:pt x="56366" y="29066"/>
                    <a:pt x="76736" y="12527"/>
                  </a:cubicBezTo>
                  <a:cubicBezTo>
                    <a:pt x="76736" y="12527"/>
                    <a:pt x="57699" y="-2491"/>
                    <a:pt x="45135" y="360"/>
                  </a:cubicBezTo>
                  <a:cubicBezTo>
                    <a:pt x="31448" y="8744"/>
                    <a:pt x="21301" y="21823"/>
                    <a:pt x="16580" y="37146"/>
                  </a:cubicBezTo>
                  <a:cubicBezTo>
                    <a:pt x="4702" y="71346"/>
                    <a:pt x="-885" y="107419"/>
                    <a:pt x="114" y="143606"/>
                  </a:cubicBezTo>
                  <a:cubicBezTo>
                    <a:pt x="875" y="192463"/>
                    <a:pt x="114" y="341698"/>
                    <a:pt x="114" y="341698"/>
                  </a:cubicBezTo>
                  <a:cubicBezTo>
                    <a:pt x="114" y="341698"/>
                    <a:pt x="6681" y="373256"/>
                    <a:pt x="48942" y="396734"/>
                  </a:cubicBezTo>
                  <a:cubicBezTo>
                    <a:pt x="91203" y="420212"/>
                    <a:pt x="122423" y="422493"/>
                    <a:pt x="151073" y="415745"/>
                  </a:cubicBezTo>
                  <a:cubicBezTo>
                    <a:pt x="174678" y="410231"/>
                    <a:pt x="194190" y="401866"/>
                    <a:pt x="202376" y="384757"/>
                  </a:cubicBezTo>
                  <a:cubicBezTo>
                    <a:pt x="200282" y="350538"/>
                    <a:pt x="184957" y="261187"/>
                    <a:pt x="190668" y="218223"/>
                  </a:cubicBezTo>
                  <a:cubicBezTo>
                    <a:pt x="196379" y="175259"/>
                    <a:pt x="205517" y="143036"/>
                    <a:pt x="207801" y="108246"/>
                  </a:cubicBezTo>
                  <a:cubicBezTo>
                    <a:pt x="210086" y="73456"/>
                    <a:pt x="203233" y="74122"/>
                    <a:pt x="185814" y="61765"/>
                  </a:cubicBezTo>
                  <a:cubicBezTo>
                    <a:pt x="175239" y="53904"/>
                    <a:pt x="164103" y="46813"/>
                    <a:pt x="152500" y="40568"/>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1" name="Google Shape;1098;p24">
              <a:extLst>
                <a:ext uri="{FF2B5EF4-FFF2-40B4-BE49-F238E27FC236}">
                  <a16:creationId xmlns:a16="http://schemas.microsoft.com/office/drawing/2014/main" id="{6A7D2325-2E02-FC5D-CF90-DF8B3BACE63F}"/>
                </a:ext>
              </a:extLst>
            </p:cNvPr>
            <p:cNvSpPr/>
            <p:nvPr/>
          </p:nvSpPr>
          <p:spPr>
            <a:xfrm>
              <a:off x="5194395" y="3747198"/>
              <a:ext cx="138431" cy="168252"/>
            </a:xfrm>
            <a:custGeom>
              <a:avLst/>
              <a:gdLst/>
              <a:ahLst/>
              <a:cxnLst/>
              <a:rect l="l" t="t" r="r" b="b"/>
              <a:pathLst>
                <a:path w="138431" h="168252" extrusionOk="0">
                  <a:moveTo>
                    <a:pt x="3060" y="60853"/>
                  </a:moveTo>
                  <a:lnTo>
                    <a:pt x="3060" y="60853"/>
                  </a:lnTo>
                  <a:cubicBezTo>
                    <a:pt x="8581" y="25112"/>
                    <a:pt x="34375" y="-1978"/>
                    <a:pt x="71211" y="113"/>
                  </a:cubicBezTo>
                  <a:cubicBezTo>
                    <a:pt x="110416" y="2252"/>
                    <a:pt x="140465" y="35740"/>
                    <a:pt x="138324" y="74892"/>
                  </a:cubicBezTo>
                  <a:cubicBezTo>
                    <a:pt x="138314" y="74930"/>
                    <a:pt x="138314" y="74978"/>
                    <a:pt x="138314" y="75016"/>
                  </a:cubicBezTo>
                  <a:cubicBezTo>
                    <a:pt x="137105" y="96983"/>
                    <a:pt x="125655" y="117105"/>
                    <a:pt x="107380" y="129386"/>
                  </a:cubicBezTo>
                  <a:cubicBezTo>
                    <a:pt x="106057" y="134804"/>
                    <a:pt x="104144" y="140071"/>
                    <a:pt x="101669" y="145070"/>
                  </a:cubicBezTo>
                  <a:cubicBezTo>
                    <a:pt x="88629" y="160279"/>
                    <a:pt x="49128" y="169689"/>
                    <a:pt x="37802" y="168073"/>
                  </a:cubicBezTo>
                  <a:cubicBezTo>
                    <a:pt x="23981" y="166847"/>
                    <a:pt x="12322" y="157313"/>
                    <a:pt x="8391" y="144025"/>
                  </a:cubicBezTo>
                  <a:cubicBezTo>
                    <a:pt x="-3793" y="115984"/>
                    <a:pt x="15" y="78533"/>
                    <a:pt x="3060" y="60853"/>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62" name="Google Shape;1099;p24">
              <a:extLst>
                <a:ext uri="{FF2B5EF4-FFF2-40B4-BE49-F238E27FC236}">
                  <a16:creationId xmlns:a16="http://schemas.microsoft.com/office/drawing/2014/main" id="{2C15CED0-3FAA-E8BD-2910-26E117194762}"/>
                </a:ext>
              </a:extLst>
            </p:cNvPr>
            <p:cNvSpPr/>
            <p:nvPr/>
          </p:nvSpPr>
          <p:spPr>
            <a:xfrm>
              <a:off x="5199668" y="3732408"/>
              <a:ext cx="146095" cy="144175"/>
            </a:xfrm>
            <a:custGeom>
              <a:avLst/>
              <a:gdLst/>
              <a:ahLst/>
              <a:cxnLst/>
              <a:rect l="l" t="t" r="r" b="b"/>
              <a:pathLst>
                <a:path w="146095" h="144175" extrusionOk="0">
                  <a:moveTo>
                    <a:pt x="102106" y="144176"/>
                  </a:moveTo>
                  <a:lnTo>
                    <a:pt x="102106" y="144176"/>
                  </a:lnTo>
                  <a:lnTo>
                    <a:pt x="98680" y="113093"/>
                  </a:lnTo>
                  <a:cubicBezTo>
                    <a:pt x="98680" y="113093"/>
                    <a:pt x="124189" y="47126"/>
                    <a:pt x="63939" y="59768"/>
                  </a:cubicBezTo>
                  <a:cubicBezTo>
                    <a:pt x="24152" y="68133"/>
                    <a:pt x="14158" y="71745"/>
                    <a:pt x="2070" y="45130"/>
                  </a:cubicBezTo>
                  <a:cubicBezTo>
                    <a:pt x="-10018" y="18515"/>
                    <a:pt x="32624" y="-5534"/>
                    <a:pt x="83355" y="1120"/>
                  </a:cubicBezTo>
                  <a:cubicBezTo>
                    <a:pt x="119563" y="4913"/>
                    <a:pt x="146823" y="35777"/>
                    <a:pt x="146081" y="72125"/>
                  </a:cubicBezTo>
                  <a:cubicBezTo>
                    <a:pt x="144748" y="91706"/>
                    <a:pt x="139513" y="131439"/>
                    <a:pt x="102106" y="144176"/>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39" name="Google Shape;1100;p24">
              <a:extLst>
                <a:ext uri="{FF2B5EF4-FFF2-40B4-BE49-F238E27FC236}">
                  <a16:creationId xmlns:a16="http://schemas.microsoft.com/office/drawing/2014/main" id="{098C78C1-E03B-5DE6-D9C5-DB3C19627097}"/>
                </a:ext>
              </a:extLst>
            </p:cNvPr>
            <p:cNvSpPr/>
            <p:nvPr/>
          </p:nvSpPr>
          <p:spPr>
            <a:xfrm>
              <a:off x="5186268" y="3976961"/>
              <a:ext cx="186859" cy="320520"/>
            </a:xfrm>
            <a:custGeom>
              <a:avLst/>
              <a:gdLst/>
              <a:ahLst/>
              <a:cxnLst/>
              <a:rect l="l" t="t" r="r" b="b"/>
              <a:pathLst>
                <a:path w="186859" h="320520" extrusionOk="0">
                  <a:moveTo>
                    <a:pt x="186131" y="4943"/>
                  </a:moveTo>
                  <a:cubicBezTo>
                    <a:pt x="168713" y="0"/>
                    <a:pt x="182039" y="4088"/>
                    <a:pt x="168713" y="0"/>
                  </a:cubicBezTo>
                  <a:cubicBezTo>
                    <a:pt x="123216" y="44485"/>
                    <a:pt x="128832" y="120813"/>
                    <a:pt x="118552" y="196286"/>
                  </a:cubicBezTo>
                  <a:cubicBezTo>
                    <a:pt x="93424" y="237729"/>
                    <a:pt x="241" y="293906"/>
                    <a:pt x="241" y="293906"/>
                  </a:cubicBezTo>
                  <a:cubicBezTo>
                    <a:pt x="-901" y="301986"/>
                    <a:pt x="1859" y="304362"/>
                    <a:pt x="11948" y="320521"/>
                  </a:cubicBezTo>
                  <a:cubicBezTo>
                    <a:pt x="63842" y="300693"/>
                    <a:pt x="111042" y="270295"/>
                    <a:pt x="150533" y="231266"/>
                  </a:cubicBezTo>
                  <a:cubicBezTo>
                    <a:pt x="152818" y="229174"/>
                    <a:pt x="156054" y="228604"/>
                    <a:pt x="157006" y="225752"/>
                  </a:cubicBezTo>
                  <a:cubicBezTo>
                    <a:pt x="172901" y="177655"/>
                    <a:pt x="190700" y="40018"/>
                    <a:pt x="186131" y="4943"/>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0" name="Google Shape;1101;p24">
              <a:extLst>
                <a:ext uri="{FF2B5EF4-FFF2-40B4-BE49-F238E27FC236}">
                  <a16:creationId xmlns:a16="http://schemas.microsoft.com/office/drawing/2014/main" id="{60AB7C51-915F-7B86-7420-D68748513E8E}"/>
                </a:ext>
              </a:extLst>
            </p:cNvPr>
            <p:cNvSpPr/>
            <p:nvPr/>
          </p:nvSpPr>
          <p:spPr>
            <a:xfrm>
              <a:off x="4957596" y="4074866"/>
              <a:ext cx="216348" cy="290578"/>
            </a:xfrm>
            <a:custGeom>
              <a:avLst/>
              <a:gdLst/>
              <a:ahLst/>
              <a:cxnLst/>
              <a:rect l="l" t="t" r="r" b="b"/>
              <a:pathLst>
                <a:path w="216348" h="290578" extrusionOk="0">
                  <a:moveTo>
                    <a:pt x="0" y="0"/>
                  </a:moveTo>
                  <a:lnTo>
                    <a:pt x="67770" y="231360"/>
                  </a:lnTo>
                  <a:lnTo>
                    <a:pt x="216349" y="290579"/>
                  </a:lnTo>
                  <a:lnTo>
                    <a:pt x="162190" y="65302"/>
                  </a:lnTo>
                  <a:lnTo>
                    <a:pt x="0" y="0"/>
                  </a:ln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1" name="Google Shape;1102;p24">
              <a:extLst>
                <a:ext uri="{FF2B5EF4-FFF2-40B4-BE49-F238E27FC236}">
                  <a16:creationId xmlns:a16="http://schemas.microsoft.com/office/drawing/2014/main" id="{76C38820-97F1-2ED4-D07C-4636EC92FA2A}"/>
                </a:ext>
              </a:extLst>
            </p:cNvPr>
            <p:cNvSpPr/>
            <p:nvPr/>
          </p:nvSpPr>
          <p:spPr>
            <a:xfrm>
              <a:off x="5101717" y="4257084"/>
              <a:ext cx="109578" cy="53390"/>
            </a:xfrm>
            <a:custGeom>
              <a:avLst/>
              <a:gdLst/>
              <a:ahLst/>
              <a:cxnLst/>
              <a:rect l="l" t="t" r="r" b="b"/>
              <a:pathLst>
                <a:path w="109578" h="53390" extrusionOk="0">
                  <a:moveTo>
                    <a:pt x="108112" y="15494"/>
                  </a:moveTo>
                  <a:cubicBezTo>
                    <a:pt x="105923" y="7604"/>
                    <a:pt x="100212" y="9505"/>
                    <a:pt x="93739" y="11502"/>
                  </a:cubicBezTo>
                  <a:cubicBezTo>
                    <a:pt x="86772" y="14353"/>
                    <a:pt x="79100" y="15019"/>
                    <a:pt x="71752" y="13403"/>
                  </a:cubicBezTo>
                  <a:cubicBezTo>
                    <a:pt x="66003" y="10627"/>
                    <a:pt x="60683" y="7043"/>
                    <a:pt x="55952" y="2757"/>
                  </a:cubicBezTo>
                  <a:cubicBezTo>
                    <a:pt x="53077" y="1017"/>
                    <a:pt x="49794" y="67"/>
                    <a:pt x="46434" y="0"/>
                  </a:cubicBezTo>
                  <a:cubicBezTo>
                    <a:pt x="46434" y="1996"/>
                    <a:pt x="49860" y="13688"/>
                    <a:pt x="49860" y="13688"/>
                  </a:cubicBezTo>
                  <a:cubicBezTo>
                    <a:pt x="49860" y="13688"/>
                    <a:pt x="17308" y="13688"/>
                    <a:pt x="13977" y="13688"/>
                  </a:cubicBezTo>
                  <a:cubicBezTo>
                    <a:pt x="11045" y="13070"/>
                    <a:pt x="8171" y="14952"/>
                    <a:pt x="7552" y="17880"/>
                  </a:cubicBezTo>
                  <a:cubicBezTo>
                    <a:pt x="7200" y="19572"/>
                    <a:pt x="7676" y="21339"/>
                    <a:pt x="8837" y="22623"/>
                  </a:cubicBezTo>
                  <a:cubicBezTo>
                    <a:pt x="8104" y="22680"/>
                    <a:pt x="7381" y="22680"/>
                    <a:pt x="6648" y="22623"/>
                  </a:cubicBezTo>
                  <a:cubicBezTo>
                    <a:pt x="-15" y="21102"/>
                    <a:pt x="-2870" y="31368"/>
                    <a:pt x="3792" y="32889"/>
                  </a:cubicBezTo>
                  <a:cubicBezTo>
                    <a:pt x="5582" y="33231"/>
                    <a:pt x="7399" y="33487"/>
                    <a:pt x="9218" y="33649"/>
                  </a:cubicBezTo>
                  <a:cubicBezTo>
                    <a:pt x="4839" y="35360"/>
                    <a:pt x="3792" y="42584"/>
                    <a:pt x="9218" y="43154"/>
                  </a:cubicBezTo>
                  <a:lnTo>
                    <a:pt x="10836" y="43154"/>
                  </a:lnTo>
                  <a:cubicBezTo>
                    <a:pt x="11645" y="43373"/>
                    <a:pt x="12501" y="43373"/>
                    <a:pt x="13310" y="43154"/>
                  </a:cubicBezTo>
                  <a:lnTo>
                    <a:pt x="14262" y="43154"/>
                  </a:lnTo>
                  <a:cubicBezTo>
                    <a:pt x="13701" y="46358"/>
                    <a:pt x="15852" y="49418"/>
                    <a:pt x="19059" y="49970"/>
                  </a:cubicBezTo>
                  <a:cubicBezTo>
                    <a:pt x="19107" y="49979"/>
                    <a:pt x="19164" y="49989"/>
                    <a:pt x="19212" y="49998"/>
                  </a:cubicBezTo>
                  <a:cubicBezTo>
                    <a:pt x="35107" y="52089"/>
                    <a:pt x="58522" y="58458"/>
                    <a:pt x="72894" y="45341"/>
                  </a:cubicBezTo>
                  <a:cubicBezTo>
                    <a:pt x="82774" y="44295"/>
                    <a:pt x="92416" y="41662"/>
                    <a:pt x="101449" y="37546"/>
                  </a:cubicBezTo>
                  <a:cubicBezTo>
                    <a:pt x="110491" y="33839"/>
                    <a:pt x="110777" y="24904"/>
                    <a:pt x="108112" y="15494"/>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2" name="Google Shape;1103;p24">
              <a:extLst>
                <a:ext uri="{FF2B5EF4-FFF2-40B4-BE49-F238E27FC236}">
                  <a16:creationId xmlns:a16="http://schemas.microsoft.com/office/drawing/2014/main" id="{62BDDD80-870B-95F4-DF4C-F24797E9EFFA}"/>
                </a:ext>
              </a:extLst>
            </p:cNvPr>
            <p:cNvSpPr/>
            <p:nvPr/>
          </p:nvSpPr>
          <p:spPr>
            <a:xfrm>
              <a:off x="4984781" y="4223327"/>
              <a:ext cx="67863" cy="55821"/>
            </a:xfrm>
            <a:custGeom>
              <a:avLst/>
              <a:gdLst/>
              <a:ahLst/>
              <a:cxnLst/>
              <a:rect l="l" t="t" r="r" b="b"/>
              <a:pathLst>
                <a:path w="67863" h="55821" extrusionOk="0">
                  <a:moveTo>
                    <a:pt x="62477" y="30335"/>
                  </a:moveTo>
                  <a:lnTo>
                    <a:pt x="60192" y="30335"/>
                  </a:lnTo>
                  <a:cubicBezTo>
                    <a:pt x="62420" y="28253"/>
                    <a:pt x="62534" y="24764"/>
                    <a:pt x="60459" y="22540"/>
                  </a:cubicBezTo>
                  <a:cubicBezTo>
                    <a:pt x="59564" y="21590"/>
                    <a:pt x="58355" y="20981"/>
                    <a:pt x="57051" y="20829"/>
                  </a:cubicBezTo>
                  <a:cubicBezTo>
                    <a:pt x="53720" y="20829"/>
                    <a:pt x="20216" y="13890"/>
                    <a:pt x="20216" y="13890"/>
                  </a:cubicBezTo>
                  <a:lnTo>
                    <a:pt x="16123" y="108"/>
                  </a:lnTo>
                  <a:cubicBezTo>
                    <a:pt x="16123" y="-653"/>
                    <a:pt x="10317" y="2864"/>
                    <a:pt x="10127" y="2959"/>
                  </a:cubicBezTo>
                  <a:cubicBezTo>
                    <a:pt x="4406" y="6723"/>
                    <a:pt x="694" y="12873"/>
                    <a:pt x="37" y="19689"/>
                  </a:cubicBezTo>
                  <a:cubicBezTo>
                    <a:pt x="-400" y="29232"/>
                    <a:pt x="3035" y="38557"/>
                    <a:pt x="9555" y="45543"/>
                  </a:cubicBezTo>
                  <a:cubicBezTo>
                    <a:pt x="15638" y="51503"/>
                    <a:pt x="23785" y="54906"/>
                    <a:pt x="32304" y="55049"/>
                  </a:cubicBezTo>
                  <a:cubicBezTo>
                    <a:pt x="36302" y="55049"/>
                    <a:pt x="40204" y="55049"/>
                    <a:pt x="43726" y="55809"/>
                  </a:cubicBezTo>
                  <a:cubicBezTo>
                    <a:pt x="46981" y="56018"/>
                    <a:pt x="49789" y="53556"/>
                    <a:pt x="49998" y="50305"/>
                  </a:cubicBezTo>
                  <a:cubicBezTo>
                    <a:pt x="49998" y="50210"/>
                    <a:pt x="50008" y="50106"/>
                    <a:pt x="50008" y="50011"/>
                  </a:cubicBezTo>
                  <a:lnTo>
                    <a:pt x="51055" y="50011"/>
                  </a:lnTo>
                  <a:cubicBezTo>
                    <a:pt x="51835" y="50201"/>
                    <a:pt x="52654" y="50201"/>
                    <a:pt x="53435" y="50011"/>
                  </a:cubicBezTo>
                  <a:lnTo>
                    <a:pt x="55148" y="50011"/>
                  </a:lnTo>
                  <a:cubicBezTo>
                    <a:pt x="60859" y="50011"/>
                    <a:pt x="61334" y="42977"/>
                    <a:pt x="57432" y="40505"/>
                  </a:cubicBezTo>
                  <a:cubicBezTo>
                    <a:pt x="59240" y="40505"/>
                    <a:pt x="61049" y="40505"/>
                    <a:pt x="62953" y="40505"/>
                  </a:cubicBezTo>
                  <a:cubicBezTo>
                    <a:pt x="69901" y="40885"/>
                    <a:pt x="69234" y="30239"/>
                    <a:pt x="62477" y="30335"/>
                  </a:cubicBezTo>
                  <a:close/>
                </a:path>
              </a:pathLst>
            </a:custGeom>
            <a:solidFill>
              <a:srgbClr val="9C6448"/>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3" name="Google Shape;1104;p24">
              <a:extLst>
                <a:ext uri="{FF2B5EF4-FFF2-40B4-BE49-F238E27FC236}">
                  <a16:creationId xmlns:a16="http://schemas.microsoft.com/office/drawing/2014/main" id="{1DE23E2C-FF33-04ED-6260-8A400C09B3E9}"/>
                </a:ext>
              </a:extLst>
            </p:cNvPr>
            <p:cNvSpPr/>
            <p:nvPr/>
          </p:nvSpPr>
          <p:spPr>
            <a:xfrm>
              <a:off x="5132255" y="3894454"/>
              <a:ext cx="67293" cy="97715"/>
            </a:xfrm>
            <a:custGeom>
              <a:avLst/>
              <a:gdLst/>
              <a:ahLst/>
              <a:cxnLst/>
              <a:rect l="l" t="t" r="r" b="b"/>
              <a:pathLst>
                <a:path w="67293" h="97715" extrusionOk="0">
                  <a:moveTo>
                    <a:pt x="24367" y="97715"/>
                  </a:moveTo>
                  <a:cubicBezTo>
                    <a:pt x="15153" y="97344"/>
                    <a:pt x="6435" y="93466"/>
                    <a:pt x="0" y="86879"/>
                  </a:cubicBezTo>
                  <a:cubicBezTo>
                    <a:pt x="1333" y="69769"/>
                    <a:pt x="23224" y="4848"/>
                    <a:pt x="67294" y="0"/>
                  </a:cubicBezTo>
                  <a:cubicBezTo>
                    <a:pt x="55310" y="8431"/>
                    <a:pt x="45811" y="19923"/>
                    <a:pt x="39786" y="33269"/>
                  </a:cubicBezTo>
                  <a:cubicBezTo>
                    <a:pt x="33000" y="54323"/>
                    <a:pt x="27841" y="75872"/>
                    <a:pt x="24367" y="97715"/>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4" name="Google Shape;1105;p24">
              <a:extLst>
                <a:ext uri="{FF2B5EF4-FFF2-40B4-BE49-F238E27FC236}">
                  <a16:creationId xmlns:a16="http://schemas.microsoft.com/office/drawing/2014/main" id="{AB9AE8C3-882B-0A30-4833-D0B5800ACC7D}"/>
                </a:ext>
              </a:extLst>
            </p:cNvPr>
            <p:cNvSpPr/>
            <p:nvPr/>
          </p:nvSpPr>
          <p:spPr>
            <a:xfrm>
              <a:off x="5305132" y="3960902"/>
              <a:ext cx="81740" cy="121566"/>
            </a:xfrm>
            <a:custGeom>
              <a:avLst/>
              <a:gdLst/>
              <a:ahLst/>
              <a:cxnLst/>
              <a:rect l="l" t="t" r="r" b="b"/>
              <a:pathLst>
                <a:path w="81740" h="121566" extrusionOk="0">
                  <a:moveTo>
                    <a:pt x="75168" y="117100"/>
                  </a:moveTo>
                  <a:cubicBezTo>
                    <a:pt x="75168" y="117100"/>
                    <a:pt x="31289" y="132214"/>
                    <a:pt x="355" y="106834"/>
                  </a:cubicBezTo>
                  <a:cubicBezTo>
                    <a:pt x="-2977" y="101036"/>
                    <a:pt x="18249" y="26514"/>
                    <a:pt x="18249" y="26514"/>
                  </a:cubicBezTo>
                  <a:cubicBezTo>
                    <a:pt x="18249" y="26514"/>
                    <a:pt x="36714" y="-11507"/>
                    <a:pt x="65840" y="3511"/>
                  </a:cubicBezTo>
                  <a:cubicBezTo>
                    <a:pt x="94966" y="18530"/>
                    <a:pt x="75168" y="117100"/>
                    <a:pt x="75168" y="117100"/>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5" name="Google Shape;1106;p24">
              <a:extLst>
                <a:ext uri="{FF2B5EF4-FFF2-40B4-BE49-F238E27FC236}">
                  <a16:creationId xmlns:a16="http://schemas.microsoft.com/office/drawing/2014/main" id="{C6018ABA-8ED8-CC9A-FCA5-700914854CF7}"/>
                </a:ext>
              </a:extLst>
            </p:cNvPr>
            <p:cNvSpPr/>
            <p:nvPr/>
          </p:nvSpPr>
          <p:spPr>
            <a:xfrm>
              <a:off x="2821998" y="4049582"/>
              <a:ext cx="101559" cy="177370"/>
            </a:xfrm>
            <a:custGeom>
              <a:avLst/>
              <a:gdLst/>
              <a:ahLst/>
              <a:cxnLst/>
              <a:rect l="l" t="t" r="r" b="b"/>
              <a:pathLst>
                <a:path w="101559" h="177370" extrusionOk="0">
                  <a:moveTo>
                    <a:pt x="0" y="0"/>
                  </a:moveTo>
                  <a:cubicBezTo>
                    <a:pt x="0" y="0"/>
                    <a:pt x="6092" y="90966"/>
                    <a:pt x="17989" y="104084"/>
                  </a:cubicBezTo>
                  <a:cubicBezTo>
                    <a:pt x="29887" y="117201"/>
                    <a:pt x="70340" y="126136"/>
                    <a:pt x="70340" y="126136"/>
                  </a:cubicBezTo>
                  <a:lnTo>
                    <a:pt x="101559" y="177370"/>
                  </a:lnTo>
                  <a:cubicBezTo>
                    <a:pt x="101559" y="177370"/>
                    <a:pt x="73005" y="14543"/>
                    <a:pt x="66913" y="10646"/>
                  </a:cubicBezTo>
                  <a:cubicBezTo>
                    <a:pt x="60821" y="6749"/>
                    <a:pt x="0" y="0"/>
                    <a:pt x="0" y="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6" name="Google Shape;1107;p24">
              <a:extLst>
                <a:ext uri="{FF2B5EF4-FFF2-40B4-BE49-F238E27FC236}">
                  <a16:creationId xmlns:a16="http://schemas.microsoft.com/office/drawing/2014/main" id="{7155FB42-633F-C6AF-A6A7-5A89E4484FA2}"/>
                </a:ext>
              </a:extLst>
            </p:cNvPr>
            <p:cNvSpPr/>
            <p:nvPr/>
          </p:nvSpPr>
          <p:spPr>
            <a:xfrm>
              <a:off x="2814097" y="3945071"/>
              <a:ext cx="67769" cy="130685"/>
            </a:xfrm>
            <a:custGeom>
              <a:avLst/>
              <a:gdLst/>
              <a:ahLst/>
              <a:cxnLst/>
              <a:rect l="l" t="t" r="r" b="b"/>
              <a:pathLst>
                <a:path w="67769" h="130685" extrusionOk="0">
                  <a:moveTo>
                    <a:pt x="67770" y="3183"/>
                  </a:moveTo>
                  <a:cubicBezTo>
                    <a:pt x="52097" y="-4127"/>
                    <a:pt x="33430" y="1529"/>
                    <a:pt x="24462" y="16300"/>
                  </a:cubicBezTo>
                  <a:cubicBezTo>
                    <a:pt x="12945" y="35311"/>
                    <a:pt x="1047" y="100328"/>
                    <a:pt x="0" y="111354"/>
                  </a:cubicBezTo>
                  <a:cubicBezTo>
                    <a:pt x="0" y="111354"/>
                    <a:pt x="16086" y="133597"/>
                    <a:pt x="40167" y="130365"/>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7" name="Google Shape;1108;p24">
              <a:extLst>
                <a:ext uri="{FF2B5EF4-FFF2-40B4-BE49-F238E27FC236}">
                  <a16:creationId xmlns:a16="http://schemas.microsoft.com/office/drawing/2014/main" id="{DB18B370-6F51-0BA7-7075-B96EA69CAD1E}"/>
                </a:ext>
              </a:extLst>
            </p:cNvPr>
            <p:cNvSpPr/>
            <p:nvPr/>
          </p:nvSpPr>
          <p:spPr>
            <a:xfrm>
              <a:off x="2966810" y="4837262"/>
              <a:ext cx="145801" cy="82247"/>
            </a:xfrm>
            <a:custGeom>
              <a:avLst/>
              <a:gdLst/>
              <a:ahLst/>
              <a:cxnLst/>
              <a:rect l="l" t="t" r="r" b="b"/>
              <a:pathLst>
                <a:path w="145801" h="82247" extrusionOk="0">
                  <a:moveTo>
                    <a:pt x="7003" y="19800"/>
                  </a:moveTo>
                  <a:cubicBezTo>
                    <a:pt x="23964" y="24458"/>
                    <a:pt x="42087" y="22272"/>
                    <a:pt x="57449" y="13717"/>
                  </a:cubicBezTo>
                  <a:cubicBezTo>
                    <a:pt x="69537" y="13717"/>
                    <a:pt x="135498" y="-14134"/>
                    <a:pt x="144446" y="9535"/>
                  </a:cubicBezTo>
                  <a:cubicBezTo>
                    <a:pt x="152346" y="30256"/>
                    <a:pt x="123791" y="49457"/>
                    <a:pt x="108562" y="53164"/>
                  </a:cubicBezTo>
                  <a:cubicBezTo>
                    <a:pt x="75248" y="61244"/>
                    <a:pt x="50596" y="77783"/>
                    <a:pt x="37175" y="80635"/>
                  </a:cubicBezTo>
                  <a:cubicBezTo>
                    <a:pt x="27657" y="82726"/>
                    <a:pt x="14332" y="84057"/>
                    <a:pt x="6432" y="76262"/>
                  </a:cubicBezTo>
                  <a:cubicBezTo>
                    <a:pt x="-2515" y="66852"/>
                    <a:pt x="-1944" y="32157"/>
                    <a:pt x="7003" y="19800"/>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8" name="Google Shape;1109;p24">
              <a:extLst>
                <a:ext uri="{FF2B5EF4-FFF2-40B4-BE49-F238E27FC236}">
                  <a16:creationId xmlns:a16="http://schemas.microsoft.com/office/drawing/2014/main" id="{431CB423-3492-F23E-7337-CBA424671526}"/>
                </a:ext>
              </a:extLst>
            </p:cNvPr>
            <p:cNvSpPr/>
            <p:nvPr/>
          </p:nvSpPr>
          <p:spPr>
            <a:xfrm>
              <a:off x="2969244" y="4850979"/>
              <a:ext cx="143767" cy="68530"/>
            </a:xfrm>
            <a:custGeom>
              <a:avLst/>
              <a:gdLst/>
              <a:ahLst/>
              <a:cxnLst/>
              <a:rect l="l" t="t" r="r" b="b"/>
              <a:pathLst>
                <a:path w="143767" h="68530" extrusionOk="0">
                  <a:moveTo>
                    <a:pt x="35122" y="61119"/>
                  </a:moveTo>
                  <a:cubicBezTo>
                    <a:pt x="48543" y="58363"/>
                    <a:pt x="73195" y="42109"/>
                    <a:pt x="106509" y="33649"/>
                  </a:cubicBezTo>
                  <a:cubicBezTo>
                    <a:pt x="119263" y="30607"/>
                    <a:pt x="141250" y="16634"/>
                    <a:pt x="143535" y="0"/>
                  </a:cubicBezTo>
                  <a:cubicBezTo>
                    <a:pt x="146485" y="19011"/>
                    <a:pt x="120691" y="36025"/>
                    <a:pt x="106509" y="39447"/>
                  </a:cubicBezTo>
                  <a:cubicBezTo>
                    <a:pt x="73195" y="47527"/>
                    <a:pt x="48543" y="64066"/>
                    <a:pt x="35122" y="66918"/>
                  </a:cubicBezTo>
                  <a:cubicBezTo>
                    <a:pt x="25604" y="69009"/>
                    <a:pt x="12278" y="70340"/>
                    <a:pt x="4378" y="62545"/>
                  </a:cubicBezTo>
                  <a:cubicBezTo>
                    <a:pt x="2265" y="60292"/>
                    <a:pt x="761" y="57545"/>
                    <a:pt x="0" y="54561"/>
                  </a:cubicBezTo>
                  <a:cubicBezTo>
                    <a:pt x="10013" y="62156"/>
                    <a:pt x="23034" y="64589"/>
                    <a:pt x="35122" y="61119"/>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49" name="Google Shape;1110;p24">
              <a:extLst>
                <a:ext uri="{FF2B5EF4-FFF2-40B4-BE49-F238E27FC236}">
                  <a16:creationId xmlns:a16="http://schemas.microsoft.com/office/drawing/2014/main" id="{E9BFA3B4-7CD0-9E90-1894-1F4A19E6A066}"/>
                </a:ext>
              </a:extLst>
            </p:cNvPr>
            <p:cNvSpPr/>
            <p:nvPr/>
          </p:nvSpPr>
          <p:spPr>
            <a:xfrm>
              <a:off x="2864165" y="4805303"/>
              <a:ext cx="146191" cy="82209"/>
            </a:xfrm>
            <a:custGeom>
              <a:avLst/>
              <a:gdLst/>
              <a:ahLst/>
              <a:cxnLst/>
              <a:rect l="l" t="t" r="r" b="b"/>
              <a:pathLst>
                <a:path w="146191" h="82209" extrusionOk="0">
                  <a:moveTo>
                    <a:pt x="7327" y="19726"/>
                  </a:moveTo>
                  <a:cubicBezTo>
                    <a:pt x="24287" y="24431"/>
                    <a:pt x="42423" y="22245"/>
                    <a:pt x="57774" y="13642"/>
                  </a:cubicBezTo>
                  <a:cubicBezTo>
                    <a:pt x="69957" y="13642"/>
                    <a:pt x="135823" y="-14113"/>
                    <a:pt x="144865" y="9555"/>
                  </a:cubicBezTo>
                  <a:cubicBezTo>
                    <a:pt x="152670" y="30277"/>
                    <a:pt x="124116" y="49477"/>
                    <a:pt x="108886" y="53185"/>
                  </a:cubicBezTo>
                  <a:cubicBezTo>
                    <a:pt x="75573" y="61169"/>
                    <a:pt x="50921" y="77804"/>
                    <a:pt x="37595" y="80560"/>
                  </a:cubicBezTo>
                  <a:cubicBezTo>
                    <a:pt x="27601" y="82651"/>
                    <a:pt x="14656" y="84077"/>
                    <a:pt x="6756" y="76283"/>
                  </a:cubicBezTo>
                  <a:cubicBezTo>
                    <a:pt x="-2762" y="66872"/>
                    <a:pt x="-1905" y="32178"/>
                    <a:pt x="7327" y="19726"/>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0" name="Google Shape;1111;p24">
              <a:extLst>
                <a:ext uri="{FF2B5EF4-FFF2-40B4-BE49-F238E27FC236}">
                  <a16:creationId xmlns:a16="http://schemas.microsoft.com/office/drawing/2014/main" id="{D4F0FC00-2DE0-553C-F06C-BBA9C41A7110}"/>
                </a:ext>
              </a:extLst>
            </p:cNvPr>
            <p:cNvSpPr/>
            <p:nvPr/>
          </p:nvSpPr>
          <p:spPr>
            <a:xfrm>
              <a:off x="2866543" y="4818565"/>
              <a:ext cx="143767" cy="68566"/>
            </a:xfrm>
            <a:custGeom>
              <a:avLst/>
              <a:gdLst/>
              <a:ahLst/>
              <a:cxnLst/>
              <a:rect l="l" t="t" r="r" b="b"/>
              <a:pathLst>
                <a:path w="143767" h="68566" extrusionOk="0">
                  <a:moveTo>
                    <a:pt x="35217" y="61215"/>
                  </a:moveTo>
                  <a:cubicBezTo>
                    <a:pt x="48543" y="58363"/>
                    <a:pt x="73290" y="42204"/>
                    <a:pt x="106509" y="33744"/>
                  </a:cubicBezTo>
                  <a:cubicBezTo>
                    <a:pt x="119263" y="30702"/>
                    <a:pt x="141345" y="16730"/>
                    <a:pt x="143534" y="0"/>
                  </a:cubicBezTo>
                  <a:cubicBezTo>
                    <a:pt x="146485" y="19011"/>
                    <a:pt x="120691" y="36025"/>
                    <a:pt x="106509" y="39542"/>
                  </a:cubicBezTo>
                  <a:cubicBezTo>
                    <a:pt x="73195" y="47527"/>
                    <a:pt x="48543" y="64161"/>
                    <a:pt x="35217" y="66918"/>
                  </a:cubicBezTo>
                  <a:cubicBezTo>
                    <a:pt x="25223" y="69009"/>
                    <a:pt x="12278" y="70435"/>
                    <a:pt x="4378" y="62640"/>
                  </a:cubicBezTo>
                  <a:cubicBezTo>
                    <a:pt x="2320" y="60350"/>
                    <a:pt x="821" y="57622"/>
                    <a:pt x="0" y="54656"/>
                  </a:cubicBezTo>
                  <a:cubicBezTo>
                    <a:pt x="10052" y="62251"/>
                    <a:pt x="23099" y="64684"/>
                    <a:pt x="35217" y="61215"/>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1" name="Google Shape;1112;p24">
              <a:extLst>
                <a:ext uri="{FF2B5EF4-FFF2-40B4-BE49-F238E27FC236}">
                  <a16:creationId xmlns:a16="http://schemas.microsoft.com/office/drawing/2014/main" id="{C2ECFF30-C6F1-27FD-967F-CCDBFE8971AF}"/>
                </a:ext>
              </a:extLst>
            </p:cNvPr>
            <p:cNvSpPr/>
            <p:nvPr/>
          </p:nvSpPr>
          <p:spPr>
            <a:xfrm>
              <a:off x="2858160" y="4267254"/>
              <a:ext cx="210834" cy="594226"/>
            </a:xfrm>
            <a:custGeom>
              <a:avLst/>
              <a:gdLst/>
              <a:ahLst/>
              <a:cxnLst/>
              <a:rect l="l" t="t" r="r" b="b"/>
              <a:pathLst>
                <a:path w="210834" h="594226" extrusionOk="0">
                  <a:moveTo>
                    <a:pt x="6098" y="372610"/>
                  </a:moveTo>
                  <a:cubicBezTo>
                    <a:pt x="8933" y="348172"/>
                    <a:pt x="14031" y="324057"/>
                    <a:pt x="21327" y="300559"/>
                  </a:cubicBezTo>
                  <a:cubicBezTo>
                    <a:pt x="21327" y="300559"/>
                    <a:pt x="16759" y="238299"/>
                    <a:pt x="14474" y="179271"/>
                  </a:cubicBezTo>
                  <a:cubicBezTo>
                    <a:pt x="11904" y="112734"/>
                    <a:pt x="-11320" y="53420"/>
                    <a:pt x="6955" y="0"/>
                  </a:cubicBezTo>
                  <a:lnTo>
                    <a:pt x="210835" y="45340"/>
                  </a:lnTo>
                  <a:cubicBezTo>
                    <a:pt x="210835" y="45340"/>
                    <a:pt x="201317" y="312821"/>
                    <a:pt x="198176" y="345140"/>
                  </a:cubicBezTo>
                  <a:cubicBezTo>
                    <a:pt x="196596" y="370310"/>
                    <a:pt x="193417" y="395366"/>
                    <a:pt x="188657" y="420137"/>
                  </a:cubicBezTo>
                  <a:cubicBezTo>
                    <a:pt x="179139" y="471941"/>
                    <a:pt x="168955" y="587907"/>
                    <a:pt x="168955" y="587907"/>
                  </a:cubicBezTo>
                  <a:cubicBezTo>
                    <a:pt x="147063" y="600644"/>
                    <a:pt x="114987" y="590188"/>
                    <a:pt x="114987" y="590188"/>
                  </a:cubicBezTo>
                  <a:cubicBezTo>
                    <a:pt x="114987" y="590188"/>
                    <a:pt x="114987" y="445041"/>
                    <a:pt x="116224" y="407685"/>
                  </a:cubicBezTo>
                  <a:cubicBezTo>
                    <a:pt x="117937" y="362059"/>
                    <a:pt x="119365" y="365576"/>
                    <a:pt x="119365" y="365576"/>
                  </a:cubicBezTo>
                  <a:lnTo>
                    <a:pt x="112512" y="251987"/>
                  </a:lnTo>
                  <a:lnTo>
                    <a:pt x="108038" y="195525"/>
                  </a:lnTo>
                  <a:cubicBezTo>
                    <a:pt x="108038" y="195525"/>
                    <a:pt x="102327" y="236969"/>
                    <a:pt x="98520" y="273945"/>
                  </a:cubicBezTo>
                  <a:cubicBezTo>
                    <a:pt x="95284" y="306263"/>
                    <a:pt x="87479" y="335444"/>
                    <a:pt x="78722" y="395613"/>
                  </a:cubicBezTo>
                  <a:cubicBezTo>
                    <a:pt x="71203" y="447703"/>
                    <a:pt x="63398" y="554068"/>
                    <a:pt x="63398" y="554068"/>
                  </a:cubicBezTo>
                  <a:cubicBezTo>
                    <a:pt x="41506" y="566710"/>
                    <a:pt x="12000" y="557965"/>
                    <a:pt x="12000" y="557965"/>
                  </a:cubicBezTo>
                  <a:cubicBezTo>
                    <a:pt x="12000" y="557965"/>
                    <a:pt x="197" y="417856"/>
                    <a:pt x="6098" y="372610"/>
                  </a:cubicBezTo>
                  <a:close/>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2" name="Google Shape;1113;p24">
              <a:extLst>
                <a:ext uri="{FF2B5EF4-FFF2-40B4-BE49-F238E27FC236}">
                  <a16:creationId xmlns:a16="http://schemas.microsoft.com/office/drawing/2014/main" id="{D04160A5-8D1C-9395-A96D-7D10755600D4}"/>
                </a:ext>
              </a:extLst>
            </p:cNvPr>
            <p:cNvSpPr/>
            <p:nvPr/>
          </p:nvSpPr>
          <p:spPr>
            <a:xfrm>
              <a:off x="2884049" y="3772563"/>
              <a:ext cx="155365" cy="247695"/>
            </a:xfrm>
            <a:custGeom>
              <a:avLst/>
              <a:gdLst/>
              <a:ahLst/>
              <a:cxnLst/>
              <a:rect l="l" t="t" r="r" b="b"/>
              <a:pathLst>
                <a:path w="155365" h="247695" extrusionOk="0">
                  <a:moveTo>
                    <a:pt x="8859" y="177022"/>
                  </a:moveTo>
                  <a:cubicBezTo>
                    <a:pt x="24564" y="177782"/>
                    <a:pt x="36271" y="181869"/>
                    <a:pt x="38270" y="177022"/>
                  </a:cubicBezTo>
                  <a:cubicBezTo>
                    <a:pt x="39966" y="168895"/>
                    <a:pt x="41174" y="160673"/>
                    <a:pt x="41887" y="152403"/>
                  </a:cubicBezTo>
                  <a:cubicBezTo>
                    <a:pt x="40078" y="147840"/>
                    <a:pt x="38460" y="142897"/>
                    <a:pt x="38460" y="142897"/>
                  </a:cubicBezTo>
                  <a:cubicBezTo>
                    <a:pt x="18662" y="130826"/>
                    <a:pt x="12476" y="109439"/>
                    <a:pt x="9906" y="84535"/>
                  </a:cubicBezTo>
                  <a:cubicBezTo>
                    <a:pt x="5527" y="42046"/>
                    <a:pt x="28942" y="4880"/>
                    <a:pt x="71013" y="412"/>
                  </a:cubicBezTo>
                  <a:cubicBezTo>
                    <a:pt x="111084" y="-3770"/>
                    <a:pt x="140495" y="24365"/>
                    <a:pt x="148396" y="62862"/>
                  </a:cubicBezTo>
                  <a:cubicBezTo>
                    <a:pt x="152584" y="81873"/>
                    <a:pt x="161055" y="117899"/>
                    <a:pt x="149633" y="149171"/>
                  </a:cubicBezTo>
                  <a:cubicBezTo>
                    <a:pt x="143256" y="166756"/>
                    <a:pt x="135070" y="180634"/>
                    <a:pt x="126884" y="183295"/>
                  </a:cubicBezTo>
                  <a:cubicBezTo>
                    <a:pt x="118946" y="183143"/>
                    <a:pt x="111027" y="182449"/>
                    <a:pt x="103184" y="181204"/>
                  </a:cubicBezTo>
                  <a:lnTo>
                    <a:pt x="103184" y="181204"/>
                  </a:lnTo>
                  <a:cubicBezTo>
                    <a:pt x="103184" y="181204"/>
                    <a:pt x="101090" y="192991"/>
                    <a:pt x="99662" y="200215"/>
                  </a:cubicBezTo>
                  <a:cubicBezTo>
                    <a:pt x="98235" y="207439"/>
                    <a:pt x="98711" y="211716"/>
                    <a:pt x="113844" y="221031"/>
                  </a:cubicBezTo>
                  <a:cubicBezTo>
                    <a:pt x="128978" y="230347"/>
                    <a:pt x="91001" y="249548"/>
                    <a:pt x="66253" y="247551"/>
                  </a:cubicBezTo>
                  <a:cubicBezTo>
                    <a:pt x="41506" y="245555"/>
                    <a:pt x="13523" y="230727"/>
                    <a:pt x="5908" y="214758"/>
                  </a:cubicBezTo>
                  <a:cubicBezTo>
                    <a:pt x="-2754" y="197553"/>
                    <a:pt x="-1992" y="176451"/>
                    <a:pt x="8859" y="177022"/>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3" name="Google Shape;1114;p24">
              <a:extLst>
                <a:ext uri="{FF2B5EF4-FFF2-40B4-BE49-F238E27FC236}">
                  <a16:creationId xmlns:a16="http://schemas.microsoft.com/office/drawing/2014/main" id="{BDEFA2EF-A17B-0D81-EDE8-1C2C743F0AA5}"/>
                </a:ext>
              </a:extLst>
            </p:cNvPr>
            <p:cNvSpPr/>
            <p:nvPr/>
          </p:nvSpPr>
          <p:spPr>
            <a:xfrm>
              <a:off x="2832349" y="3948237"/>
              <a:ext cx="239208" cy="394751"/>
            </a:xfrm>
            <a:custGeom>
              <a:avLst/>
              <a:gdLst/>
              <a:ahLst/>
              <a:cxnLst/>
              <a:rect l="l" t="t" r="r" b="b"/>
              <a:pathLst>
                <a:path w="239208" h="394751" extrusionOk="0">
                  <a:moveTo>
                    <a:pt x="83308" y="3725"/>
                  </a:moveTo>
                  <a:cubicBezTo>
                    <a:pt x="78930" y="14561"/>
                    <a:pt x="90066" y="27868"/>
                    <a:pt x="119667" y="37088"/>
                  </a:cubicBezTo>
                  <a:cubicBezTo>
                    <a:pt x="149269" y="46308"/>
                    <a:pt x="151839" y="34427"/>
                    <a:pt x="151839" y="34427"/>
                  </a:cubicBezTo>
                  <a:cubicBezTo>
                    <a:pt x="171408" y="43257"/>
                    <a:pt x="190473" y="53162"/>
                    <a:pt x="208948" y="64083"/>
                  </a:cubicBezTo>
                  <a:cubicBezTo>
                    <a:pt x="226652" y="76441"/>
                    <a:pt x="234552" y="112371"/>
                    <a:pt x="236932" y="172920"/>
                  </a:cubicBezTo>
                  <a:cubicBezTo>
                    <a:pt x="239692" y="242974"/>
                    <a:pt x="239977" y="346963"/>
                    <a:pt x="237598" y="364928"/>
                  </a:cubicBezTo>
                  <a:cubicBezTo>
                    <a:pt x="237598" y="364928"/>
                    <a:pt x="204475" y="398007"/>
                    <a:pt x="161452" y="394490"/>
                  </a:cubicBezTo>
                  <a:cubicBezTo>
                    <a:pt x="118430" y="390973"/>
                    <a:pt x="47234" y="353427"/>
                    <a:pt x="30196" y="324435"/>
                  </a:cubicBezTo>
                  <a:cubicBezTo>
                    <a:pt x="30196" y="263031"/>
                    <a:pt x="37906" y="253050"/>
                    <a:pt x="27912" y="217595"/>
                  </a:cubicBezTo>
                  <a:cubicBezTo>
                    <a:pt x="5068" y="136514"/>
                    <a:pt x="-6925" y="103531"/>
                    <a:pt x="4212" y="49540"/>
                  </a:cubicBezTo>
                  <a:cubicBezTo>
                    <a:pt x="13730" y="5150"/>
                    <a:pt x="26103" y="-363"/>
                    <a:pt x="43712" y="17"/>
                  </a:cubicBezTo>
                  <a:cubicBezTo>
                    <a:pt x="56967" y="550"/>
                    <a:pt x="70185" y="1785"/>
                    <a:pt x="83308" y="3725"/>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4" name="Google Shape;1115;p24">
              <a:extLst>
                <a:ext uri="{FF2B5EF4-FFF2-40B4-BE49-F238E27FC236}">
                  <a16:creationId xmlns:a16="http://schemas.microsoft.com/office/drawing/2014/main" id="{5A8FE324-6815-AFF9-E3AE-5A49F8543365}"/>
                </a:ext>
              </a:extLst>
            </p:cNvPr>
            <p:cNvSpPr/>
            <p:nvPr/>
          </p:nvSpPr>
          <p:spPr>
            <a:xfrm>
              <a:off x="3011886" y="4098914"/>
              <a:ext cx="63391" cy="288487"/>
            </a:xfrm>
            <a:custGeom>
              <a:avLst/>
              <a:gdLst/>
              <a:ahLst/>
              <a:cxnLst/>
              <a:rect l="l" t="t" r="r" b="b"/>
              <a:pathLst>
                <a:path w="63391" h="288487" extrusionOk="0">
                  <a:moveTo>
                    <a:pt x="21226" y="268241"/>
                  </a:moveTo>
                  <a:lnTo>
                    <a:pt x="0" y="24144"/>
                  </a:lnTo>
                  <a:lnTo>
                    <a:pt x="45592" y="0"/>
                  </a:lnTo>
                  <a:lnTo>
                    <a:pt x="63391" y="14923"/>
                  </a:lnTo>
                  <a:lnTo>
                    <a:pt x="57109" y="234117"/>
                  </a:lnTo>
                  <a:lnTo>
                    <a:pt x="57109" y="234117"/>
                  </a:lnTo>
                  <a:lnTo>
                    <a:pt x="57109" y="240200"/>
                  </a:lnTo>
                  <a:lnTo>
                    <a:pt x="57109" y="240200"/>
                  </a:lnTo>
                  <a:lnTo>
                    <a:pt x="57109" y="247995"/>
                  </a:lnTo>
                  <a:cubicBezTo>
                    <a:pt x="57109" y="247995"/>
                    <a:pt x="58061" y="266435"/>
                    <a:pt x="23224" y="288488"/>
                  </a:cubicBezTo>
                  <a:cubicBezTo>
                    <a:pt x="23224" y="288488"/>
                    <a:pt x="22653" y="282689"/>
                    <a:pt x="22177" y="277271"/>
                  </a:cubicBezTo>
                  <a:lnTo>
                    <a:pt x="22177" y="277271"/>
                  </a:lnTo>
                  <a:lnTo>
                    <a:pt x="21321" y="267766"/>
                  </a:ln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5" name="Google Shape;1116;p24">
              <a:extLst>
                <a:ext uri="{FF2B5EF4-FFF2-40B4-BE49-F238E27FC236}">
                  <a16:creationId xmlns:a16="http://schemas.microsoft.com/office/drawing/2014/main" id="{F89BCC98-F4BB-0F2E-92BE-3DF57D0BF8E3}"/>
                </a:ext>
              </a:extLst>
            </p:cNvPr>
            <p:cNvSpPr/>
            <p:nvPr/>
          </p:nvSpPr>
          <p:spPr>
            <a:xfrm>
              <a:off x="2997806" y="3997207"/>
              <a:ext cx="83658" cy="135231"/>
            </a:xfrm>
            <a:custGeom>
              <a:avLst/>
              <a:gdLst/>
              <a:ahLst/>
              <a:cxnLst/>
              <a:rect l="l" t="t" r="r" b="b"/>
              <a:pathLst>
                <a:path w="83658" h="135231" extrusionOk="0">
                  <a:moveTo>
                    <a:pt x="29880" y="0"/>
                  </a:moveTo>
                  <a:cubicBezTo>
                    <a:pt x="53390" y="0"/>
                    <a:pt x="67953" y="11977"/>
                    <a:pt x="74140" y="48192"/>
                  </a:cubicBezTo>
                  <a:cubicBezTo>
                    <a:pt x="80327" y="84408"/>
                    <a:pt x="83658" y="114064"/>
                    <a:pt x="83658" y="114064"/>
                  </a:cubicBezTo>
                  <a:cubicBezTo>
                    <a:pt x="72826" y="126070"/>
                    <a:pt x="57807" y="133484"/>
                    <a:pt x="41683" y="134786"/>
                  </a:cubicBezTo>
                  <a:cubicBezTo>
                    <a:pt x="13128" y="137923"/>
                    <a:pt x="4943" y="123475"/>
                    <a:pt x="4943" y="123475"/>
                  </a:cubicBezTo>
                  <a:cubicBezTo>
                    <a:pt x="4943" y="123475"/>
                    <a:pt x="1897" y="85929"/>
                    <a:pt x="374" y="60359"/>
                  </a:cubicBezTo>
                  <a:cubicBezTo>
                    <a:pt x="-1149" y="34790"/>
                    <a:pt x="755" y="570"/>
                    <a:pt x="29880" y="0"/>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6" name="Google Shape;1117;p24">
              <a:extLst>
                <a:ext uri="{FF2B5EF4-FFF2-40B4-BE49-F238E27FC236}">
                  <a16:creationId xmlns:a16="http://schemas.microsoft.com/office/drawing/2014/main" id="{DB840AA9-AF27-6B55-2AFE-7434723D7C5A}"/>
                </a:ext>
              </a:extLst>
            </p:cNvPr>
            <p:cNvSpPr/>
            <p:nvPr/>
          </p:nvSpPr>
          <p:spPr>
            <a:xfrm>
              <a:off x="2888823" y="3761654"/>
              <a:ext cx="150557" cy="165637"/>
            </a:xfrm>
            <a:custGeom>
              <a:avLst/>
              <a:gdLst/>
              <a:ahLst/>
              <a:cxnLst/>
              <a:rect l="l" t="t" r="r" b="b"/>
              <a:pathLst>
                <a:path w="150557" h="165637" extrusionOk="0">
                  <a:moveTo>
                    <a:pt x="142099" y="68353"/>
                  </a:moveTo>
                  <a:cubicBezTo>
                    <a:pt x="142099" y="68353"/>
                    <a:pt x="178840" y="12557"/>
                    <a:pt x="99172" y="1150"/>
                  </a:cubicBezTo>
                  <a:cubicBezTo>
                    <a:pt x="42063" y="-7024"/>
                    <a:pt x="4752" y="29667"/>
                    <a:pt x="468" y="69874"/>
                  </a:cubicBezTo>
                  <a:cubicBezTo>
                    <a:pt x="-3624" y="107896"/>
                    <a:pt x="19981" y="147723"/>
                    <a:pt x="37018" y="163502"/>
                  </a:cubicBezTo>
                  <a:cubicBezTo>
                    <a:pt x="53749" y="167751"/>
                    <a:pt x="71464" y="165612"/>
                    <a:pt x="86703" y="157514"/>
                  </a:cubicBezTo>
                  <a:cubicBezTo>
                    <a:pt x="87636" y="147115"/>
                    <a:pt x="87988" y="136678"/>
                    <a:pt x="87750" y="126241"/>
                  </a:cubicBezTo>
                  <a:cubicBezTo>
                    <a:pt x="87750" y="126241"/>
                    <a:pt x="59862" y="67308"/>
                    <a:pt x="142099" y="68353"/>
                  </a:cubicBez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7" name="Google Shape;1118;p24">
              <a:extLst>
                <a:ext uri="{FF2B5EF4-FFF2-40B4-BE49-F238E27FC236}">
                  <a16:creationId xmlns:a16="http://schemas.microsoft.com/office/drawing/2014/main" id="{B650946D-9301-1413-FCFE-B35A18312331}"/>
                </a:ext>
              </a:extLst>
            </p:cNvPr>
            <p:cNvSpPr/>
            <p:nvPr/>
          </p:nvSpPr>
          <p:spPr>
            <a:xfrm>
              <a:off x="2091982" y="2625612"/>
              <a:ext cx="210167" cy="307273"/>
            </a:xfrm>
            <a:custGeom>
              <a:avLst/>
              <a:gdLst/>
              <a:ahLst/>
              <a:cxnLst/>
              <a:rect l="l" t="t" r="r" b="b"/>
              <a:pathLst>
                <a:path w="210167" h="307273" extrusionOk="0">
                  <a:moveTo>
                    <a:pt x="136175" y="10238"/>
                  </a:moveTo>
                  <a:cubicBezTo>
                    <a:pt x="127799" y="-3260"/>
                    <a:pt x="63836" y="-12100"/>
                    <a:pt x="42801" y="41986"/>
                  </a:cubicBezTo>
                  <a:cubicBezTo>
                    <a:pt x="34806" y="62517"/>
                    <a:pt x="36043" y="114987"/>
                    <a:pt x="29380" y="147875"/>
                  </a:cubicBezTo>
                  <a:cubicBezTo>
                    <a:pt x="22718" y="180764"/>
                    <a:pt x="7013" y="199489"/>
                    <a:pt x="1397" y="226199"/>
                  </a:cubicBezTo>
                  <a:cubicBezTo>
                    <a:pt x="-4219" y="252910"/>
                    <a:pt x="4919" y="297775"/>
                    <a:pt x="69452" y="305664"/>
                  </a:cubicBezTo>
                  <a:cubicBezTo>
                    <a:pt x="133985" y="313554"/>
                    <a:pt x="183670" y="290931"/>
                    <a:pt x="198709" y="270399"/>
                  </a:cubicBezTo>
                  <a:cubicBezTo>
                    <a:pt x="213748" y="249868"/>
                    <a:pt x="214224" y="206238"/>
                    <a:pt x="198709" y="182855"/>
                  </a:cubicBezTo>
                  <a:cubicBezTo>
                    <a:pt x="183194" y="159472"/>
                    <a:pt x="170916" y="140366"/>
                    <a:pt x="171297" y="109854"/>
                  </a:cubicBezTo>
                  <a:close/>
                </a:path>
              </a:pathLst>
            </a:custGeom>
            <a:solidFill>
              <a:srgbClr val="CC8B0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8" name="Google Shape;1119;p24">
              <a:extLst>
                <a:ext uri="{FF2B5EF4-FFF2-40B4-BE49-F238E27FC236}">
                  <a16:creationId xmlns:a16="http://schemas.microsoft.com/office/drawing/2014/main" id="{9308E3B1-6FF4-9734-95DC-A8A3BE78DAB3}"/>
                </a:ext>
              </a:extLst>
            </p:cNvPr>
            <p:cNvSpPr/>
            <p:nvPr/>
          </p:nvSpPr>
          <p:spPr>
            <a:xfrm>
              <a:off x="2269538" y="2847336"/>
              <a:ext cx="39152" cy="227300"/>
            </a:xfrm>
            <a:custGeom>
              <a:avLst/>
              <a:gdLst/>
              <a:ahLst/>
              <a:cxnLst/>
              <a:rect l="l" t="t" r="r" b="b"/>
              <a:pathLst>
                <a:path w="39152" h="227300" extrusionOk="0">
                  <a:moveTo>
                    <a:pt x="35145" y="14835"/>
                  </a:moveTo>
                  <a:cubicBezTo>
                    <a:pt x="35145" y="14835"/>
                    <a:pt x="50279" y="121866"/>
                    <a:pt x="21725" y="197909"/>
                  </a:cubicBezTo>
                  <a:cubicBezTo>
                    <a:pt x="-6830" y="273952"/>
                    <a:pt x="975" y="178423"/>
                    <a:pt x="975" y="178423"/>
                  </a:cubicBezTo>
                  <a:lnTo>
                    <a:pt x="7923" y="155705"/>
                  </a:lnTo>
                  <a:cubicBezTo>
                    <a:pt x="7923" y="155705"/>
                    <a:pt x="13634" y="68446"/>
                    <a:pt x="11255" y="47059"/>
                  </a:cubicBezTo>
                  <a:cubicBezTo>
                    <a:pt x="8875" y="25672"/>
                    <a:pt x="9446" y="7231"/>
                    <a:pt x="7923" y="5520"/>
                  </a:cubicBezTo>
                  <a:cubicBezTo>
                    <a:pt x="6400" y="3809"/>
                    <a:pt x="13539" y="387"/>
                    <a:pt x="16585" y="7"/>
                  </a:cubicBezTo>
                  <a:cubicBezTo>
                    <a:pt x="19631" y="-373"/>
                    <a:pt x="35145" y="14835"/>
                    <a:pt x="35145" y="14835"/>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59" name="Google Shape;1120;p24">
              <a:extLst>
                <a:ext uri="{FF2B5EF4-FFF2-40B4-BE49-F238E27FC236}">
                  <a16:creationId xmlns:a16="http://schemas.microsoft.com/office/drawing/2014/main" id="{4939F899-DC3B-BC01-5444-2F722D7F006C}"/>
                </a:ext>
              </a:extLst>
            </p:cNvPr>
            <p:cNvSpPr/>
            <p:nvPr/>
          </p:nvSpPr>
          <p:spPr>
            <a:xfrm>
              <a:off x="2185896" y="2622782"/>
              <a:ext cx="100407" cy="124097"/>
            </a:xfrm>
            <a:custGeom>
              <a:avLst/>
              <a:gdLst/>
              <a:ahLst/>
              <a:cxnLst/>
              <a:rect l="l" t="t" r="r" b="b"/>
              <a:pathLst>
                <a:path w="100407" h="124097" extrusionOk="0">
                  <a:moveTo>
                    <a:pt x="0" y="3657"/>
                  </a:moveTo>
                  <a:cubicBezTo>
                    <a:pt x="0" y="3657"/>
                    <a:pt x="48162" y="-10126"/>
                    <a:pt x="77288" y="15824"/>
                  </a:cubicBezTo>
                  <a:cubicBezTo>
                    <a:pt x="96918" y="33855"/>
                    <a:pt x="104879" y="61297"/>
                    <a:pt x="97942" y="87019"/>
                  </a:cubicBezTo>
                  <a:cubicBezTo>
                    <a:pt x="94040" y="102227"/>
                    <a:pt x="86235" y="122949"/>
                    <a:pt x="74147" y="124090"/>
                  </a:cubicBezTo>
                  <a:cubicBezTo>
                    <a:pt x="62059" y="125230"/>
                    <a:pt x="0" y="3657"/>
                    <a:pt x="0" y="3657"/>
                  </a:cubicBezTo>
                  <a:close/>
                </a:path>
              </a:pathLst>
            </a:custGeom>
            <a:solidFill>
              <a:srgbClr val="CC8B0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0" name="Google Shape;1121;p24">
              <a:extLst>
                <a:ext uri="{FF2B5EF4-FFF2-40B4-BE49-F238E27FC236}">
                  <a16:creationId xmlns:a16="http://schemas.microsoft.com/office/drawing/2014/main" id="{4DFFABB1-BB94-6120-DFF6-D60851905D14}"/>
                </a:ext>
              </a:extLst>
            </p:cNvPr>
            <p:cNvSpPr/>
            <p:nvPr/>
          </p:nvSpPr>
          <p:spPr>
            <a:xfrm>
              <a:off x="2142363" y="2757613"/>
              <a:ext cx="124104" cy="138364"/>
            </a:xfrm>
            <a:custGeom>
              <a:avLst/>
              <a:gdLst/>
              <a:ahLst/>
              <a:cxnLst/>
              <a:rect l="l" t="t" r="r" b="b"/>
              <a:pathLst>
                <a:path w="124104" h="138364" extrusionOk="0">
                  <a:moveTo>
                    <a:pt x="25163" y="0"/>
                  </a:moveTo>
                  <a:cubicBezTo>
                    <a:pt x="25163" y="0"/>
                    <a:pt x="28304" y="53515"/>
                    <a:pt x="27352" y="57032"/>
                  </a:cubicBezTo>
                  <a:cubicBezTo>
                    <a:pt x="26400" y="60549"/>
                    <a:pt x="6221" y="64826"/>
                    <a:pt x="606" y="69484"/>
                  </a:cubicBezTo>
                  <a:cubicBezTo>
                    <a:pt x="-5010" y="74142"/>
                    <a:pt x="29826" y="128513"/>
                    <a:pt x="47530" y="136592"/>
                  </a:cubicBezTo>
                  <a:cubicBezTo>
                    <a:pt x="65234" y="144671"/>
                    <a:pt x="119964" y="124045"/>
                    <a:pt x="123676" y="96860"/>
                  </a:cubicBezTo>
                  <a:cubicBezTo>
                    <a:pt x="127198" y="71766"/>
                    <a:pt x="108066" y="52279"/>
                    <a:pt x="100642" y="45531"/>
                  </a:cubicBezTo>
                  <a:cubicBezTo>
                    <a:pt x="95603" y="45179"/>
                    <a:pt x="90547" y="45179"/>
                    <a:pt x="85508" y="45531"/>
                  </a:cubicBezTo>
                  <a:lnTo>
                    <a:pt x="83890" y="19486"/>
                  </a:lnTo>
                  <a:cubicBezTo>
                    <a:pt x="60475" y="11977"/>
                    <a:pt x="25163" y="0"/>
                    <a:pt x="25163" y="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1" name="Google Shape;1122;p24">
              <a:extLst>
                <a:ext uri="{FF2B5EF4-FFF2-40B4-BE49-F238E27FC236}">
                  <a16:creationId xmlns:a16="http://schemas.microsoft.com/office/drawing/2014/main" id="{582AF7A1-FE76-8DA4-74D6-02DF88586592}"/>
                </a:ext>
              </a:extLst>
            </p:cNvPr>
            <p:cNvSpPr/>
            <p:nvPr/>
          </p:nvSpPr>
          <p:spPr>
            <a:xfrm>
              <a:off x="2121718" y="2803072"/>
              <a:ext cx="180978" cy="208003"/>
            </a:xfrm>
            <a:custGeom>
              <a:avLst/>
              <a:gdLst/>
              <a:ahLst/>
              <a:cxnLst/>
              <a:rect l="l" t="t" r="r" b="b"/>
              <a:pathLst>
                <a:path w="180978" h="208003" extrusionOk="0">
                  <a:moveTo>
                    <a:pt x="38384" y="17181"/>
                  </a:moveTo>
                  <a:cubicBezTo>
                    <a:pt x="23345" y="19557"/>
                    <a:pt x="6117" y="27542"/>
                    <a:pt x="3738" y="36192"/>
                  </a:cubicBezTo>
                  <a:cubicBezTo>
                    <a:pt x="-2445" y="65896"/>
                    <a:pt x="-938" y="96684"/>
                    <a:pt x="8116" y="125637"/>
                  </a:cubicBezTo>
                  <a:cubicBezTo>
                    <a:pt x="21156" y="160046"/>
                    <a:pt x="29913" y="182004"/>
                    <a:pt x="37432" y="196832"/>
                  </a:cubicBezTo>
                  <a:cubicBezTo>
                    <a:pt x="37432" y="196832"/>
                    <a:pt x="102632" y="224778"/>
                    <a:pt x="155268" y="192270"/>
                  </a:cubicBezTo>
                  <a:cubicBezTo>
                    <a:pt x="155268" y="192270"/>
                    <a:pt x="158789" y="155294"/>
                    <a:pt x="159075" y="135238"/>
                  </a:cubicBezTo>
                  <a:cubicBezTo>
                    <a:pt x="207618" y="92939"/>
                    <a:pt x="166118" y="40849"/>
                    <a:pt x="125000" y="356"/>
                  </a:cubicBezTo>
                  <a:cubicBezTo>
                    <a:pt x="120062" y="-119"/>
                    <a:pt x="115089" y="-119"/>
                    <a:pt x="110151" y="356"/>
                  </a:cubicBezTo>
                  <a:cubicBezTo>
                    <a:pt x="110151" y="356"/>
                    <a:pt x="146892" y="43606"/>
                    <a:pt x="121383" y="68225"/>
                  </a:cubicBezTo>
                  <a:cubicBezTo>
                    <a:pt x="66748" y="51495"/>
                    <a:pt x="55898" y="26971"/>
                    <a:pt x="38384" y="17181"/>
                  </a:cubicBezTo>
                  <a:close/>
                </a:path>
              </a:pathLst>
            </a:custGeom>
            <a:solidFill>
              <a:srgbClr val="F4F4F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2" name="Google Shape;1123;p24">
              <a:extLst>
                <a:ext uri="{FF2B5EF4-FFF2-40B4-BE49-F238E27FC236}">
                  <a16:creationId xmlns:a16="http://schemas.microsoft.com/office/drawing/2014/main" id="{A97D458E-6FD1-36E1-AB02-654A267E98F6}"/>
                </a:ext>
              </a:extLst>
            </p:cNvPr>
            <p:cNvSpPr/>
            <p:nvPr/>
          </p:nvSpPr>
          <p:spPr>
            <a:xfrm>
              <a:off x="2137334" y="2632700"/>
              <a:ext cx="133195" cy="163980"/>
            </a:xfrm>
            <a:custGeom>
              <a:avLst/>
              <a:gdLst/>
              <a:ahLst/>
              <a:cxnLst/>
              <a:rect l="l" t="t" r="r" b="b"/>
              <a:pathLst>
                <a:path w="133195" h="163980" extrusionOk="0">
                  <a:moveTo>
                    <a:pt x="130419" y="58471"/>
                  </a:moveTo>
                  <a:lnTo>
                    <a:pt x="130419" y="58471"/>
                  </a:lnTo>
                  <a:cubicBezTo>
                    <a:pt x="124993" y="24061"/>
                    <a:pt x="100056" y="-1888"/>
                    <a:pt x="64553" y="108"/>
                  </a:cubicBezTo>
                  <a:cubicBezTo>
                    <a:pt x="26762" y="2399"/>
                    <a:pt x="-2053" y="34793"/>
                    <a:pt x="115" y="72539"/>
                  </a:cubicBezTo>
                  <a:cubicBezTo>
                    <a:pt x="1384" y="93736"/>
                    <a:pt x="12514" y="113117"/>
                    <a:pt x="30192" y="124913"/>
                  </a:cubicBezTo>
                  <a:cubicBezTo>
                    <a:pt x="31439" y="130103"/>
                    <a:pt x="33258" y="135141"/>
                    <a:pt x="35618" y="139932"/>
                  </a:cubicBezTo>
                  <a:cubicBezTo>
                    <a:pt x="48277" y="154570"/>
                    <a:pt x="81686" y="163885"/>
                    <a:pt x="92727" y="163980"/>
                  </a:cubicBezTo>
                  <a:cubicBezTo>
                    <a:pt x="102245" y="163980"/>
                    <a:pt x="110526" y="155235"/>
                    <a:pt x="119473" y="140407"/>
                  </a:cubicBezTo>
                  <a:cubicBezTo>
                    <a:pt x="138033" y="109610"/>
                    <a:pt x="133369" y="75485"/>
                    <a:pt x="130419" y="58471"/>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3" name="Google Shape;1124;p24">
              <a:extLst>
                <a:ext uri="{FF2B5EF4-FFF2-40B4-BE49-F238E27FC236}">
                  <a16:creationId xmlns:a16="http://schemas.microsoft.com/office/drawing/2014/main" id="{9E89D45C-491D-1E81-8D89-F9B31E7A933A}"/>
                </a:ext>
              </a:extLst>
            </p:cNvPr>
            <p:cNvSpPr/>
            <p:nvPr/>
          </p:nvSpPr>
          <p:spPr>
            <a:xfrm>
              <a:off x="2131362" y="2631771"/>
              <a:ext cx="133630" cy="125556"/>
            </a:xfrm>
            <a:custGeom>
              <a:avLst/>
              <a:gdLst/>
              <a:ahLst/>
              <a:cxnLst/>
              <a:rect l="l" t="t" r="r" b="b"/>
              <a:pathLst>
                <a:path w="133630" h="125556" extrusionOk="0">
                  <a:moveTo>
                    <a:pt x="59484" y="1702"/>
                  </a:moveTo>
                  <a:cubicBezTo>
                    <a:pt x="34546" y="6549"/>
                    <a:pt x="14082" y="13583"/>
                    <a:pt x="7324" y="38012"/>
                  </a:cubicBezTo>
                  <a:cubicBezTo>
                    <a:pt x="2660" y="54837"/>
                    <a:pt x="-3432" y="86965"/>
                    <a:pt x="2375" y="100462"/>
                  </a:cubicBezTo>
                  <a:lnTo>
                    <a:pt x="5991" y="109968"/>
                  </a:lnTo>
                  <a:lnTo>
                    <a:pt x="36164" y="125557"/>
                  </a:lnTo>
                  <a:cubicBezTo>
                    <a:pt x="36164" y="125557"/>
                    <a:pt x="50251" y="113770"/>
                    <a:pt x="45682" y="79456"/>
                  </a:cubicBezTo>
                  <a:cubicBezTo>
                    <a:pt x="45808" y="74807"/>
                    <a:pt x="47261" y="70283"/>
                    <a:pt x="49870" y="66433"/>
                  </a:cubicBezTo>
                  <a:cubicBezTo>
                    <a:pt x="51779" y="63173"/>
                    <a:pt x="53189" y="59646"/>
                    <a:pt x="54058" y="55977"/>
                  </a:cubicBezTo>
                  <a:cubicBezTo>
                    <a:pt x="57624" y="46681"/>
                    <a:pt x="64649" y="39124"/>
                    <a:pt x="73666" y="34875"/>
                  </a:cubicBezTo>
                  <a:cubicBezTo>
                    <a:pt x="96129" y="22233"/>
                    <a:pt x="129062" y="33164"/>
                    <a:pt x="133631" y="37727"/>
                  </a:cubicBezTo>
                  <a:cubicBezTo>
                    <a:pt x="120538" y="9734"/>
                    <a:pt x="89617" y="-5285"/>
                    <a:pt x="59484" y="1702"/>
                  </a:cubicBezTo>
                  <a:close/>
                </a:path>
              </a:pathLst>
            </a:custGeom>
            <a:solidFill>
              <a:srgbClr val="CC8B0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4" name="Google Shape;1125;p24">
              <a:extLst>
                <a:ext uri="{FF2B5EF4-FFF2-40B4-BE49-F238E27FC236}">
                  <a16:creationId xmlns:a16="http://schemas.microsoft.com/office/drawing/2014/main" id="{373C7C2A-EB84-5AD0-6641-0B09BB480B4A}"/>
                </a:ext>
              </a:extLst>
            </p:cNvPr>
            <p:cNvSpPr/>
            <p:nvPr/>
          </p:nvSpPr>
          <p:spPr>
            <a:xfrm>
              <a:off x="2137527" y="3718507"/>
              <a:ext cx="105640" cy="80438"/>
            </a:xfrm>
            <a:custGeom>
              <a:avLst/>
              <a:gdLst/>
              <a:ahLst/>
              <a:cxnLst/>
              <a:rect l="l" t="t" r="r" b="b"/>
              <a:pathLst>
                <a:path w="105640" h="80438" extrusionOk="0">
                  <a:moveTo>
                    <a:pt x="8202" y="3"/>
                  </a:moveTo>
                  <a:cubicBezTo>
                    <a:pt x="20862" y="10269"/>
                    <a:pt x="40469" y="3139"/>
                    <a:pt x="41421" y="4090"/>
                  </a:cubicBezTo>
                  <a:cubicBezTo>
                    <a:pt x="56092" y="16761"/>
                    <a:pt x="71439" y="28623"/>
                    <a:pt x="87394" y="39640"/>
                  </a:cubicBezTo>
                  <a:cubicBezTo>
                    <a:pt x="95294" y="45818"/>
                    <a:pt x="107572" y="54088"/>
                    <a:pt x="105383" y="65970"/>
                  </a:cubicBezTo>
                  <a:cubicBezTo>
                    <a:pt x="101386" y="87167"/>
                    <a:pt x="67310" y="80608"/>
                    <a:pt x="54461" y="74145"/>
                  </a:cubicBezTo>
                  <a:cubicBezTo>
                    <a:pt x="41611" y="67681"/>
                    <a:pt x="31141" y="56845"/>
                    <a:pt x="19053" y="49335"/>
                  </a:cubicBezTo>
                  <a:cubicBezTo>
                    <a:pt x="10392" y="44012"/>
                    <a:pt x="1825" y="41161"/>
                    <a:pt x="17" y="30325"/>
                  </a:cubicBezTo>
                  <a:cubicBezTo>
                    <a:pt x="-364" y="23386"/>
                    <a:pt x="5823" y="-283"/>
                    <a:pt x="8202" y="3"/>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5" name="Google Shape;1126;p24">
              <a:extLst>
                <a:ext uri="{FF2B5EF4-FFF2-40B4-BE49-F238E27FC236}">
                  <a16:creationId xmlns:a16="http://schemas.microsoft.com/office/drawing/2014/main" id="{7797C9D0-D495-2536-8E20-1B21FFAF99B6}"/>
                </a:ext>
              </a:extLst>
            </p:cNvPr>
            <p:cNvSpPr/>
            <p:nvPr/>
          </p:nvSpPr>
          <p:spPr>
            <a:xfrm>
              <a:off x="2137841" y="3744079"/>
              <a:ext cx="105259" cy="54863"/>
            </a:xfrm>
            <a:custGeom>
              <a:avLst/>
              <a:gdLst/>
              <a:ahLst/>
              <a:cxnLst/>
              <a:rect l="l" t="t" r="r" b="b"/>
              <a:pathLst>
                <a:path w="105259" h="54863" extrusionOk="0">
                  <a:moveTo>
                    <a:pt x="369" y="0"/>
                  </a:moveTo>
                  <a:cubicBezTo>
                    <a:pt x="1987" y="10456"/>
                    <a:pt x="10458" y="13308"/>
                    <a:pt x="19405" y="19011"/>
                  </a:cubicBezTo>
                  <a:cubicBezTo>
                    <a:pt x="31779" y="26615"/>
                    <a:pt x="42629" y="38021"/>
                    <a:pt x="55479" y="44200"/>
                  </a:cubicBezTo>
                  <a:cubicBezTo>
                    <a:pt x="68329" y="50379"/>
                    <a:pt x="96883" y="56082"/>
                    <a:pt x="105259" y="40968"/>
                  </a:cubicBezTo>
                  <a:cubicBezTo>
                    <a:pt x="100690" y="61405"/>
                    <a:pt x="67186" y="55036"/>
                    <a:pt x="54527" y="48573"/>
                  </a:cubicBezTo>
                  <a:cubicBezTo>
                    <a:pt x="41868" y="42109"/>
                    <a:pt x="31208" y="31273"/>
                    <a:pt x="19119" y="23763"/>
                  </a:cubicBezTo>
                  <a:cubicBezTo>
                    <a:pt x="10458" y="18440"/>
                    <a:pt x="1891" y="15589"/>
                    <a:pt x="83" y="4753"/>
                  </a:cubicBezTo>
                  <a:cubicBezTo>
                    <a:pt x="-89" y="3165"/>
                    <a:pt x="7" y="1559"/>
                    <a:pt x="369"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6" name="Google Shape;1127;p24">
              <a:extLst>
                <a:ext uri="{FF2B5EF4-FFF2-40B4-BE49-F238E27FC236}">
                  <a16:creationId xmlns:a16="http://schemas.microsoft.com/office/drawing/2014/main" id="{388F12F3-6E0C-A389-07AE-188ECD89AEDB}"/>
                </a:ext>
              </a:extLst>
            </p:cNvPr>
            <p:cNvSpPr/>
            <p:nvPr/>
          </p:nvSpPr>
          <p:spPr>
            <a:xfrm>
              <a:off x="2226539" y="3701115"/>
              <a:ext cx="96273" cy="74358"/>
            </a:xfrm>
            <a:custGeom>
              <a:avLst/>
              <a:gdLst/>
              <a:ahLst/>
              <a:cxnLst/>
              <a:rect l="l" t="t" r="r" b="b"/>
              <a:pathLst>
                <a:path w="96273" h="74358" extrusionOk="0">
                  <a:moveTo>
                    <a:pt x="7519" y="0"/>
                  </a:moveTo>
                  <a:cubicBezTo>
                    <a:pt x="19132" y="9505"/>
                    <a:pt x="36074" y="4087"/>
                    <a:pt x="37407" y="4943"/>
                  </a:cubicBezTo>
                  <a:cubicBezTo>
                    <a:pt x="50869" y="16473"/>
                    <a:pt x="64979" y="27233"/>
                    <a:pt x="79667" y="37166"/>
                  </a:cubicBezTo>
                  <a:cubicBezTo>
                    <a:pt x="86806" y="42774"/>
                    <a:pt x="98037" y="50378"/>
                    <a:pt x="96039" y="61215"/>
                  </a:cubicBezTo>
                  <a:cubicBezTo>
                    <a:pt x="92422" y="80225"/>
                    <a:pt x="61202" y="74712"/>
                    <a:pt x="49495" y="68724"/>
                  </a:cubicBezTo>
                  <a:cubicBezTo>
                    <a:pt x="37787" y="62735"/>
                    <a:pt x="28079" y="52945"/>
                    <a:pt x="16942" y="46006"/>
                  </a:cubicBezTo>
                  <a:cubicBezTo>
                    <a:pt x="9042" y="41158"/>
                    <a:pt x="1237" y="38592"/>
                    <a:pt x="0" y="28516"/>
                  </a:cubicBezTo>
                  <a:cubicBezTo>
                    <a:pt x="386" y="18574"/>
                    <a:pt x="2954" y="8840"/>
                    <a:pt x="7519" y="0"/>
                  </a:cubicBezTo>
                  <a:close/>
                </a:path>
              </a:pathLst>
            </a:custGeom>
            <a:solidFill>
              <a:srgbClr val="3822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7" name="Google Shape;1128;p24">
              <a:extLst>
                <a:ext uri="{FF2B5EF4-FFF2-40B4-BE49-F238E27FC236}">
                  <a16:creationId xmlns:a16="http://schemas.microsoft.com/office/drawing/2014/main" id="{935FF279-2F12-9FCE-A615-607DD220894A}"/>
                </a:ext>
              </a:extLst>
            </p:cNvPr>
            <p:cNvSpPr/>
            <p:nvPr/>
          </p:nvSpPr>
          <p:spPr>
            <a:xfrm>
              <a:off x="2226484" y="3725354"/>
              <a:ext cx="95903" cy="50071"/>
            </a:xfrm>
            <a:custGeom>
              <a:avLst/>
              <a:gdLst/>
              <a:ahLst/>
              <a:cxnLst/>
              <a:rect l="l" t="t" r="r" b="b"/>
              <a:pathLst>
                <a:path w="95903" h="50071" extrusionOk="0">
                  <a:moveTo>
                    <a:pt x="245" y="0"/>
                  </a:moveTo>
                  <a:cubicBezTo>
                    <a:pt x="1768" y="9505"/>
                    <a:pt x="9763" y="12262"/>
                    <a:pt x="17283" y="17110"/>
                  </a:cubicBezTo>
                  <a:cubicBezTo>
                    <a:pt x="28609" y="24144"/>
                    <a:pt x="38604" y="34219"/>
                    <a:pt x="50311" y="40208"/>
                  </a:cubicBezTo>
                  <a:cubicBezTo>
                    <a:pt x="62018" y="46196"/>
                    <a:pt x="88384" y="51139"/>
                    <a:pt x="95903" y="37261"/>
                  </a:cubicBezTo>
                  <a:cubicBezTo>
                    <a:pt x="91810" y="56272"/>
                    <a:pt x="61162" y="50093"/>
                    <a:pt x="49549" y="44200"/>
                  </a:cubicBezTo>
                  <a:cubicBezTo>
                    <a:pt x="37937" y="38307"/>
                    <a:pt x="28134" y="28421"/>
                    <a:pt x="16997" y="21482"/>
                  </a:cubicBezTo>
                  <a:cubicBezTo>
                    <a:pt x="9097" y="16634"/>
                    <a:pt x="1292" y="14068"/>
                    <a:pt x="55" y="3992"/>
                  </a:cubicBezTo>
                  <a:cubicBezTo>
                    <a:pt x="-59" y="2661"/>
                    <a:pt x="5" y="1321"/>
                    <a:pt x="245" y="0"/>
                  </a:cubicBezTo>
                  <a:close/>
                </a:path>
              </a:pathLst>
            </a:custGeom>
            <a:solidFill>
              <a:srgbClr val="757B8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8" name="Google Shape;1129;p24">
              <a:extLst>
                <a:ext uri="{FF2B5EF4-FFF2-40B4-BE49-F238E27FC236}">
                  <a16:creationId xmlns:a16="http://schemas.microsoft.com/office/drawing/2014/main" id="{A7598870-7C58-7BFC-A616-74BED832BCE7}"/>
                </a:ext>
              </a:extLst>
            </p:cNvPr>
            <p:cNvSpPr/>
            <p:nvPr/>
          </p:nvSpPr>
          <p:spPr>
            <a:xfrm>
              <a:off x="2101518" y="3008174"/>
              <a:ext cx="205910" cy="717579"/>
            </a:xfrm>
            <a:custGeom>
              <a:avLst/>
              <a:gdLst/>
              <a:ahLst/>
              <a:cxnLst/>
              <a:rect l="l" t="t" r="r" b="b"/>
              <a:pathLst>
                <a:path w="205910" h="717579" extrusionOk="0">
                  <a:moveTo>
                    <a:pt x="200595" y="106555"/>
                  </a:moveTo>
                  <a:cubicBezTo>
                    <a:pt x="194980" y="63115"/>
                    <a:pt x="178989" y="0"/>
                    <a:pt x="178989" y="0"/>
                  </a:cubicBezTo>
                  <a:cubicBezTo>
                    <a:pt x="163827" y="7043"/>
                    <a:pt x="147437" y="11083"/>
                    <a:pt x="130732" y="11882"/>
                  </a:cubicBezTo>
                  <a:cubicBezTo>
                    <a:pt x="106230" y="11825"/>
                    <a:pt x="81788" y="9467"/>
                    <a:pt x="57727" y="4848"/>
                  </a:cubicBezTo>
                  <a:cubicBezTo>
                    <a:pt x="49855" y="18526"/>
                    <a:pt x="41277" y="31786"/>
                    <a:pt x="32028" y="44580"/>
                  </a:cubicBezTo>
                  <a:cubicBezTo>
                    <a:pt x="19464" y="61975"/>
                    <a:pt x="-4998" y="100091"/>
                    <a:pt x="904" y="166629"/>
                  </a:cubicBezTo>
                  <a:cubicBezTo>
                    <a:pt x="4806" y="210163"/>
                    <a:pt x="29458" y="394758"/>
                    <a:pt x="29458" y="394758"/>
                  </a:cubicBezTo>
                  <a:cubicBezTo>
                    <a:pt x="19982" y="425830"/>
                    <a:pt x="14951" y="458092"/>
                    <a:pt x="14515" y="490572"/>
                  </a:cubicBezTo>
                  <a:cubicBezTo>
                    <a:pt x="16767" y="529163"/>
                    <a:pt x="21857" y="567546"/>
                    <a:pt x="29744" y="605396"/>
                  </a:cubicBezTo>
                  <a:lnTo>
                    <a:pt x="44307" y="709955"/>
                  </a:lnTo>
                  <a:cubicBezTo>
                    <a:pt x="44307" y="709955"/>
                    <a:pt x="63343" y="723928"/>
                    <a:pt x="77525" y="714043"/>
                  </a:cubicBezTo>
                  <a:lnTo>
                    <a:pt x="75812" y="611385"/>
                  </a:lnTo>
                  <a:cubicBezTo>
                    <a:pt x="77430" y="586291"/>
                    <a:pt x="79905" y="549220"/>
                    <a:pt x="81523" y="525837"/>
                  </a:cubicBezTo>
                  <a:cubicBezTo>
                    <a:pt x="84188" y="487340"/>
                    <a:pt x="91041" y="426125"/>
                    <a:pt x="93040" y="410917"/>
                  </a:cubicBezTo>
                  <a:cubicBezTo>
                    <a:pt x="95039" y="395708"/>
                    <a:pt x="99988" y="368903"/>
                    <a:pt x="102558" y="338961"/>
                  </a:cubicBezTo>
                  <a:cubicBezTo>
                    <a:pt x="105128" y="309019"/>
                    <a:pt x="116169" y="156933"/>
                    <a:pt x="116169" y="156933"/>
                  </a:cubicBezTo>
                  <a:lnTo>
                    <a:pt x="117787" y="185449"/>
                  </a:lnTo>
                  <a:cubicBezTo>
                    <a:pt x="117787" y="185449"/>
                    <a:pt x="119215" y="231741"/>
                    <a:pt x="125878" y="288773"/>
                  </a:cubicBezTo>
                  <a:cubicBezTo>
                    <a:pt x="132540" y="345805"/>
                    <a:pt x="134920" y="371089"/>
                    <a:pt x="134920" y="371089"/>
                  </a:cubicBezTo>
                  <a:cubicBezTo>
                    <a:pt x="128461" y="382524"/>
                    <a:pt x="123865" y="394910"/>
                    <a:pt x="121309" y="407780"/>
                  </a:cubicBezTo>
                  <a:cubicBezTo>
                    <a:pt x="120167" y="420042"/>
                    <a:pt x="105985" y="517567"/>
                    <a:pt x="114456" y="567185"/>
                  </a:cubicBezTo>
                  <a:lnTo>
                    <a:pt x="131779" y="693321"/>
                  </a:lnTo>
                  <a:cubicBezTo>
                    <a:pt x="140538" y="699338"/>
                    <a:pt x="151655" y="700783"/>
                    <a:pt x="161666" y="697218"/>
                  </a:cubicBezTo>
                  <a:lnTo>
                    <a:pt x="171850" y="570131"/>
                  </a:lnTo>
                  <a:cubicBezTo>
                    <a:pt x="178704" y="521749"/>
                    <a:pt x="193171" y="419186"/>
                    <a:pt x="195360" y="405879"/>
                  </a:cubicBezTo>
                  <a:cubicBezTo>
                    <a:pt x="200276" y="379007"/>
                    <a:pt x="203171" y="351812"/>
                    <a:pt x="204022" y="324513"/>
                  </a:cubicBezTo>
                  <a:cubicBezTo>
                    <a:pt x="207394" y="251863"/>
                    <a:pt x="206250" y="179071"/>
                    <a:pt x="200595" y="106555"/>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69" name="Google Shape;1130;p24">
              <a:extLst>
                <a:ext uri="{FF2B5EF4-FFF2-40B4-BE49-F238E27FC236}">
                  <a16:creationId xmlns:a16="http://schemas.microsoft.com/office/drawing/2014/main" id="{136DBA7B-1660-340B-8456-F0B7580BFFCF}"/>
                </a:ext>
              </a:extLst>
            </p:cNvPr>
            <p:cNvSpPr/>
            <p:nvPr/>
          </p:nvSpPr>
          <p:spPr>
            <a:xfrm>
              <a:off x="2096876" y="2994106"/>
              <a:ext cx="219176" cy="477454"/>
            </a:xfrm>
            <a:custGeom>
              <a:avLst/>
              <a:gdLst/>
              <a:ahLst/>
              <a:cxnLst/>
              <a:rect l="l" t="t" r="r" b="b"/>
              <a:pathLst>
                <a:path w="219176" h="477454" extrusionOk="0">
                  <a:moveTo>
                    <a:pt x="62274" y="5418"/>
                  </a:moveTo>
                  <a:lnTo>
                    <a:pt x="24773" y="80606"/>
                  </a:lnTo>
                  <a:cubicBezTo>
                    <a:pt x="24773" y="80606"/>
                    <a:pt x="-32337" y="164158"/>
                    <a:pt x="26867" y="378979"/>
                  </a:cubicBezTo>
                  <a:lnTo>
                    <a:pt x="15730" y="445516"/>
                  </a:lnTo>
                  <a:cubicBezTo>
                    <a:pt x="15730" y="445516"/>
                    <a:pt x="127855" y="517377"/>
                    <a:pt x="202953" y="445516"/>
                  </a:cubicBezTo>
                  <a:cubicBezTo>
                    <a:pt x="202953" y="445516"/>
                    <a:pt x="228938" y="247044"/>
                    <a:pt x="215137" y="155508"/>
                  </a:cubicBezTo>
                  <a:cubicBezTo>
                    <a:pt x="207420" y="102867"/>
                    <a:pt x="195743" y="50882"/>
                    <a:pt x="180205" y="0"/>
                  </a:cubicBezTo>
                  <a:cubicBezTo>
                    <a:pt x="180205" y="0"/>
                    <a:pt x="161835" y="20246"/>
                    <a:pt x="67224" y="6844"/>
                  </a:cubicBezTo>
                </a:path>
              </a:pathLst>
            </a:custGeom>
            <a:solidFill>
              <a:schemeClr val="accent1"/>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0" name="Google Shape;1131;p24">
              <a:extLst>
                <a:ext uri="{FF2B5EF4-FFF2-40B4-BE49-F238E27FC236}">
                  <a16:creationId xmlns:a16="http://schemas.microsoft.com/office/drawing/2014/main" id="{098F08E0-A542-7119-20AE-5AFFA2F9818B}"/>
                </a:ext>
              </a:extLst>
            </p:cNvPr>
            <p:cNvSpPr/>
            <p:nvPr/>
          </p:nvSpPr>
          <p:spPr>
            <a:xfrm>
              <a:off x="2115642" y="2850934"/>
              <a:ext cx="316003" cy="274536"/>
            </a:xfrm>
            <a:custGeom>
              <a:avLst/>
              <a:gdLst/>
              <a:ahLst/>
              <a:cxnLst/>
              <a:rect l="l" t="t" r="r" b="b"/>
              <a:pathLst>
                <a:path w="316003" h="274536" extrusionOk="0">
                  <a:moveTo>
                    <a:pt x="278037" y="202010"/>
                  </a:moveTo>
                  <a:cubicBezTo>
                    <a:pt x="268463" y="202400"/>
                    <a:pt x="258924" y="203417"/>
                    <a:pt x="249482" y="205052"/>
                  </a:cubicBezTo>
                  <a:cubicBezTo>
                    <a:pt x="240488" y="207875"/>
                    <a:pt x="231117" y="209320"/>
                    <a:pt x="221689" y="209329"/>
                  </a:cubicBezTo>
                  <a:cubicBezTo>
                    <a:pt x="211410" y="209329"/>
                    <a:pt x="182760" y="195071"/>
                    <a:pt x="158203" y="177867"/>
                  </a:cubicBezTo>
                  <a:cubicBezTo>
                    <a:pt x="131540" y="157867"/>
                    <a:pt x="108492" y="133467"/>
                    <a:pt x="90052" y="105721"/>
                  </a:cubicBezTo>
                  <a:cubicBezTo>
                    <a:pt x="70714" y="76112"/>
                    <a:pt x="53873" y="44963"/>
                    <a:pt x="39701" y="12568"/>
                  </a:cubicBezTo>
                  <a:cubicBezTo>
                    <a:pt x="31706" y="-10435"/>
                    <a:pt x="31896" y="5249"/>
                    <a:pt x="18285" y="4869"/>
                  </a:cubicBezTo>
                  <a:cubicBezTo>
                    <a:pt x="2199" y="4869"/>
                    <a:pt x="-6367" y="10382"/>
                    <a:pt x="5626" y="41655"/>
                  </a:cubicBezTo>
                  <a:cubicBezTo>
                    <a:pt x="17624" y="74011"/>
                    <a:pt x="34368" y="104419"/>
                    <a:pt x="55311" y="131861"/>
                  </a:cubicBezTo>
                  <a:cubicBezTo>
                    <a:pt x="74979" y="159540"/>
                    <a:pt x="99215" y="183675"/>
                    <a:pt x="126983" y="203246"/>
                  </a:cubicBezTo>
                  <a:cubicBezTo>
                    <a:pt x="151440" y="220356"/>
                    <a:pt x="177868" y="234452"/>
                    <a:pt x="205699" y="245260"/>
                  </a:cubicBezTo>
                  <a:cubicBezTo>
                    <a:pt x="213694" y="248492"/>
                    <a:pt x="218834" y="252959"/>
                    <a:pt x="233301" y="260944"/>
                  </a:cubicBezTo>
                  <a:cubicBezTo>
                    <a:pt x="247832" y="269251"/>
                    <a:pt x="264161" y="273918"/>
                    <a:pt x="280892" y="274536"/>
                  </a:cubicBezTo>
                  <a:cubicBezTo>
                    <a:pt x="294789" y="274536"/>
                    <a:pt x="299929" y="271875"/>
                    <a:pt x="300881" y="269023"/>
                  </a:cubicBezTo>
                  <a:cubicBezTo>
                    <a:pt x="301832" y="266171"/>
                    <a:pt x="299643" y="263035"/>
                    <a:pt x="293266" y="262465"/>
                  </a:cubicBezTo>
                  <a:cubicBezTo>
                    <a:pt x="283123" y="262312"/>
                    <a:pt x="273092" y="260316"/>
                    <a:pt x="263664" y="256571"/>
                  </a:cubicBezTo>
                  <a:cubicBezTo>
                    <a:pt x="263664" y="256571"/>
                    <a:pt x="277466" y="258567"/>
                    <a:pt x="285842" y="258947"/>
                  </a:cubicBezTo>
                  <a:cubicBezTo>
                    <a:pt x="293341" y="259394"/>
                    <a:pt x="300865" y="258814"/>
                    <a:pt x="308210" y="257236"/>
                  </a:cubicBezTo>
                  <a:cubicBezTo>
                    <a:pt x="315253" y="255525"/>
                    <a:pt x="319156" y="245640"/>
                    <a:pt x="312778" y="244880"/>
                  </a:cubicBezTo>
                  <a:cubicBezTo>
                    <a:pt x="306401" y="244119"/>
                    <a:pt x="301166" y="244880"/>
                    <a:pt x="288793" y="244404"/>
                  </a:cubicBezTo>
                  <a:cubicBezTo>
                    <a:pt x="282333" y="243967"/>
                    <a:pt x="275944" y="242788"/>
                    <a:pt x="269756" y="240887"/>
                  </a:cubicBezTo>
                  <a:cubicBezTo>
                    <a:pt x="278072" y="240944"/>
                    <a:pt x="286380" y="240345"/>
                    <a:pt x="294599" y="239081"/>
                  </a:cubicBezTo>
                  <a:cubicBezTo>
                    <a:pt x="301263" y="238425"/>
                    <a:pt x="307602" y="235887"/>
                    <a:pt x="312874" y="231762"/>
                  </a:cubicBezTo>
                  <a:cubicBezTo>
                    <a:pt x="315634" y="229481"/>
                    <a:pt x="316110" y="223112"/>
                    <a:pt x="308019" y="223207"/>
                  </a:cubicBezTo>
                  <a:cubicBezTo>
                    <a:pt x="298031" y="224947"/>
                    <a:pt x="287865" y="225460"/>
                    <a:pt x="277751" y="224728"/>
                  </a:cubicBezTo>
                  <a:cubicBezTo>
                    <a:pt x="267757" y="223302"/>
                    <a:pt x="260809" y="220926"/>
                    <a:pt x="262332" y="219595"/>
                  </a:cubicBezTo>
                  <a:cubicBezTo>
                    <a:pt x="263855" y="218264"/>
                    <a:pt x="269756" y="219595"/>
                    <a:pt x="278132" y="216553"/>
                  </a:cubicBezTo>
                  <a:cubicBezTo>
                    <a:pt x="286508" y="213512"/>
                    <a:pt x="292219" y="206193"/>
                    <a:pt x="290315" y="201915"/>
                  </a:cubicBezTo>
                  <a:cubicBezTo>
                    <a:pt x="288412" y="197638"/>
                    <a:pt x="287079" y="200395"/>
                    <a:pt x="278037" y="202010"/>
                  </a:cubicBezTo>
                  <a:close/>
                </a:path>
              </a:pathLst>
            </a:custGeom>
            <a:solidFill>
              <a:srgbClr val="FFCEA9"/>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1" name="Google Shape;1132;p24">
              <a:extLst>
                <a:ext uri="{FF2B5EF4-FFF2-40B4-BE49-F238E27FC236}">
                  <a16:creationId xmlns:a16="http://schemas.microsoft.com/office/drawing/2014/main" id="{CD1645E5-C479-3581-2264-7D26B82AC50B}"/>
                </a:ext>
              </a:extLst>
            </p:cNvPr>
            <p:cNvSpPr/>
            <p:nvPr/>
          </p:nvSpPr>
          <p:spPr>
            <a:xfrm>
              <a:off x="2110000" y="2833008"/>
              <a:ext cx="75991" cy="89275"/>
            </a:xfrm>
            <a:custGeom>
              <a:avLst/>
              <a:gdLst/>
              <a:ahLst/>
              <a:cxnLst/>
              <a:rect l="l" t="t" r="r" b="b"/>
              <a:pathLst>
                <a:path w="75991" h="89275" extrusionOk="0">
                  <a:moveTo>
                    <a:pt x="18406" y="89237"/>
                  </a:moveTo>
                  <a:cubicBezTo>
                    <a:pt x="18406" y="89237"/>
                    <a:pt x="55147" y="91139"/>
                    <a:pt x="75991" y="68231"/>
                  </a:cubicBezTo>
                  <a:lnTo>
                    <a:pt x="53338" y="20704"/>
                  </a:lnTo>
                  <a:cubicBezTo>
                    <a:pt x="53338" y="20704"/>
                    <a:pt x="42963" y="-5436"/>
                    <a:pt x="18501" y="1028"/>
                  </a:cubicBezTo>
                  <a:cubicBezTo>
                    <a:pt x="-5960" y="7491"/>
                    <a:pt x="-6341" y="42186"/>
                    <a:pt x="18406" y="89237"/>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2" name="Google Shape;1133;p24">
              <a:extLst>
                <a:ext uri="{FF2B5EF4-FFF2-40B4-BE49-F238E27FC236}">
                  <a16:creationId xmlns:a16="http://schemas.microsoft.com/office/drawing/2014/main" id="{F14C8CF8-97AD-EA0A-E895-4F9BDEAEB98B}"/>
                </a:ext>
              </a:extLst>
            </p:cNvPr>
            <p:cNvSpPr/>
            <p:nvPr/>
          </p:nvSpPr>
          <p:spPr>
            <a:xfrm>
              <a:off x="2246717" y="2802864"/>
              <a:ext cx="61392" cy="64630"/>
            </a:xfrm>
            <a:custGeom>
              <a:avLst/>
              <a:gdLst/>
              <a:ahLst/>
              <a:cxnLst/>
              <a:rect l="l" t="t" r="r" b="b"/>
              <a:pathLst>
                <a:path w="61392" h="64630" extrusionOk="0">
                  <a:moveTo>
                    <a:pt x="0" y="469"/>
                  </a:moveTo>
                  <a:cubicBezTo>
                    <a:pt x="0" y="469"/>
                    <a:pt x="29792" y="-9036"/>
                    <a:pt x="61392" y="57501"/>
                  </a:cubicBezTo>
                  <a:lnTo>
                    <a:pt x="49590" y="64630"/>
                  </a:lnTo>
                  <a:cubicBezTo>
                    <a:pt x="49590" y="64630"/>
                    <a:pt x="18465" y="17294"/>
                    <a:pt x="0" y="469"/>
                  </a:cubicBezTo>
                  <a:close/>
                </a:path>
              </a:pathLst>
            </a:custGeom>
            <a:solidFill>
              <a:srgbClr val="EDEDE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3" name="Google Shape;1134;p24">
              <a:extLst>
                <a:ext uri="{FF2B5EF4-FFF2-40B4-BE49-F238E27FC236}">
                  <a16:creationId xmlns:a16="http://schemas.microsoft.com/office/drawing/2014/main" id="{13DD90EA-F76E-E06C-B645-E35F024AA518}"/>
                </a:ext>
              </a:extLst>
            </p:cNvPr>
            <p:cNvSpPr/>
            <p:nvPr/>
          </p:nvSpPr>
          <p:spPr>
            <a:xfrm>
              <a:off x="2092047" y="1119152"/>
              <a:ext cx="668082" cy="515307"/>
            </a:xfrm>
            <a:custGeom>
              <a:avLst/>
              <a:gdLst/>
              <a:ahLst/>
              <a:cxnLst/>
              <a:rect l="l" t="t" r="r" b="b"/>
              <a:pathLst>
                <a:path w="668082" h="515307" extrusionOk="0">
                  <a:moveTo>
                    <a:pt x="668083" y="310182"/>
                  </a:moveTo>
                  <a:lnTo>
                    <a:pt x="141345" y="6010"/>
                  </a:lnTo>
                  <a:lnTo>
                    <a:pt x="139346" y="4869"/>
                  </a:lnTo>
                  <a:lnTo>
                    <a:pt x="139346" y="4869"/>
                  </a:lnTo>
                  <a:cubicBezTo>
                    <a:pt x="124498" y="-3020"/>
                    <a:pt x="104415" y="-1594"/>
                    <a:pt x="82237" y="11143"/>
                  </a:cubicBezTo>
                  <a:cubicBezTo>
                    <a:pt x="36835" y="37378"/>
                    <a:pt x="0" y="101064"/>
                    <a:pt x="0" y="153723"/>
                  </a:cubicBezTo>
                  <a:cubicBezTo>
                    <a:pt x="0" y="180814"/>
                    <a:pt x="9994" y="199539"/>
                    <a:pt x="25890" y="207619"/>
                  </a:cubicBezTo>
                  <a:lnTo>
                    <a:pt x="559765" y="515307"/>
                  </a:lnTo>
                  <a:close/>
                </a:path>
              </a:pathLst>
            </a:custGeom>
            <a:solidFill>
              <a:srgbClr val="3A2C6D"/>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4" name="Google Shape;1135;p24">
              <a:extLst>
                <a:ext uri="{FF2B5EF4-FFF2-40B4-BE49-F238E27FC236}">
                  <a16:creationId xmlns:a16="http://schemas.microsoft.com/office/drawing/2014/main" id="{42F31F06-5927-411F-0382-7FE245445DBB}"/>
                </a:ext>
              </a:extLst>
            </p:cNvPr>
            <p:cNvSpPr/>
            <p:nvPr/>
          </p:nvSpPr>
          <p:spPr>
            <a:xfrm rot="-3598236">
              <a:off x="2590249" y="1465200"/>
              <a:ext cx="232417" cy="133906"/>
            </a:xfrm>
            <a:custGeom>
              <a:avLst/>
              <a:gdLst/>
              <a:ahLst/>
              <a:cxnLst/>
              <a:rect l="l" t="t" r="r" b="b"/>
              <a:pathLst>
                <a:path w="232624" h="134025" extrusionOk="0">
                  <a:moveTo>
                    <a:pt x="232625" y="67013"/>
                  </a:moveTo>
                  <a:cubicBezTo>
                    <a:pt x="232625" y="104023"/>
                    <a:pt x="180550" y="134026"/>
                    <a:pt x="116312" y="134026"/>
                  </a:cubicBezTo>
                  <a:cubicBezTo>
                    <a:pt x="52075" y="134026"/>
                    <a:pt x="0" y="104023"/>
                    <a:pt x="0" y="67013"/>
                  </a:cubicBezTo>
                  <a:cubicBezTo>
                    <a:pt x="0" y="30003"/>
                    <a:pt x="52075" y="0"/>
                    <a:pt x="116312" y="0"/>
                  </a:cubicBezTo>
                  <a:cubicBezTo>
                    <a:pt x="180550" y="0"/>
                    <a:pt x="232625" y="30003"/>
                    <a:pt x="232625" y="67013"/>
                  </a:cubicBezTo>
                  <a:close/>
                </a:path>
              </a:pathLst>
            </a:custGeom>
            <a:solidFill>
              <a:srgbClr val="616E8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5" name="Google Shape;1136;p24">
              <a:extLst>
                <a:ext uri="{FF2B5EF4-FFF2-40B4-BE49-F238E27FC236}">
                  <a16:creationId xmlns:a16="http://schemas.microsoft.com/office/drawing/2014/main" id="{5A5439F4-231A-502C-CDBF-1AAAF5CA3113}"/>
                </a:ext>
              </a:extLst>
            </p:cNvPr>
            <p:cNvSpPr/>
            <p:nvPr/>
          </p:nvSpPr>
          <p:spPr>
            <a:xfrm>
              <a:off x="2667422" y="1490358"/>
              <a:ext cx="274409" cy="269191"/>
            </a:xfrm>
            <a:custGeom>
              <a:avLst/>
              <a:gdLst/>
              <a:ahLst/>
              <a:cxnLst/>
              <a:rect l="l" t="t" r="r" b="b"/>
              <a:pathLst>
                <a:path w="274409" h="269191" extrusionOk="0">
                  <a:moveTo>
                    <a:pt x="274410" y="269192"/>
                  </a:moveTo>
                  <a:lnTo>
                    <a:pt x="0" y="111023"/>
                  </a:lnTo>
                  <a:lnTo>
                    <a:pt x="0" y="0"/>
                  </a:lnTo>
                  <a:lnTo>
                    <a:pt x="274410" y="158264"/>
                  </a:lnTo>
                  <a:lnTo>
                    <a:pt x="274410" y="269192"/>
                  </a:ln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6" name="Google Shape;1137;p24">
              <a:extLst>
                <a:ext uri="{FF2B5EF4-FFF2-40B4-BE49-F238E27FC236}">
                  <a16:creationId xmlns:a16="http://schemas.microsoft.com/office/drawing/2014/main" id="{6C0C5FB5-41C0-3085-77BB-BE0ABAFED835}"/>
                </a:ext>
              </a:extLst>
            </p:cNvPr>
            <p:cNvSpPr/>
            <p:nvPr/>
          </p:nvSpPr>
          <p:spPr>
            <a:xfrm>
              <a:off x="2667422" y="1454143"/>
              <a:ext cx="337610" cy="194669"/>
            </a:xfrm>
            <a:custGeom>
              <a:avLst/>
              <a:gdLst/>
              <a:ahLst/>
              <a:cxnLst/>
              <a:rect l="l" t="t" r="r" b="b"/>
              <a:pathLst>
                <a:path w="337610" h="194669" extrusionOk="0">
                  <a:moveTo>
                    <a:pt x="274410" y="194670"/>
                  </a:moveTo>
                  <a:lnTo>
                    <a:pt x="0" y="36501"/>
                  </a:lnTo>
                  <a:lnTo>
                    <a:pt x="63201" y="0"/>
                  </a:lnTo>
                  <a:lnTo>
                    <a:pt x="337611" y="158264"/>
                  </a:lnTo>
                  <a:lnTo>
                    <a:pt x="274410" y="194670"/>
                  </a:lnTo>
                  <a:close/>
                </a:path>
              </a:pathLst>
            </a:custGeom>
            <a:solidFill>
              <a:srgbClr val="C4C7D6"/>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7" name="Google Shape;1138;p24">
              <a:extLst>
                <a:ext uri="{FF2B5EF4-FFF2-40B4-BE49-F238E27FC236}">
                  <a16:creationId xmlns:a16="http://schemas.microsoft.com/office/drawing/2014/main" id="{7B491B3E-01E7-A0DB-E4A0-0768D2B664BA}"/>
                </a:ext>
              </a:extLst>
            </p:cNvPr>
            <p:cNvSpPr/>
            <p:nvPr/>
          </p:nvSpPr>
          <p:spPr>
            <a:xfrm rot="-1801764">
              <a:off x="2968958" y="1259916"/>
              <a:ext cx="690027" cy="1193572"/>
            </a:xfrm>
            <a:custGeom>
              <a:avLst/>
              <a:gdLst/>
              <a:ahLst/>
              <a:cxnLst/>
              <a:rect l="l" t="t" r="r" b="b"/>
              <a:pathLst>
                <a:path w="690640" h="1194633" extrusionOk="0">
                  <a:moveTo>
                    <a:pt x="690640" y="597317"/>
                  </a:moveTo>
                  <a:cubicBezTo>
                    <a:pt x="690640" y="927206"/>
                    <a:pt x="536035" y="1194633"/>
                    <a:pt x="345320" y="1194633"/>
                  </a:cubicBezTo>
                  <a:cubicBezTo>
                    <a:pt x="154605" y="1194633"/>
                    <a:pt x="0" y="927206"/>
                    <a:pt x="0" y="597317"/>
                  </a:cubicBezTo>
                  <a:cubicBezTo>
                    <a:pt x="0" y="267428"/>
                    <a:pt x="154605" y="0"/>
                    <a:pt x="345320" y="0"/>
                  </a:cubicBezTo>
                  <a:cubicBezTo>
                    <a:pt x="536035" y="0"/>
                    <a:pt x="690640" y="267428"/>
                    <a:pt x="690640" y="597317"/>
                  </a:cubicBezTo>
                  <a:close/>
                </a:path>
              </a:pathLst>
            </a:custGeom>
            <a:solidFill>
              <a:srgbClr val="3E7EFF">
                <a:alpha val="9800"/>
              </a:srgbClr>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8" name="Google Shape;1139;p24">
              <a:extLst>
                <a:ext uri="{FF2B5EF4-FFF2-40B4-BE49-F238E27FC236}">
                  <a16:creationId xmlns:a16="http://schemas.microsoft.com/office/drawing/2014/main" id="{133BC9E6-B6E4-17DC-8ED0-6AA8F0E9EE59}"/>
                </a:ext>
              </a:extLst>
            </p:cNvPr>
            <p:cNvSpPr/>
            <p:nvPr/>
          </p:nvSpPr>
          <p:spPr>
            <a:xfrm>
              <a:off x="2858071" y="1161854"/>
              <a:ext cx="1027965" cy="1324206"/>
            </a:xfrm>
            <a:custGeom>
              <a:avLst/>
              <a:gdLst/>
              <a:ahLst/>
              <a:cxnLst/>
              <a:rect l="l" t="t" r="r" b="b"/>
              <a:pathLst>
                <a:path w="1027965" h="1324206" extrusionOk="0">
                  <a:moveTo>
                    <a:pt x="513983" y="1254422"/>
                  </a:moveTo>
                  <a:cubicBezTo>
                    <a:pt x="230816" y="1091119"/>
                    <a:pt x="0" y="692560"/>
                    <a:pt x="0" y="365955"/>
                  </a:cubicBezTo>
                  <a:cubicBezTo>
                    <a:pt x="0" y="39351"/>
                    <a:pt x="230436" y="-93439"/>
                    <a:pt x="513983" y="69863"/>
                  </a:cubicBezTo>
                  <a:cubicBezTo>
                    <a:pt x="797530" y="233165"/>
                    <a:pt x="1027966" y="631725"/>
                    <a:pt x="1027966" y="958234"/>
                  </a:cubicBezTo>
                  <a:cubicBezTo>
                    <a:pt x="1027966" y="1284744"/>
                    <a:pt x="797245" y="1417629"/>
                    <a:pt x="513983" y="1254422"/>
                  </a:cubicBezTo>
                  <a:close/>
                  <a:moveTo>
                    <a:pt x="513983" y="256929"/>
                  </a:moveTo>
                  <a:cubicBezTo>
                    <a:pt x="320192" y="145146"/>
                    <a:pt x="162571" y="236017"/>
                    <a:pt x="162571" y="459488"/>
                  </a:cubicBezTo>
                  <a:cubicBezTo>
                    <a:pt x="162571" y="682959"/>
                    <a:pt x="320192" y="955668"/>
                    <a:pt x="513983" y="1067831"/>
                  </a:cubicBezTo>
                  <a:cubicBezTo>
                    <a:pt x="707773" y="1179995"/>
                    <a:pt x="865395" y="1088648"/>
                    <a:pt x="865395" y="865272"/>
                  </a:cubicBezTo>
                  <a:cubicBezTo>
                    <a:pt x="865395" y="641896"/>
                    <a:pt x="707773" y="368617"/>
                    <a:pt x="513983" y="256929"/>
                  </a:cubicBezTo>
                  <a:close/>
                </a:path>
              </a:pathLst>
            </a:custGeom>
            <a:solidFill>
              <a:srgbClr val="B1B4C4"/>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sp>
          <p:nvSpPr>
            <p:cNvPr id="379" name="Google Shape;1140;p24">
              <a:extLst>
                <a:ext uri="{FF2B5EF4-FFF2-40B4-BE49-F238E27FC236}">
                  <a16:creationId xmlns:a16="http://schemas.microsoft.com/office/drawing/2014/main" id="{030016D1-537C-209C-8C49-050EAAA221B9}"/>
                </a:ext>
              </a:extLst>
            </p:cNvPr>
            <p:cNvSpPr/>
            <p:nvPr/>
          </p:nvSpPr>
          <p:spPr>
            <a:xfrm>
              <a:off x="2800391" y="1195123"/>
              <a:ext cx="1027965" cy="1324248"/>
            </a:xfrm>
            <a:custGeom>
              <a:avLst/>
              <a:gdLst/>
              <a:ahLst/>
              <a:cxnLst/>
              <a:rect l="l" t="t" r="r" b="b"/>
              <a:pathLst>
                <a:path w="1027965" h="1324248" extrusionOk="0">
                  <a:moveTo>
                    <a:pt x="513983" y="1254422"/>
                  </a:moveTo>
                  <a:cubicBezTo>
                    <a:pt x="230721" y="1091119"/>
                    <a:pt x="0" y="692560"/>
                    <a:pt x="0" y="365955"/>
                  </a:cubicBezTo>
                  <a:cubicBezTo>
                    <a:pt x="0" y="39351"/>
                    <a:pt x="230341" y="-93439"/>
                    <a:pt x="513983" y="69863"/>
                  </a:cubicBezTo>
                  <a:cubicBezTo>
                    <a:pt x="797625" y="233165"/>
                    <a:pt x="1027966" y="631725"/>
                    <a:pt x="1027966" y="958234"/>
                  </a:cubicBezTo>
                  <a:cubicBezTo>
                    <a:pt x="1027966" y="1284744"/>
                    <a:pt x="797149" y="1417724"/>
                    <a:pt x="513983" y="1254422"/>
                  </a:cubicBezTo>
                  <a:close/>
                  <a:moveTo>
                    <a:pt x="513983" y="256929"/>
                  </a:moveTo>
                  <a:cubicBezTo>
                    <a:pt x="320192" y="145146"/>
                    <a:pt x="162571" y="236017"/>
                    <a:pt x="162571" y="459488"/>
                  </a:cubicBezTo>
                  <a:cubicBezTo>
                    <a:pt x="162571" y="682959"/>
                    <a:pt x="320192" y="955668"/>
                    <a:pt x="513983" y="1067831"/>
                  </a:cubicBezTo>
                  <a:cubicBezTo>
                    <a:pt x="707773" y="1179995"/>
                    <a:pt x="865395" y="1088648"/>
                    <a:pt x="865395" y="865272"/>
                  </a:cubicBezTo>
                  <a:cubicBezTo>
                    <a:pt x="865395" y="641896"/>
                    <a:pt x="707773" y="368617"/>
                    <a:pt x="513983" y="256929"/>
                  </a:cubicBezTo>
                  <a:close/>
                </a:path>
              </a:pathLst>
            </a:custGeom>
            <a:solidFill>
              <a:srgbClr val="D6D8E5"/>
            </a:solidFill>
            <a:ln>
              <a:noFill/>
            </a:ln>
          </p:spPr>
          <p:txBody>
            <a:bodyPr spcFirstLastPara="1" wrap="square" lIns="182850" tIns="91400" rIns="182850" bIns="91400" anchor="ctr" anchorCtr="0">
              <a:noAutofit/>
            </a:bodyPr>
            <a:lstStyle/>
            <a:p>
              <a:endParaRPr sz="3600">
                <a:latin typeface="Calibri"/>
                <a:ea typeface="Calibri"/>
                <a:cs typeface="Calibri"/>
                <a:sym typeface="Calibri"/>
              </a:endParaRPr>
            </a:p>
          </p:txBody>
        </p:sp>
      </p:grpSp>
    </p:spTree>
    <p:extLst>
      <p:ext uri="{BB962C8B-B14F-4D97-AF65-F5344CB8AC3E}">
        <p14:creationId xmlns:p14="http://schemas.microsoft.com/office/powerpoint/2010/main" val="37709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TextBox 1">
            <a:extLst>
              <a:ext uri="{FF2B5EF4-FFF2-40B4-BE49-F238E27FC236}">
                <a16:creationId xmlns:a16="http://schemas.microsoft.com/office/drawing/2014/main" id="{B7CF8584-DBDA-9FEE-F353-B2273A062EF9}"/>
              </a:ext>
            </a:extLst>
          </p:cNvPr>
          <p:cNvSpPr txBox="1"/>
          <p:nvPr/>
        </p:nvSpPr>
        <p:spPr>
          <a:xfrm>
            <a:off x="150979" y="104677"/>
            <a:ext cx="16748956" cy="1200329"/>
          </a:xfrm>
          <a:prstGeom prst="rect">
            <a:avLst/>
          </a:prstGeom>
          <a:noFill/>
        </p:spPr>
        <p:txBody>
          <a:bodyPr wrap="square" rtlCol="0">
            <a:spAutoFit/>
          </a:bodyPr>
          <a:lstStyle/>
          <a:p>
            <a:pPr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a:p>
            <a:pPr lvl="0" algn="ctr">
              <a:defRPr/>
            </a:pPr>
            <a:endParaRPr lang="vi-VN"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6" name="TextBox 55">
            <a:extLst>
              <a:ext uri="{FF2B5EF4-FFF2-40B4-BE49-F238E27FC236}">
                <a16:creationId xmlns:a16="http://schemas.microsoft.com/office/drawing/2014/main" id="{C9206D47-ABA1-D7EA-C220-58586F201333}"/>
              </a:ext>
            </a:extLst>
          </p:cNvPr>
          <p:cNvSpPr txBox="1"/>
          <p:nvPr/>
        </p:nvSpPr>
        <p:spPr>
          <a:xfrm>
            <a:off x="487956" y="836097"/>
            <a:ext cx="15825613" cy="1261884"/>
          </a:xfrm>
          <a:prstGeom prst="rect">
            <a:avLst/>
          </a:prstGeom>
          <a:noFill/>
        </p:spPr>
        <p:txBody>
          <a:bodyPr wrap="square">
            <a:spAutoFit/>
          </a:bodyPr>
          <a:lstStyle/>
          <a:p>
            <a:pPr indent="457200">
              <a:spcBef>
                <a:spcPts val="600"/>
              </a:spcBef>
              <a:spcAft>
                <a:spcPts val="600"/>
              </a:spcAft>
              <a:tabLst>
                <a:tab pos="1143000" algn="ctr"/>
              </a:tabLst>
            </a:pP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Đề</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án</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tổng</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thể</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đào</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tạo</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nhân</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lực</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trình</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độ</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quốc</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tế</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(08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ngành</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giai</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đoạn</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2020 - 2035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và</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Đại</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học</a:t>
            </a:r>
            <a:r>
              <a:rPr lang="en-US" sz="3800" b="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 chia </a:t>
            </a:r>
            <a:r>
              <a:rPr lang="en-US" sz="3800" b="1" dirty="0" err="1">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sẻ</a:t>
            </a:r>
            <a:endParaRPr lang="en-US" sz="3800" b="1" dirty="0">
              <a:solidFill>
                <a:schemeClr val="accent2">
                  <a:lumMod val="50000"/>
                </a:schemeClr>
              </a:solidFill>
              <a:effectLst/>
              <a:latin typeface="Roboto" panose="02000000000000000000" pitchFamily="2" charset="0"/>
              <a:ea typeface="Roboto" panose="02000000000000000000" pitchFamily="2" charset="0"/>
              <a:cs typeface="Roboto" panose="02000000000000000000" pitchFamily="2" charset="0"/>
            </a:endParaRPr>
          </a:p>
        </p:txBody>
      </p:sp>
      <p:sp>
        <p:nvSpPr>
          <p:cNvPr id="3" name="Arrow: Chevron 2">
            <a:extLst>
              <a:ext uri="{FF2B5EF4-FFF2-40B4-BE49-F238E27FC236}">
                <a16:creationId xmlns:a16="http://schemas.microsoft.com/office/drawing/2014/main" id="{6EDF9687-92C4-B406-F722-69C74D3238C3}"/>
              </a:ext>
            </a:extLst>
          </p:cNvPr>
          <p:cNvSpPr/>
          <p:nvPr/>
        </p:nvSpPr>
        <p:spPr>
          <a:xfrm>
            <a:off x="-46665" y="811967"/>
            <a:ext cx="16894855" cy="1163156"/>
          </a:xfrm>
          <a:prstGeom prst="chevron">
            <a:avLst>
              <a:gd name="adj" fmla="val 52974"/>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Roboto" panose="02000000000000000000" pitchFamily="2" charset="0"/>
              <a:ea typeface="Roboto" panose="02000000000000000000" pitchFamily="2" charset="0"/>
              <a:cs typeface="Roboto" panose="02000000000000000000" pitchFamily="2" charset="0"/>
            </a:endParaRPr>
          </a:p>
        </p:txBody>
      </p:sp>
      <p:grpSp>
        <p:nvGrpSpPr>
          <p:cNvPr id="38" name="Group 37">
            <a:extLst>
              <a:ext uri="{FF2B5EF4-FFF2-40B4-BE49-F238E27FC236}">
                <a16:creationId xmlns:a16="http://schemas.microsoft.com/office/drawing/2014/main" id="{1B4CBF55-D429-104B-4654-43D26A32673D}"/>
              </a:ext>
            </a:extLst>
          </p:cNvPr>
          <p:cNvGrpSpPr/>
          <p:nvPr/>
        </p:nvGrpSpPr>
        <p:grpSpPr>
          <a:xfrm>
            <a:off x="3178131" y="3691049"/>
            <a:ext cx="16297114" cy="1681980"/>
            <a:chOff x="1635428" y="4607526"/>
            <a:chExt cx="16297114" cy="1681980"/>
          </a:xfrm>
        </p:grpSpPr>
        <p:grpSp>
          <p:nvGrpSpPr>
            <p:cNvPr id="35" name="Group 34">
              <a:extLst>
                <a:ext uri="{FF2B5EF4-FFF2-40B4-BE49-F238E27FC236}">
                  <a16:creationId xmlns:a16="http://schemas.microsoft.com/office/drawing/2014/main" id="{1D477EB4-66B6-D1B7-B889-7EBC5790E280}"/>
                </a:ext>
              </a:extLst>
            </p:cNvPr>
            <p:cNvGrpSpPr/>
            <p:nvPr/>
          </p:nvGrpSpPr>
          <p:grpSpPr>
            <a:xfrm>
              <a:off x="1635428" y="4607526"/>
              <a:ext cx="4929095" cy="1681980"/>
              <a:chOff x="1635428" y="4607526"/>
              <a:chExt cx="4929095" cy="1681980"/>
            </a:xfrm>
          </p:grpSpPr>
          <p:sp>
            <p:nvSpPr>
              <p:cNvPr id="12" name="Freeform: Shape 11">
                <a:extLst>
                  <a:ext uri="{FF2B5EF4-FFF2-40B4-BE49-F238E27FC236}">
                    <a16:creationId xmlns:a16="http://schemas.microsoft.com/office/drawing/2014/main" id="{CAF0A435-4F2C-B19E-3A0E-21C930390B8D}"/>
                  </a:ext>
                </a:extLst>
              </p:cNvPr>
              <p:cNvSpPr/>
              <p:nvPr/>
            </p:nvSpPr>
            <p:spPr>
              <a:xfrm>
                <a:off x="1979500" y="4644470"/>
                <a:ext cx="4073252" cy="1473227"/>
              </a:xfrm>
              <a:custGeom>
                <a:avLst/>
                <a:gdLst>
                  <a:gd name="connsiteX0" fmla="*/ 0 w 10598117"/>
                  <a:gd name="connsiteY0" fmla="*/ 1142560 h 1142560"/>
                  <a:gd name="connsiteX1" fmla="*/ 10598117 w 10598117"/>
                  <a:gd name="connsiteY1" fmla="*/ 1142560 h 1142560"/>
                  <a:gd name="connsiteX2" fmla="*/ 10598117 w 10598117"/>
                  <a:gd name="connsiteY2" fmla="*/ 0 h 1142560"/>
                  <a:gd name="connsiteX3" fmla="*/ 0 w 10598117"/>
                  <a:gd name="connsiteY3" fmla="*/ 0 h 1142560"/>
                </a:gdLst>
                <a:ahLst/>
                <a:cxnLst>
                  <a:cxn ang="0">
                    <a:pos x="connsiteX0" y="connsiteY0"/>
                  </a:cxn>
                  <a:cxn ang="0">
                    <a:pos x="connsiteX1" y="connsiteY1"/>
                  </a:cxn>
                  <a:cxn ang="0">
                    <a:pos x="connsiteX2" y="connsiteY2"/>
                  </a:cxn>
                  <a:cxn ang="0">
                    <a:pos x="connsiteX3" y="connsiteY3"/>
                  </a:cxn>
                </a:cxnLst>
                <a:rect l="l" t="t" r="r" b="b"/>
                <a:pathLst>
                  <a:path w="10598117" h="1142560">
                    <a:moveTo>
                      <a:pt x="0" y="1142560"/>
                    </a:moveTo>
                    <a:lnTo>
                      <a:pt x="10598117" y="1142560"/>
                    </a:lnTo>
                    <a:lnTo>
                      <a:pt x="10598117" y="0"/>
                    </a:lnTo>
                    <a:lnTo>
                      <a:pt x="0" y="0"/>
                    </a:lnTo>
                    <a:close/>
                  </a:path>
                </a:pathLst>
              </a:custGeom>
              <a:solidFill>
                <a:sysClr val="window" lastClr="FFFFFF"/>
              </a:solidFill>
              <a:ln w="957" cap="flat">
                <a:solidFill>
                  <a:srgbClr val="2E75B6"/>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Freeform: Shape 12">
                <a:extLst>
                  <a:ext uri="{FF2B5EF4-FFF2-40B4-BE49-F238E27FC236}">
                    <a16:creationId xmlns:a16="http://schemas.microsoft.com/office/drawing/2014/main" id="{39A23632-7D37-458D-F4A7-AEEE770A0AB9}"/>
                  </a:ext>
                </a:extLst>
              </p:cNvPr>
              <p:cNvSpPr/>
              <p:nvPr/>
            </p:nvSpPr>
            <p:spPr>
              <a:xfrm>
                <a:off x="1635428" y="4644453"/>
                <a:ext cx="344071" cy="401622"/>
              </a:xfrm>
              <a:custGeom>
                <a:avLst/>
                <a:gdLst>
                  <a:gd name="connsiteX0" fmla="*/ 0 w 257694"/>
                  <a:gd name="connsiteY0" fmla="*/ 138555 h 277116"/>
                  <a:gd name="connsiteX1" fmla="*/ 201407 w 257694"/>
                  <a:gd name="connsiteY1" fmla="*/ 277116 h 277116"/>
                  <a:gd name="connsiteX2" fmla="*/ 257694 w 257694"/>
                  <a:gd name="connsiteY2" fmla="*/ 277116 h 277116"/>
                  <a:gd name="connsiteX3" fmla="*/ 257694 w 257694"/>
                  <a:gd name="connsiteY3" fmla="*/ 0 h 277116"/>
                  <a:gd name="connsiteX4" fmla="*/ 201407 w 257694"/>
                  <a:gd name="connsiteY4" fmla="*/ 0 h 277116"/>
                  <a:gd name="connsiteX5" fmla="*/ 0 w 257694"/>
                  <a:gd name="connsiteY5" fmla="*/ 138561 h 27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94" h="277116">
                    <a:moveTo>
                      <a:pt x="0" y="138555"/>
                    </a:moveTo>
                    <a:cubicBezTo>
                      <a:pt x="0" y="215064"/>
                      <a:pt x="90171" y="277116"/>
                      <a:pt x="201407" y="277116"/>
                    </a:cubicBezTo>
                    <a:lnTo>
                      <a:pt x="257694" y="277116"/>
                    </a:lnTo>
                    <a:lnTo>
                      <a:pt x="257694" y="0"/>
                    </a:lnTo>
                    <a:lnTo>
                      <a:pt x="201407" y="0"/>
                    </a:lnTo>
                    <a:cubicBezTo>
                      <a:pt x="90181" y="0"/>
                      <a:pt x="0" y="62053"/>
                      <a:pt x="0" y="138561"/>
                    </a:cubicBezTo>
                    <a:close/>
                  </a:path>
                </a:pathLst>
              </a:custGeom>
              <a:solidFill>
                <a:srgbClr val="4472C4">
                  <a:lumMod val="75000"/>
                </a:srgbClr>
              </a:solidFill>
              <a:ln w="9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Freeform: Shape 14">
                <a:extLst>
                  <a:ext uri="{FF2B5EF4-FFF2-40B4-BE49-F238E27FC236}">
                    <a16:creationId xmlns:a16="http://schemas.microsoft.com/office/drawing/2014/main" id="{B10D0A18-8C5C-D60B-1FB3-99A2C79AB898}"/>
                  </a:ext>
                </a:extLst>
              </p:cNvPr>
              <p:cNvSpPr/>
              <p:nvPr/>
            </p:nvSpPr>
            <p:spPr>
              <a:xfrm>
                <a:off x="6034447" y="4644453"/>
                <a:ext cx="530076" cy="1492894"/>
              </a:xfrm>
              <a:custGeom>
                <a:avLst/>
                <a:gdLst>
                  <a:gd name="connsiteX0" fmla="*/ 0 w 706493"/>
                  <a:gd name="connsiteY0" fmla="*/ 1142560 h 1142560"/>
                  <a:gd name="connsiteX1" fmla="*/ 706494 w 706493"/>
                  <a:gd name="connsiteY1" fmla="*/ 1142560 h 1142560"/>
                  <a:gd name="connsiteX2" fmla="*/ 706494 w 706493"/>
                  <a:gd name="connsiteY2" fmla="*/ 0 h 1142560"/>
                  <a:gd name="connsiteX3" fmla="*/ 0 w 706493"/>
                  <a:gd name="connsiteY3" fmla="*/ 0 h 1142560"/>
                </a:gdLst>
                <a:ahLst/>
                <a:cxnLst>
                  <a:cxn ang="0">
                    <a:pos x="connsiteX0" y="connsiteY0"/>
                  </a:cxn>
                  <a:cxn ang="0">
                    <a:pos x="connsiteX1" y="connsiteY1"/>
                  </a:cxn>
                  <a:cxn ang="0">
                    <a:pos x="connsiteX2" y="connsiteY2"/>
                  </a:cxn>
                  <a:cxn ang="0">
                    <a:pos x="connsiteX3" y="connsiteY3"/>
                  </a:cxn>
                </a:cxnLst>
                <a:rect l="l" t="t" r="r" b="b"/>
                <a:pathLst>
                  <a:path w="706493" h="1142560">
                    <a:moveTo>
                      <a:pt x="0" y="1142560"/>
                    </a:moveTo>
                    <a:lnTo>
                      <a:pt x="706494" y="1142560"/>
                    </a:lnTo>
                    <a:lnTo>
                      <a:pt x="706494" y="0"/>
                    </a:lnTo>
                    <a:lnTo>
                      <a:pt x="0" y="0"/>
                    </a:lnTo>
                    <a:close/>
                  </a:path>
                </a:pathLst>
              </a:custGeom>
              <a:solidFill>
                <a:srgbClr val="5B9BD5">
                  <a:lumMod val="75000"/>
                </a:srgbClr>
              </a:solidFill>
              <a:ln w="9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Freeform: Shape 21">
                <a:extLst>
                  <a:ext uri="{FF2B5EF4-FFF2-40B4-BE49-F238E27FC236}">
                    <a16:creationId xmlns:a16="http://schemas.microsoft.com/office/drawing/2014/main" id="{206DF801-BF64-389E-7AF5-54C520FA2383}"/>
                  </a:ext>
                </a:extLst>
              </p:cNvPr>
              <p:cNvSpPr/>
              <p:nvPr/>
            </p:nvSpPr>
            <p:spPr>
              <a:xfrm>
                <a:off x="1647226" y="4823107"/>
                <a:ext cx="772713" cy="1466399"/>
              </a:xfrm>
              <a:custGeom>
                <a:avLst/>
                <a:gdLst>
                  <a:gd name="connsiteX0" fmla="*/ 0 w 1497374"/>
                  <a:gd name="connsiteY0" fmla="*/ 869106 h 1137265"/>
                  <a:gd name="connsiteX1" fmla="*/ 312268 w 1497374"/>
                  <a:gd name="connsiteY1" fmla="*/ 1137265 h 1137265"/>
                  <a:gd name="connsiteX2" fmla="*/ 1078238 w 1497374"/>
                  <a:gd name="connsiteY2" fmla="*/ 1137265 h 1137265"/>
                  <a:gd name="connsiteX3" fmla="*/ 1497375 w 1497374"/>
                  <a:gd name="connsiteY3" fmla="*/ 637900 h 1137265"/>
                  <a:gd name="connsiteX4" fmla="*/ 1078238 w 1497374"/>
                  <a:gd name="connsiteY4" fmla="*/ 138561 h 1137265"/>
                  <a:gd name="connsiteX5" fmla="*/ 201407 w 1497374"/>
                  <a:gd name="connsiteY5" fmla="*/ 138561 h 1137265"/>
                  <a:gd name="connsiteX6" fmla="*/ 0 w 1497374"/>
                  <a:gd name="connsiteY6" fmla="*/ 0 h 1137265"/>
                  <a:gd name="connsiteX7" fmla="*/ 0 w 1497374"/>
                  <a:gd name="connsiteY7" fmla="*/ 869106 h 11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374" h="1137265">
                    <a:moveTo>
                      <a:pt x="0" y="869106"/>
                    </a:moveTo>
                    <a:cubicBezTo>
                      <a:pt x="0" y="1017204"/>
                      <a:pt x="139824" y="1137265"/>
                      <a:pt x="312268" y="1137265"/>
                    </a:cubicBezTo>
                    <a:lnTo>
                      <a:pt x="1078238" y="1137265"/>
                    </a:lnTo>
                    <a:lnTo>
                      <a:pt x="1497375" y="637900"/>
                    </a:lnTo>
                    <a:lnTo>
                      <a:pt x="1078238" y="138561"/>
                    </a:lnTo>
                    <a:lnTo>
                      <a:pt x="201407" y="138561"/>
                    </a:lnTo>
                    <a:cubicBezTo>
                      <a:pt x="90181" y="138561"/>
                      <a:pt x="0" y="76509"/>
                      <a:pt x="0" y="0"/>
                    </a:cubicBezTo>
                    <a:lnTo>
                      <a:pt x="0" y="869106"/>
                    </a:lnTo>
                    <a:close/>
                  </a:path>
                </a:pathLst>
              </a:custGeom>
              <a:solidFill>
                <a:srgbClr val="5B9BD5">
                  <a:lumMod val="75000"/>
                </a:srgbClr>
              </a:solidFill>
              <a:ln w="9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9" name="TextBox 28">
                <a:extLst>
                  <a:ext uri="{FF2B5EF4-FFF2-40B4-BE49-F238E27FC236}">
                    <a16:creationId xmlns:a16="http://schemas.microsoft.com/office/drawing/2014/main" id="{B47F7092-8D1E-20BE-809F-985BFA2E7065}"/>
                  </a:ext>
                </a:extLst>
              </p:cNvPr>
              <p:cNvSpPr txBox="1"/>
              <p:nvPr/>
            </p:nvSpPr>
            <p:spPr>
              <a:xfrm>
                <a:off x="2395736" y="4607526"/>
                <a:ext cx="3638711" cy="1477328"/>
              </a:xfrm>
              <a:prstGeom prst="rect">
                <a:avLst/>
              </a:prstGeom>
              <a:noFill/>
            </p:spPr>
            <p:txBody>
              <a:bodyPr wrap="square">
                <a:spAutoFit/>
              </a:bodyPr>
              <a:lstStyle/>
              <a:p>
                <a:pPr algn="ctr">
                  <a:buClrTx/>
                  <a:buFontTx/>
                  <a:buNone/>
                </a:pPr>
                <a:r>
                  <a:rPr lang="en-GB" sz="3000" b="1" kern="1200" dirty="0">
                    <a:solidFill>
                      <a:srgbClr val="2E75B6"/>
                    </a:solidFill>
                    <a:latin typeface="Roboto" panose="02000000000000000000" pitchFamily="2" charset="0"/>
                    <a:ea typeface="Roboto" panose="02000000000000000000" pitchFamily="2" charset="0"/>
                    <a:cs typeface="Roboto" panose="02000000000000000000" pitchFamily="2" charset="0"/>
                  </a:rPr>
                  <a:t>06/09</a:t>
                </a:r>
              </a:p>
              <a:p>
                <a:pPr algn="ctr">
                  <a:buClrTx/>
                  <a:buFontTx/>
                  <a:buNone/>
                </a:pP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Đề án </a:t>
                </a:r>
                <a:r>
                  <a:rPr lang="en-GB" sz="3000" b="1" kern="1200" dirty="0" err="1">
                    <a:solidFill>
                      <a:prstClr val="black"/>
                    </a:solidFill>
                    <a:latin typeface="Roboto" panose="02000000000000000000" pitchFamily="2" charset="0"/>
                    <a:ea typeface="Roboto" panose="02000000000000000000" pitchFamily="2" charset="0"/>
                    <a:cs typeface="Roboto" panose="02000000000000000000" pitchFamily="2" charset="0"/>
                  </a:rPr>
                  <a:t>thành</a:t>
                </a: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GB" sz="3000" b="1" kern="1200" dirty="0" err="1">
                    <a:solidFill>
                      <a:prstClr val="black"/>
                    </a:solidFill>
                    <a:latin typeface="Roboto" panose="02000000000000000000" pitchFamily="2" charset="0"/>
                    <a:ea typeface="Roboto" panose="02000000000000000000" pitchFamily="2" charset="0"/>
                    <a:cs typeface="Roboto" panose="02000000000000000000" pitchFamily="2" charset="0"/>
                  </a:rPr>
                  <a:t>phần</a:t>
                </a:r>
                <a:endPar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algn="ctr">
                  <a:buClrTx/>
                  <a:buFontTx/>
                  <a:buNone/>
                </a:pP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(1, 3, 5, 6, 8, 9) </a:t>
                </a:r>
              </a:p>
            </p:txBody>
          </p:sp>
        </p:grpSp>
        <p:sp>
          <p:nvSpPr>
            <p:cNvPr id="31" name="TextBox 30">
              <a:extLst>
                <a:ext uri="{FF2B5EF4-FFF2-40B4-BE49-F238E27FC236}">
                  <a16:creationId xmlns:a16="http://schemas.microsoft.com/office/drawing/2014/main" id="{806B8BC0-D97A-59DD-60B2-104D5A7EAC11}"/>
                </a:ext>
              </a:extLst>
            </p:cNvPr>
            <p:cNvSpPr txBox="1"/>
            <p:nvPr/>
          </p:nvSpPr>
          <p:spPr>
            <a:xfrm>
              <a:off x="6835576" y="5003084"/>
              <a:ext cx="11096966" cy="553998"/>
            </a:xfrm>
            <a:prstGeom prst="rect">
              <a:avLst/>
            </a:prstGeom>
            <a:noFill/>
          </p:spPr>
          <p:txBody>
            <a:bodyPr wrap="square">
              <a:spAutoFit/>
            </a:bodyPr>
            <a:lstStyle/>
            <a:p>
              <a:pPr lvl="0" algn="just"/>
              <a:r>
                <a:rPr lang="vi-VN" sz="3000" dirty="0">
                  <a:solidFill>
                    <a:srgbClr val="2E75B6"/>
                  </a:solidFill>
                  <a:latin typeface="Roboto" panose="02000000000000000000" pitchFamily="2" charset="0"/>
                  <a:ea typeface="Roboto" panose="02000000000000000000" pitchFamily="2" charset="0"/>
                  <a:cs typeface="Roboto" panose="02000000000000000000" pitchFamily="2" charset="0"/>
                </a:rPr>
                <a:t>nghiệm thu với kết quả Đạt</a:t>
              </a:r>
            </a:p>
          </p:txBody>
        </p:sp>
      </p:grpSp>
      <p:grpSp>
        <p:nvGrpSpPr>
          <p:cNvPr id="39" name="Group 38">
            <a:extLst>
              <a:ext uri="{FF2B5EF4-FFF2-40B4-BE49-F238E27FC236}">
                <a16:creationId xmlns:a16="http://schemas.microsoft.com/office/drawing/2014/main" id="{547C7058-4888-F5BF-27A1-F55029D7C7B8}"/>
              </a:ext>
            </a:extLst>
          </p:cNvPr>
          <p:cNvGrpSpPr/>
          <p:nvPr/>
        </p:nvGrpSpPr>
        <p:grpSpPr>
          <a:xfrm>
            <a:off x="4386194" y="6593202"/>
            <a:ext cx="14594625" cy="1802991"/>
            <a:chOff x="2690930" y="7440061"/>
            <a:chExt cx="13673750" cy="1927349"/>
          </a:xfrm>
        </p:grpSpPr>
        <p:grpSp>
          <p:nvGrpSpPr>
            <p:cNvPr id="34" name="Group 33">
              <a:extLst>
                <a:ext uri="{FF2B5EF4-FFF2-40B4-BE49-F238E27FC236}">
                  <a16:creationId xmlns:a16="http://schemas.microsoft.com/office/drawing/2014/main" id="{F5946AB0-F3A3-7526-28C9-D95159F35D9A}"/>
                </a:ext>
              </a:extLst>
            </p:cNvPr>
            <p:cNvGrpSpPr/>
            <p:nvPr/>
          </p:nvGrpSpPr>
          <p:grpSpPr>
            <a:xfrm>
              <a:off x="2690930" y="7440061"/>
              <a:ext cx="4923196" cy="1927349"/>
              <a:chOff x="2690930" y="7440061"/>
              <a:chExt cx="4923196" cy="1927349"/>
            </a:xfrm>
          </p:grpSpPr>
          <p:sp>
            <p:nvSpPr>
              <p:cNvPr id="17" name="Freeform: Shape 16">
                <a:extLst>
                  <a:ext uri="{FF2B5EF4-FFF2-40B4-BE49-F238E27FC236}">
                    <a16:creationId xmlns:a16="http://schemas.microsoft.com/office/drawing/2014/main" id="{7BBCC077-A5BA-E712-5344-9CEE4FFB233A}"/>
                  </a:ext>
                </a:extLst>
              </p:cNvPr>
              <p:cNvSpPr/>
              <p:nvPr/>
            </p:nvSpPr>
            <p:spPr>
              <a:xfrm>
                <a:off x="2964680" y="7443000"/>
                <a:ext cx="4137676" cy="1906885"/>
              </a:xfrm>
              <a:custGeom>
                <a:avLst/>
                <a:gdLst>
                  <a:gd name="connsiteX0" fmla="*/ 0 w 10598117"/>
                  <a:gd name="connsiteY0" fmla="*/ 1142560 h 1142560"/>
                  <a:gd name="connsiteX1" fmla="*/ 10598117 w 10598117"/>
                  <a:gd name="connsiteY1" fmla="*/ 1142560 h 1142560"/>
                  <a:gd name="connsiteX2" fmla="*/ 10598117 w 10598117"/>
                  <a:gd name="connsiteY2" fmla="*/ 0 h 1142560"/>
                  <a:gd name="connsiteX3" fmla="*/ 0 w 10598117"/>
                  <a:gd name="connsiteY3" fmla="*/ 0 h 1142560"/>
                </a:gdLst>
                <a:ahLst/>
                <a:cxnLst>
                  <a:cxn ang="0">
                    <a:pos x="connsiteX0" y="connsiteY0"/>
                  </a:cxn>
                  <a:cxn ang="0">
                    <a:pos x="connsiteX1" y="connsiteY1"/>
                  </a:cxn>
                  <a:cxn ang="0">
                    <a:pos x="connsiteX2" y="connsiteY2"/>
                  </a:cxn>
                  <a:cxn ang="0">
                    <a:pos x="connsiteX3" y="connsiteY3"/>
                  </a:cxn>
                </a:cxnLst>
                <a:rect l="l" t="t" r="r" b="b"/>
                <a:pathLst>
                  <a:path w="10598117" h="1142560">
                    <a:moveTo>
                      <a:pt x="0" y="1142560"/>
                    </a:moveTo>
                    <a:lnTo>
                      <a:pt x="10598117" y="1142560"/>
                    </a:lnTo>
                    <a:lnTo>
                      <a:pt x="10598117" y="0"/>
                    </a:lnTo>
                    <a:lnTo>
                      <a:pt x="0" y="0"/>
                    </a:lnTo>
                    <a:close/>
                  </a:path>
                </a:pathLst>
              </a:custGeom>
              <a:solidFill>
                <a:sysClr val="window" lastClr="FFFFFF"/>
              </a:solidFill>
              <a:ln w="957" cap="flat">
                <a:solidFill>
                  <a:srgbClr val="FFC000">
                    <a:lumMod val="75000"/>
                  </a:srgbClr>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 name="Freeform: Shape 17">
                <a:extLst>
                  <a:ext uri="{FF2B5EF4-FFF2-40B4-BE49-F238E27FC236}">
                    <a16:creationId xmlns:a16="http://schemas.microsoft.com/office/drawing/2014/main" id="{204063EE-1A4D-32B2-2AB5-96D21BEF348F}"/>
                  </a:ext>
                </a:extLst>
              </p:cNvPr>
              <p:cNvSpPr/>
              <p:nvPr/>
            </p:nvSpPr>
            <p:spPr>
              <a:xfrm>
                <a:off x="2690930" y="7442982"/>
                <a:ext cx="319252" cy="387166"/>
              </a:xfrm>
              <a:custGeom>
                <a:avLst/>
                <a:gdLst>
                  <a:gd name="connsiteX0" fmla="*/ 0 w 257694"/>
                  <a:gd name="connsiteY0" fmla="*/ 138555 h 277116"/>
                  <a:gd name="connsiteX1" fmla="*/ 201407 w 257694"/>
                  <a:gd name="connsiteY1" fmla="*/ 277116 h 277116"/>
                  <a:gd name="connsiteX2" fmla="*/ 257694 w 257694"/>
                  <a:gd name="connsiteY2" fmla="*/ 277116 h 277116"/>
                  <a:gd name="connsiteX3" fmla="*/ 257694 w 257694"/>
                  <a:gd name="connsiteY3" fmla="*/ 0 h 277116"/>
                  <a:gd name="connsiteX4" fmla="*/ 201407 w 257694"/>
                  <a:gd name="connsiteY4" fmla="*/ 0 h 277116"/>
                  <a:gd name="connsiteX5" fmla="*/ 0 w 257694"/>
                  <a:gd name="connsiteY5" fmla="*/ 138561 h 27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694" h="277116">
                    <a:moveTo>
                      <a:pt x="0" y="138555"/>
                    </a:moveTo>
                    <a:cubicBezTo>
                      <a:pt x="0" y="215064"/>
                      <a:pt x="90171" y="277116"/>
                      <a:pt x="201407" y="277116"/>
                    </a:cubicBezTo>
                    <a:lnTo>
                      <a:pt x="257694" y="277116"/>
                    </a:lnTo>
                    <a:lnTo>
                      <a:pt x="257694" y="0"/>
                    </a:lnTo>
                    <a:lnTo>
                      <a:pt x="201407" y="0"/>
                    </a:lnTo>
                    <a:cubicBezTo>
                      <a:pt x="90181" y="0"/>
                      <a:pt x="0" y="62053"/>
                      <a:pt x="0" y="138561"/>
                    </a:cubicBezTo>
                    <a:close/>
                  </a:path>
                </a:pathLst>
              </a:custGeom>
              <a:solidFill>
                <a:srgbClr val="A27B00"/>
              </a:solidFill>
              <a:ln w="957" cap="flat">
                <a:noFill/>
                <a:prstDash val="solid"/>
                <a:miter/>
              </a:ln>
            </p:spPr>
            <p:txBody>
              <a:bodyPr rtlCol="0" anchor="ctr"/>
              <a:lstStyle/>
              <a:p>
                <a:pPr>
                  <a:buClrTx/>
                  <a:buFontTx/>
                  <a:buNone/>
                </a:pPr>
                <a:endParaRPr lang="en-US" sz="1800" kern="120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9" name="Freeform: Shape 18">
                <a:extLst>
                  <a:ext uri="{FF2B5EF4-FFF2-40B4-BE49-F238E27FC236}">
                    <a16:creationId xmlns:a16="http://schemas.microsoft.com/office/drawing/2014/main" id="{1C5BAC0B-42D1-76F4-FD47-37E76BCB9E35}"/>
                  </a:ext>
                </a:extLst>
              </p:cNvPr>
              <p:cNvSpPr/>
              <p:nvPr/>
            </p:nvSpPr>
            <p:spPr>
              <a:xfrm>
                <a:off x="7084050" y="7440061"/>
                <a:ext cx="530076" cy="1927349"/>
              </a:xfrm>
              <a:custGeom>
                <a:avLst/>
                <a:gdLst>
                  <a:gd name="connsiteX0" fmla="*/ 0 w 706493"/>
                  <a:gd name="connsiteY0" fmla="*/ 1142560 h 1142560"/>
                  <a:gd name="connsiteX1" fmla="*/ 706494 w 706493"/>
                  <a:gd name="connsiteY1" fmla="*/ 1142560 h 1142560"/>
                  <a:gd name="connsiteX2" fmla="*/ 706494 w 706493"/>
                  <a:gd name="connsiteY2" fmla="*/ 0 h 1142560"/>
                  <a:gd name="connsiteX3" fmla="*/ 0 w 706493"/>
                  <a:gd name="connsiteY3" fmla="*/ 0 h 1142560"/>
                </a:gdLst>
                <a:ahLst/>
                <a:cxnLst>
                  <a:cxn ang="0">
                    <a:pos x="connsiteX0" y="connsiteY0"/>
                  </a:cxn>
                  <a:cxn ang="0">
                    <a:pos x="connsiteX1" y="connsiteY1"/>
                  </a:cxn>
                  <a:cxn ang="0">
                    <a:pos x="connsiteX2" y="connsiteY2"/>
                  </a:cxn>
                  <a:cxn ang="0">
                    <a:pos x="connsiteX3" y="connsiteY3"/>
                  </a:cxn>
                </a:cxnLst>
                <a:rect l="l" t="t" r="r" b="b"/>
                <a:pathLst>
                  <a:path w="706493" h="1142560">
                    <a:moveTo>
                      <a:pt x="0" y="1142560"/>
                    </a:moveTo>
                    <a:lnTo>
                      <a:pt x="706494" y="1142560"/>
                    </a:lnTo>
                    <a:lnTo>
                      <a:pt x="706494" y="0"/>
                    </a:lnTo>
                    <a:lnTo>
                      <a:pt x="0" y="0"/>
                    </a:lnTo>
                    <a:close/>
                  </a:path>
                </a:pathLst>
              </a:custGeom>
              <a:solidFill>
                <a:srgbClr val="FFC000">
                  <a:lumMod val="75000"/>
                </a:srgbClr>
              </a:solidFill>
              <a:ln w="9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4" name="Freeform: Shape 23">
                <a:extLst>
                  <a:ext uri="{FF2B5EF4-FFF2-40B4-BE49-F238E27FC236}">
                    <a16:creationId xmlns:a16="http://schemas.microsoft.com/office/drawing/2014/main" id="{A277CD3A-FAF0-E33D-8262-7E8959F4C5D4}"/>
                  </a:ext>
                </a:extLst>
              </p:cNvPr>
              <p:cNvSpPr/>
              <p:nvPr/>
            </p:nvSpPr>
            <p:spPr>
              <a:xfrm>
                <a:off x="2690930" y="7621636"/>
                <a:ext cx="778612" cy="1745774"/>
              </a:xfrm>
              <a:custGeom>
                <a:avLst/>
                <a:gdLst>
                  <a:gd name="connsiteX0" fmla="*/ 0 w 1497374"/>
                  <a:gd name="connsiteY0" fmla="*/ 869106 h 1137265"/>
                  <a:gd name="connsiteX1" fmla="*/ 312268 w 1497374"/>
                  <a:gd name="connsiteY1" fmla="*/ 1137265 h 1137265"/>
                  <a:gd name="connsiteX2" fmla="*/ 1078238 w 1497374"/>
                  <a:gd name="connsiteY2" fmla="*/ 1137265 h 1137265"/>
                  <a:gd name="connsiteX3" fmla="*/ 1497375 w 1497374"/>
                  <a:gd name="connsiteY3" fmla="*/ 637900 h 1137265"/>
                  <a:gd name="connsiteX4" fmla="*/ 1078238 w 1497374"/>
                  <a:gd name="connsiteY4" fmla="*/ 138561 h 1137265"/>
                  <a:gd name="connsiteX5" fmla="*/ 201407 w 1497374"/>
                  <a:gd name="connsiteY5" fmla="*/ 138561 h 1137265"/>
                  <a:gd name="connsiteX6" fmla="*/ 0 w 1497374"/>
                  <a:gd name="connsiteY6" fmla="*/ 0 h 1137265"/>
                  <a:gd name="connsiteX7" fmla="*/ 0 w 1497374"/>
                  <a:gd name="connsiteY7" fmla="*/ 869106 h 11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374" h="1137265">
                    <a:moveTo>
                      <a:pt x="0" y="869106"/>
                    </a:moveTo>
                    <a:cubicBezTo>
                      <a:pt x="0" y="1017204"/>
                      <a:pt x="139824" y="1137265"/>
                      <a:pt x="312268" y="1137265"/>
                    </a:cubicBezTo>
                    <a:lnTo>
                      <a:pt x="1078238" y="1137265"/>
                    </a:lnTo>
                    <a:lnTo>
                      <a:pt x="1497375" y="637900"/>
                    </a:lnTo>
                    <a:lnTo>
                      <a:pt x="1078238" y="138561"/>
                    </a:lnTo>
                    <a:lnTo>
                      <a:pt x="201407" y="138561"/>
                    </a:lnTo>
                    <a:cubicBezTo>
                      <a:pt x="90181" y="138561"/>
                      <a:pt x="0" y="76509"/>
                      <a:pt x="0" y="0"/>
                    </a:cubicBezTo>
                    <a:lnTo>
                      <a:pt x="0" y="869106"/>
                    </a:lnTo>
                    <a:close/>
                  </a:path>
                </a:pathLst>
              </a:custGeom>
              <a:solidFill>
                <a:srgbClr val="FFC000">
                  <a:lumMod val="75000"/>
                </a:srgbClr>
              </a:solidFill>
              <a:ln w="9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 name="TextBox 31">
                <a:extLst>
                  <a:ext uri="{FF2B5EF4-FFF2-40B4-BE49-F238E27FC236}">
                    <a16:creationId xmlns:a16="http://schemas.microsoft.com/office/drawing/2014/main" id="{776269AD-5560-0756-9F67-4E760588122C}"/>
                  </a:ext>
                </a:extLst>
              </p:cNvPr>
              <p:cNvSpPr txBox="1"/>
              <p:nvPr/>
            </p:nvSpPr>
            <p:spPr>
              <a:xfrm>
                <a:off x="3413128" y="7517892"/>
                <a:ext cx="3689228" cy="1579224"/>
              </a:xfrm>
              <a:prstGeom prst="rect">
                <a:avLst/>
              </a:prstGeom>
              <a:noFill/>
            </p:spPr>
            <p:txBody>
              <a:bodyPr wrap="square">
                <a:spAutoFit/>
              </a:bodyPr>
              <a:lstStyle/>
              <a:p>
                <a:pPr algn="ctr">
                  <a:buClrTx/>
                  <a:buFontTx/>
                  <a:buNone/>
                </a:pPr>
                <a:r>
                  <a:rPr lang="vi-VN" sz="3000" b="1" kern="1200">
                    <a:solidFill>
                      <a:srgbClr val="BF9000"/>
                    </a:solidFill>
                    <a:latin typeface="Roboto" panose="02000000000000000000" pitchFamily="2" charset="0"/>
                    <a:ea typeface="Roboto" panose="02000000000000000000" pitchFamily="2" charset="0"/>
                    <a:cs typeface="Roboto" panose="02000000000000000000" pitchFamily="2" charset="0"/>
                  </a:rPr>
                  <a:t>0</a:t>
                </a:r>
                <a:r>
                  <a:rPr lang="en-US" sz="3000" b="1" kern="1200">
                    <a:solidFill>
                      <a:srgbClr val="BF9000"/>
                    </a:solidFill>
                    <a:latin typeface="Roboto" panose="02000000000000000000" pitchFamily="2" charset="0"/>
                    <a:ea typeface="Roboto" panose="02000000000000000000" pitchFamily="2" charset="0"/>
                    <a:cs typeface="Roboto" panose="02000000000000000000" pitchFamily="2" charset="0"/>
                  </a:rPr>
                  <a:t>3</a:t>
                </a:r>
                <a:r>
                  <a:rPr lang="en-GB" sz="3000" b="1" kern="1200">
                    <a:solidFill>
                      <a:srgbClr val="BF9000"/>
                    </a:solidFill>
                    <a:latin typeface="Roboto" panose="02000000000000000000" pitchFamily="2" charset="0"/>
                    <a:ea typeface="Roboto" panose="02000000000000000000" pitchFamily="2" charset="0"/>
                    <a:cs typeface="Roboto" panose="02000000000000000000" pitchFamily="2" charset="0"/>
                  </a:rPr>
                  <a:t>/09</a:t>
                </a:r>
                <a:endParaRPr lang="en-GB" sz="3000" b="1" kern="1200" dirty="0">
                  <a:solidFill>
                    <a:srgbClr val="BF9000"/>
                  </a:solidFill>
                  <a:latin typeface="Roboto" panose="02000000000000000000" pitchFamily="2" charset="0"/>
                  <a:ea typeface="Roboto" panose="02000000000000000000" pitchFamily="2" charset="0"/>
                  <a:cs typeface="Roboto" panose="02000000000000000000" pitchFamily="2" charset="0"/>
                </a:endParaRPr>
              </a:p>
              <a:p>
                <a:pPr algn="ctr">
                  <a:buClrTx/>
                  <a:buFontTx/>
                  <a:buNone/>
                </a:pP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Đề án thành phần</a:t>
                </a:r>
              </a:p>
              <a:p>
                <a:pPr algn="ctr">
                  <a:buClrTx/>
                  <a:buFontTx/>
                  <a:buNone/>
                </a:pP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2</a:t>
                </a: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vi-VN"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4, 7</a:t>
                </a:r>
                <a:r>
                  <a:rPr lang="en-GB" sz="3000" b="1" kern="1200" dirty="0">
                    <a:solidFill>
                      <a:prstClr val="black"/>
                    </a:solidFill>
                    <a:latin typeface="Roboto" panose="02000000000000000000" pitchFamily="2" charset="0"/>
                    <a:ea typeface="Roboto" panose="02000000000000000000" pitchFamily="2" charset="0"/>
                    <a:cs typeface="Roboto" panose="02000000000000000000" pitchFamily="2" charset="0"/>
                  </a:rPr>
                  <a:t>)</a:t>
                </a:r>
              </a:p>
            </p:txBody>
          </p:sp>
        </p:grpSp>
        <p:sp>
          <p:nvSpPr>
            <p:cNvPr id="33" name="TextBox 32">
              <a:extLst>
                <a:ext uri="{FF2B5EF4-FFF2-40B4-BE49-F238E27FC236}">
                  <a16:creationId xmlns:a16="http://schemas.microsoft.com/office/drawing/2014/main" id="{A56FE290-1B0B-F3DB-2096-A51B8B4D1EB1}"/>
                </a:ext>
              </a:extLst>
            </p:cNvPr>
            <p:cNvSpPr txBox="1"/>
            <p:nvPr/>
          </p:nvSpPr>
          <p:spPr>
            <a:xfrm>
              <a:off x="8207689" y="8003509"/>
              <a:ext cx="8156991" cy="592209"/>
            </a:xfrm>
            <a:prstGeom prst="rect">
              <a:avLst/>
            </a:prstGeom>
            <a:noFill/>
          </p:spPr>
          <p:txBody>
            <a:bodyPr wrap="square">
              <a:spAutoFit/>
            </a:bodyPr>
            <a:lstStyle/>
            <a:p>
              <a:pPr lvl="0" algn="just"/>
              <a:r>
                <a:rPr lang="vi-VN" sz="3000" dirty="0">
                  <a:solidFill>
                    <a:srgbClr val="BF9000"/>
                  </a:solidFill>
                  <a:latin typeface="Roboto" panose="02000000000000000000" pitchFamily="2" charset="0"/>
                  <a:ea typeface="Roboto" panose="02000000000000000000" pitchFamily="2" charset="0"/>
                  <a:cs typeface="Roboto" panose="02000000000000000000" pitchFamily="2" charset="0"/>
                </a:rPr>
                <a:t>đang được triển khai</a:t>
              </a:r>
              <a:endParaRPr lang="vi-VN" sz="3000" b="1" dirty="0">
                <a:solidFill>
                  <a:srgbClr val="BF9000"/>
                </a:solidFill>
                <a:latin typeface="Roboto" panose="02000000000000000000" pitchFamily="2" charset="0"/>
                <a:ea typeface="Roboto" panose="02000000000000000000" pitchFamily="2" charset="0"/>
                <a:cs typeface="Roboto" panose="02000000000000000000" pitchFamily="2" charset="0"/>
              </a:endParaRPr>
            </a:p>
          </p:txBody>
        </p:sp>
      </p:grpSp>
      <p:sp>
        <p:nvSpPr>
          <p:cNvPr id="42" name="Arrow: Down 41">
            <a:extLst>
              <a:ext uri="{FF2B5EF4-FFF2-40B4-BE49-F238E27FC236}">
                <a16:creationId xmlns:a16="http://schemas.microsoft.com/office/drawing/2014/main" id="{F397113A-7235-409D-6CCE-E180A0BBF049}"/>
              </a:ext>
            </a:extLst>
          </p:cNvPr>
          <p:cNvSpPr/>
          <p:nvPr/>
        </p:nvSpPr>
        <p:spPr>
          <a:xfrm>
            <a:off x="5157029" y="5600496"/>
            <a:ext cx="632626" cy="758996"/>
          </a:xfrm>
          <a:prstGeom prst="down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Hình ảnh 3">
            <a:extLst>
              <a:ext uri="{FF2B5EF4-FFF2-40B4-BE49-F238E27FC236}">
                <a16:creationId xmlns:a16="http://schemas.microsoft.com/office/drawing/2014/main" id="{68C99381-7AA8-CFDD-EFE4-B411364B0A24}"/>
              </a:ext>
            </a:extLst>
          </p:cNvPr>
          <p:cNvPicPr>
            <a:picLocks noChangeAspect="1"/>
          </p:cNvPicPr>
          <p:nvPr/>
        </p:nvPicPr>
        <p:blipFill>
          <a:blip r:embed="rId3"/>
          <a:stretch>
            <a:fillRect/>
          </a:stretch>
        </p:blipFill>
        <p:spPr>
          <a:xfrm>
            <a:off x="518463" y="2364319"/>
            <a:ext cx="713294" cy="731583"/>
          </a:xfrm>
          <a:prstGeom prst="rect">
            <a:avLst/>
          </a:prstGeom>
        </p:spPr>
      </p:pic>
      <p:sp>
        <p:nvSpPr>
          <p:cNvPr id="5" name="Shape 48">
            <a:extLst>
              <a:ext uri="{FF2B5EF4-FFF2-40B4-BE49-F238E27FC236}">
                <a16:creationId xmlns:a16="http://schemas.microsoft.com/office/drawing/2014/main" id="{6E704C20-2FCF-B57A-50C5-112B23CA7EB4}"/>
              </a:ext>
            </a:extLst>
          </p:cNvPr>
          <p:cNvSpPr/>
          <p:nvPr/>
        </p:nvSpPr>
        <p:spPr>
          <a:xfrm>
            <a:off x="1328525" y="2226346"/>
            <a:ext cx="15671318" cy="1614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lnSpc>
                <a:spcPct val="130000"/>
              </a:lnSpc>
              <a:defRPr/>
            </a:pPr>
            <a:r>
              <a:rPr lang="vi-VN" sz="3800" b="1" i="1" dirty="0">
                <a:latin typeface="Roboto" panose="02000000000000000000" pitchFamily="2" charset="0"/>
                <a:ea typeface="Roboto" panose="02000000000000000000" pitchFamily="2" charset="0"/>
                <a:cs typeface="Roboto" panose="02000000000000000000" pitchFamily="2" charset="0"/>
              </a:rPr>
              <a:t>Kết quả và tiến độ thực hiện các Đề án thành phần</a:t>
            </a:r>
            <a:endParaRPr lang="vi-VN" sz="3800" b="1" i="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1A71B4DA-3507-72B7-C332-5B815E873D63}"/>
              </a:ext>
            </a:extLst>
          </p:cNvPr>
          <p:cNvSpPr txBox="1"/>
          <p:nvPr/>
        </p:nvSpPr>
        <p:spPr>
          <a:xfrm>
            <a:off x="421695" y="2394171"/>
            <a:ext cx="906831"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 a)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82651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76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55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62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593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872C42F-785D-4E9C-8A50-44E9B35AE15A}"/>
              </a:ext>
            </a:extLst>
          </p:cNvPr>
          <p:cNvSpPr txBox="1"/>
          <p:nvPr/>
        </p:nvSpPr>
        <p:spPr>
          <a:xfrm>
            <a:off x="508159" y="178724"/>
            <a:ext cx="17551241" cy="646331"/>
          </a:xfrm>
          <a:prstGeom prst="rect">
            <a:avLst/>
          </a:prstGeom>
          <a:noFill/>
        </p:spPr>
        <p:txBody>
          <a:bodyPr wrap="square" rtlCol="0">
            <a:spAutoFit/>
          </a:bodyPr>
          <a:lstStyle/>
          <a:p>
            <a:pPr lvl="0" algn="ctr">
              <a:defRPr/>
            </a:pP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KẾT QUẢ HOẠT ĐỘNG 06 THÁNG ĐẦU NĂM 2024</a:t>
            </a:r>
            <a:endPar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Shape 48">
            <a:extLst>
              <a:ext uri="{FF2B5EF4-FFF2-40B4-BE49-F238E27FC236}">
                <a16:creationId xmlns:a16="http://schemas.microsoft.com/office/drawing/2014/main" id="{6451F6CF-5BED-4092-9563-B91D3D3A84CF}"/>
              </a:ext>
            </a:extLst>
          </p:cNvPr>
          <p:cNvSpPr/>
          <p:nvPr/>
        </p:nvSpPr>
        <p:spPr>
          <a:xfrm>
            <a:off x="1100274" y="916599"/>
            <a:ext cx="15671318" cy="16149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pPr lvl="0" algn="just">
              <a:lnSpc>
                <a:spcPct val="130000"/>
              </a:lnSpc>
              <a:defRPr/>
            </a:pPr>
            <a:r>
              <a:rPr lang="vi-VN" sz="3800" b="1" i="1" dirty="0">
                <a:latin typeface="Roboto" panose="02000000000000000000" pitchFamily="2" charset="0"/>
                <a:ea typeface="Roboto" panose="02000000000000000000" pitchFamily="2" charset="0"/>
                <a:cs typeface="Roboto" panose="02000000000000000000" pitchFamily="2" charset="0"/>
              </a:rPr>
              <a:t>Triển khai thí điểm đào tạo đối với các Đề án thành phần số 1, 3, 5, 8</a:t>
            </a:r>
            <a:endParaRPr sz="3800" b="1" i="1" kern="1200" dirty="0">
              <a:solidFill>
                <a:srgbClr val="326B8A"/>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4219A762-297B-4933-BBA9-08FD8047D77B}"/>
              </a:ext>
            </a:extLst>
          </p:cNvPr>
          <p:cNvSpPr txBox="1"/>
          <p:nvPr/>
        </p:nvSpPr>
        <p:spPr>
          <a:xfrm>
            <a:off x="1468813" y="2149736"/>
            <a:ext cx="8170459" cy="2752035"/>
          </a:xfrm>
          <a:prstGeom prst="rect">
            <a:avLst/>
          </a:prstGeom>
          <a:noFill/>
        </p:spPr>
        <p:txBody>
          <a:bodyPr wrap="square" rtlCol="0">
            <a:spAutoFit/>
          </a:bodyPr>
          <a:lstStyle/>
          <a:p>
            <a:pPr lvl="0" algn="just">
              <a:lnSpc>
                <a:spcPct val="130000"/>
              </a:lnSpc>
              <a:defRPr/>
            </a:pPr>
            <a:r>
              <a:rPr lang="vi-VN" sz="3400" dirty="0">
                <a:latin typeface="Roboto" panose="02000000000000000000" pitchFamily="2" charset="0"/>
                <a:ea typeface="Roboto" panose="02000000000000000000" pitchFamily="2" charset="0"/>
                <a:cs typeface="Roboto" panose="02000000000000000000" pitchFamily="2" charset="0"/>
              </a:rPr>
              <a:t>Xây dựng kế hoạch thí điểm đào tạo, phối hợp với các sở ngành và các cơ sở đào tạo được giao nhiệm vụ giai đoạn thí điểm</a:t>
            </a:r>
          </a:p>
        </p:txBody>
      </p:sp>
      <p:sp>
        <p:nvSpPr>
          <p:cNvPr id="2" name="Flowchart: Delay 1">
            <a:extLst>
              <a:ext uri="{FF2B5EF4-FFF2-40B4-BE49-F238E27FC236}">
                <a16:creationId xmlns:a16="http://schemas.microsoft.com/office/drawing/2014/main" id="{D6B574BC-5744-E520-B720-870C4E837306}"/>
              </a:ext>
            </a:extLst>
          </p:cNvPr>
          <p:cNvSpPr/>
          <p:nvPr/>
        </p:nvSpPr>
        <p:spPr>
          <a:xfrm>
            <a:off x="308543" y="1079767"/>
            <a:ext cx="714983" cy="729575"/>
          </a:xfrm>
          <a:prstGeom prst="flowChartDela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667F42B2-B5AF-B195-9080-D7D0B1DED2C7}"/>
              </a:ext>
            </a:extLst>
          </p:cNvPr>
          <p:cNvSpPr txBox="1"/>
          <p:nvPr/>
        </p:nvSpPr>
        <p:spPr>
          <a:xfrm>
            <a:off x="227472" y="1101318"/>
            <a:ext cx="1038742" cy="646331"/>
          </a:xfrm>
          <a:prstGeom prst="rect">
            <a:avLst/>
          </a:prstGeom>
          <a:noFill/>
        </p:spPr>
        <p:txBody>
          <a:bodyPr wrap="square">
            <a:spAutoFit/>
          </a:bodyPr>
          <a:lstStyle/>
          <a:p>
            <a:r>
              <a:rPr lang="en-US" sz="3600" b="1" kern="1200" dirty="0">
                <a:solidFill>
                  <a:schemeClr val="bg1"/>
                </a:solidFill>
                <a:latin typeface="Roboto" panose="02000000000000000000" pitchFamily="2" charset="0"/>
                <a:ea typeface="Roboto" panose="02000000000000000000" pitchFamily="2" charset="0"/>
                <a:cs typeface="Roboto" panose="02000000000000000000" pitchFamily="2" charset="0"/>
              </a:rPr>
              <a:t> b) </a:t>
            </a:r>
            <a:endParaRPr lang="en-US" sz="3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25F669BF-760B-8094-2EE9-8C768FE91971}"/>
              </a:ext>
            </a:extLst>
          </p:cNvPr>
          <p:cNvGrpSpPr/>
          <p:nvPr/>
        </p:nvGrpSpPr>
        <p:grpSpPr>
          <a:xfrm rot="2750312">
            <a:off x="315348" y="2185237"/>
            <a:ext cx="857714" cy="817806"/>
            <a:chOff x="6565499" y="2882096"/>
            <a:chExt cx="981195" cy="891251"/>
          </a:xfrm>
        </p:grpSpPr>
        <p:sp>
          <p:nvSpPr>
            <p:cNvPr id="12" name="椭圆 4">
              <a:extLst>
                <a:ext uri="{FF2B5EF4-FFF2-40B4-BE49-F238E27FC236}">
                  <a16:creationId xmlns:a16="http://schemas.microsoft.com/office/drawing/2014/main" id="{CD916F87-41D5-CE18-0AA3-ACF858D736F2}"/>
                </a:ext>
              </a:extLst>
            </p:cNvPr>
            <p:cNvSpPr/>
            <p:nvPr/>
          </p:nvSpPr>
          <p:spPr>
            <a:xfrm>
              <a:off x="6565499" y="2882096"/>
              <a:ext cx="981195" cy="89125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Roboto" panose="02000000000000000000" pitchFamily="2" charset="0"/>
                <a:cs typeface="Roboto" panose="02000000000000000000" pitchFamily="2" charset="0"/>
              </a:endParaRPr>
            </a:p>
          </p:txBody>
        </p:sp>
        <p:pic>
          <p:nvPicPr>
            <p:cNvPr id="14" name="图片 9">
              <a:extLst>
                <a:ext uri="{FF2B5EF4-FFF2-40B4-BE49-F238E27FC236}">
                  <a16:creationId xmlns:a16="http://schemas.microsoft.com/office/drawing/2014/main" id="{AA5476F6-8F30-0EC2-E600-FFFCB2AB9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021" y="3073646"/>
              <a:ext cx="508151" cy="508151"/>
            </a:xfrm>
            <a:prstGeom prst="rect">
              <a:avLst/>
            </a:prstGeom>
          </p:spPr>
        </p:pic>
      </p:grpSp>
      <p:pic>
        <p:nvPicPr>
          <p:cNvPr id="13" name="Chỗ dành sẵn cho Hình ảnh 12">
            <a:extLst>
              <a:ext uri="{FF2B5EF4-FFF2-40B4-BE49-F238E27FC236}">
                <a16:creationId xmlns:a16="http://schemas.microsoft.com/office/drawing/2014/main" id="{8B3C29A0-94B3-225D-D494-8C93E8EC0FC8}"/>
              </a:ext>
            </a:extLst>
          </p:cNvPr>
          <p:cNvPicPr>
            <a:picLocks noGrp="1" noChangeAspect="1"/>
          </p:cNvPicPr>
          <p:nvPr>
            <p:ph type="pic" sz="quarter" idx="11"/>
          </p:nvPr>
        </p:nvPicPr>
        <p:blipFill>
          <a:blip r:embed="rId4"/>
          <a:srcRect l="14827" r="14827"/>
          <a:stretch>
            <a:fillRect/>
          </a:stretch>
        </p:blipFill>
        <p:spPr>
          <a:xfrm>
            <a:off x="9871033" y="1809342"/>
            <a:ext cx="7723722" cy="6866189"/>
          </a:xfrm>
          <a:prstGeom prst="rect">
            <a:avLst/>
          </a:prstGeom>
        </p:spPr>
      </p:pic>
      <p:sp>
        <p:nvSpPr>
          <p:cNvPr id="5" name="TextBox 25">
            <a:extLst>
              <a:ext uri="{FF2B5EF4-FFF2-40B4-BE49-F238E27FC236}">
                <a16:creationId xmlns:a16="http://schemas.microsoft.com/office/drawing/2014/main" id="{DA6F3912-F35A-A266-8DB0-D3CEF3B9CE82}"/>
              </a:ext>
            </a:extLst>
          </p:cNvPr>
          <p:cNvSpPr txBox="1"/>
          <p:nvPr/>
        </p:nvSpPr>
        <p:spPr>
          <a:xfrm>
            <a:off x="1481830" y="6035545"/>
            <a:ext cx="8181715" cy="2071849"/>
          </a:xfrm>
          <a:prstGeom prst="rect">
            <a:avLst/>
          </a:prstGeom>
          <a:noFill/>
        </p:spPr>
        <p:txBody>
          <a:bodyPr wrap="square" rtlCol="0">
            <a:spAutoFit/>
          </a:bodyPr>
          <a:lstStyle/>
          <a:p>
            <a:pPr lvl="0" algn="just">
              <a:lnSpc>
                <a:spcPct val="130000"/>
              </a:lnSpc>
              <a:defRPr/>
            </a:pPr>
            <a:r>
              <a:rPr lang="vi-VN" sz="3400" kern="1200" dirty="0">
                <a:latin typeface="Roboto" panose="02000000000000000000" pitchFamily="2" charset="0"/>
                <a:ea typeface="Roboto" panose="02000000000000000000" pitchFamily="2" charset="0"/>
                <a:cs typeface="Roboto" panose="02000000000000000000" pitchFamily="2" charset="0"/>
              </a:rPr>
              <a:t>Xây dựng định mức chi, tham mưu Ủy ban nhân dân Thành phố trình Hội đồng nhân dân Thành phố</a:t>
            </a:r>
            <a:endParaRPr lang="en-US" sz="3400" kern="1200" dirty="0">
              <a:latin typeface="Roboto" panose="02000000000000000000" pitchFamily="2" charset="0"/>
              <a:ea typeface="Roboto" panose="02000000000000000000" pitchFamily="2" charset="0"/>
              <a:cs typeface="Roboto" panose="02000000000000000000" pitchFamily="2" charset="0"/>
            </a:endParaRPr>
          </a:p>
        </p:txBody>
      </p:sp>
      <p:grpSp>
        <p:nvGrpSpPr>
          <p:cNvPr id="6" name="Group 6">
            <a:extLst>
              <a:ext uri="{FF2B5EF4-FFF2-40B4-BE49-F238E27FC236}">
                <a16:creationId xmlns:a16="http://schemas.microsoft.com/office/drawing/2014/main" id="{3DA8DC4D-9548-A06D-ECDE-44C18E2AE556}"/>
              </a:ext>
            </a:extLst>
          </p:cNvPr>
          <p:cNvGrpSpPr/>
          <p:nvPr/>
        </p:nvGrpSpPr>
        <p:grpSpPr>
          <a:xfrm rot="2750312">
            <a:off x="328384" y="5932681"/>
            <a:ext cx="857714" cy="817806"/>
            <a:chOff x="6565499" y="2882096"/>
            <a:chExt cx="981195" cy="891251"/>
          </a:xfrm>
        </p:grpSpPr>
        <p:sp>
          <p:nvSpPr>
            <p:cNvPr id="9" name="椭圆 4">
              <a:extLst>
                <a:ext uri="{FF2B5EF4-FFF2-40B4-BE49-F238E27FC236}">
                  <a16:creationId xmlns:a16="http://schemas.microsoft.com/office/drawing/2014/main" id="{D44A00D0-D543-ED1F-4A00-075068079571}"/>
                </a:ext>
              </a:extLst>
            </p:cNvPr>
            <p:cNvSpPr/>
            <p:nvPr/>
          </p:nvSpPr>
          <p:spPr>
            <a:xfrm>
              <a:off x="6565499" y="2882096"/>
              <a:ext cx="981195" cy="89125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latin typeface="Roboto" panose="02000000000000000000" pitchFamily="2" charset="0"/>
                <a:cs typeface="Roboto" panose="02000000000000000000" pitchFamily="2" charset="0"/>
              </a:endParaRPr>
            </a:p>
          </p:txBody>
        </p:sp>
        <p:pic>
          <p:nvPicPr>
            <p:cNvPr id="10" name="图片 9">
              <a:extLst>
                <a:ext uri="{FF2B5EF4-FFF2-40B4-BE49-F238E27FC236}">
                  <a16:creationId xmlns:a16="http://schemas.microsoft.com/office/drawing/2014/main" id="{B4E25BBF-AD15-D754-B704-1BCCDA020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021" y="3073646"/>
              <a:ext cx="508151" cy="508151"/>
            </a:xfrm>
            <a:prstGeom prst="rect">
              <a:avLst/>
            </a:prstGeom>
          </p:spPr>
        </p:pic>
      </p:grpSp>
    </p:spTree>
    <p:custDataLst>
      <p:tags r:id="rId1"/>
    </p:custDataLst>
    <p:extLst>
      <p:ext uri="{BB962C8B-B14F-4D97-AF65-F5344CB8AC3E}">
        <p14:creationId xmlns:p14="http://schemas.microsoft.com/office/powerpoint/2010/main" val="21185774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aoler template">
  <a:themeElements>
    <a:clrScheme name="Custom 347">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007BB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2945</TotalTime>
  <Words>1429</Words>
  <Application>Microsoft Office PowerPoint</Application>
  <PresentationFormat>Tùy chỉnh</PresentationFormat>
  <Paragraphs>127</Paragraphs>
  <Slides>35</Slides>
  <Notes>5</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35</vt:i4>
      </vt:variant>
    </vt:vector>
  </HeadingPairs>
  <TitlesOfParts>
    <vt:vector size="44" baseType="lpstr">
      <vt:lpstr>Calibri</vt:lpstr>
      <vt:lpstr>Raleway Thin</vt:lpstr>
      <vt:lpstr>맑은 고딕</vt:lpstr>
      <vt:lpstr>Wingdings</vt:lpstr>
      <vt:lpstr>Roboto</vt:lpstr>
      <vt:lpstr>Barlow Light</vt:lpstr>
      <vt:lpstr>Arial</vt:lpstr>
      <vt:lpstr>Gaoler template</vt:lpstr>
      <vt:lpstr>1_Gaoler template</vt:lpstr>
      <vt:lpstr>Bản trình bày PowerPoint</vt:lpstr>
      <vt:lpstr>KẾT QUẢ HOẠT ĐỘNG 06 THÁNG ĐẦU NĂM 2024</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NHẬN XÉT, ĐÁNH GIÁ</vt:lpstr>
      <vt:lpstr>Bản trình bày PowerPoint</vt:lpstr>
      <vt:lpstr>Bản trình bày PowerPoint</vt:lpstr>
      <vt:lpstr>Bản trình bày PowerPoint</vt:lpstr>
      <vt:lpstr>Bản trình bày PowerPoint</vt:lpstr>
      <vt:lpstr>TRỌNG TÂM CÔNG TÁC  NHỮNG THÁNG CUỐI NĂM 2024</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Triết Nguyễn</dc:creator>
  <cp:lastModifiedBy>Nguyễn Đăng Khoa</cp:lastModifiedBy>
  <cp:revision>125</cp:revision>
  <cp:lastPrinted>2023-07-03T09:24:06Z</cp:lastPrinted>
  <dcterms:modified xsi:type="dcterms:W3CDTF">2024-08-12T16:20:27Z</dcterms:modified>
</cp:coreProperties>
</file>