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5FE857-A452-47A4-869F-1C36129BDCD2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8E382BF5-AA7A-4776-A84C-57E75A9DEF9C}">
      <dgm:prSet/>
      <dgm:spPr/>
      <dgm:t>
        <a:bodyPr/>
        <a:lstStyle/>
        <a:p>
          <a:pPr>
            <a:defRPr cap="all"/>
          </a:pPr>
          <a:r>
            <a:rPr lang="en-US"/>
            <a:t>Xác định sự phân bố các động vật ở TPHCM</a:t>
          </a:r>
        </a:p>
      </dgm:t>
    </dgm:pt>
    <dgm:pt modelId="{A6721FF0-2AF0-4524-904D-E8D990884C59}" type="parTrans" cxnId="{A72E631B-8045-4ADB-82B0-092B2E43A2AF}">
      <dgm:prSet/>
      <dgm:spPr/>
      <dgm:t>
        <a:bodyPr/>
        <a:lstStyle/>
        <a:p>
          <a:endParaRPr lang="en-US"/>
        </a:p>
      </dgm:t>
    </dgm:pt>
    <dgm:pt modelId="{2DCDED99-017D-4A87-BF48-693F92BE4432}" type="sibTrans" cxnId="{A72E631B-8045-4ADB-82B0-092B2E43A2AF}">
      <dgm:prSet/>
      <dgm:spPr/>
      <dgm:t>
        <a:bodyPr/>
        <a:lstStyle/>
        <a:p>
          <a:endParaRPr lang="en-US"/>
        </a:p>
      </dgm:t>
    </dgm:pt>
    <dgm:pt modelId="{A26DADB1-C2F4-43AE-AC6F-8E2ECBAFBCBA}">
      <dgm:prSet/>
      <dgm:spPr/>
      <dgm:t>
        <a:bodyPr/>
        <a:lstStyle/>
        <a:p>
          <a:pPr>
            <a:defRPr cap="all"/>
          </a:pPr>
          <a:r>
            <a:rPr lang="en-US"/>
            <a:t>Xác định sự phân bố khoáng sản ở TPHCM</a:t>
          </a:r>
        </a:p>
      </dgm:t>
    </dgm:pt>
    <dgm:pt modelId="{1C448438-C2FA-4B00-AC40-DDEB089013A0}" type="parTrans" cxnId="{E79435C4-C626-4982-81FA-CC50C721131C}">
      <dgm:prSet/>
      <dgm:spPr/>
      <dgm:t>
        <a:bodyPr/>
        <a:lstStyle/>
        <a:p>
          <a:endParaRPr lang="en-US"/>
        </a:p>
      </dgm:t>
    </dgm:pt>
    <dgm:pt modelId="{92A8DFB0-B596-4F07-B3EC-FEBAC5F205D8}" type="sibTrans" cxnId="{E79435C4-C626-4982-81FA-CC50C721131C}">
      <dgm:prSet/>
      <dgm:spPr/>
      <dgm:t>
        <a:bodyPr/>
        <a:lstStyle/>
        <a:p>
          <a:endParaRPr lang="en-US"/>
        </a:p>
      </dgm:t>
    </dgm:pt>
    <dgm:pt modelId="{80EDD611-C8AB-4EF5-896A-58EB47B4A36E}" type="pres">
      <dgm:prSet presAssocID="{C95FE857-A452-47A4-869F-1C36129BDCD2}" presName="root" presStyleCnt="0">
        <dgm:presLayoutVars>
          <dgm:dir/>
          <dgm:resizeHandles val="exact"/>
        </dgm:presLayoutVars>
      </dgm:prSet>
      <dgm:spPr/>
    </dgm:pt>
    <dgm:pt modelId="{034C9EE2-2C5A-4E96-8C91-1F8A68EADCBE}" type="pres">
      <dgm:prSet presAssocID="{8E382BF5-AA7A-4776-A84C-57E75A9DEF9C}" presName="compNode" presStyleCnt="0"/>
      <dgm:spPr/>
    </dgm:pt>
    <dgm:pt modelId="{93A6C8ED-8C78-4245-BA2B-FB9800932266}" type="pres">
      <dgm:prSet presAssocID="{8E382BF5-AA7A-4776-A84C-57E75A9DEF9C}" presName="iconBgRect" presStyleLbl="bgShp" presStyleIdx="0" presStyleCnt="2"/>
      <dgm:spPr/>
    </dgm:pt>
    <dgm:pt modelId="{4A0A2962-70C5-4019-ABC5-DC09F3C8DFCE}" type="pres">
      <dgm:prSet presAssocID="{8E382BF5-AA7A-4776-A84C-57E75A9DEF9C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 khỉ"/>
        </a:ext>
      </dgm:extLst>
    </dgm:pt>
    <dgm:pt modelId="{C48A3F19-BE2C-4905-ABED-6DBD4466753C}" type="pres">
      <dgm:prSet presAssocID="{8E382BF5-AA7A-4776-A84C-57E75A9DEF9C}" presName="spaceRect" presStyleCnt="0"/>
      <dgm:spPr/>
    </dgm:pt>
    <dgm:pt modelId="{E55FCDCC-C622-4E39-84EC-ABB539073535}" type="pres">
      <dgm:prSet presAssocID="{8E382BF5-AA7A-4776-A84C-57E75A9DEF9C}" presName="textRect" presStyleLbl="revTx" presStyleIdx="0" presStyleCnt="2">
        <dgm:presLayoutVars>
          <dgm:chMax val="1"/>
          <dgm:chPref val="1"/>
        </dgm:presLayoutVars>
      </dgm:prSet>
      <dgm:spPr/>
    </dgm:pt>
    <dgm:pt modelId="{59285A49-2F05-4A46-9AA8-4235B45125E4}" type="pres">
      <dgm:prSet presAssocID="{2DCDED99-017D-4A87-BF48-693F92BE4432}" presName="sibTrans" presStyleCnt="0"/>
      <dgm:spPr/>
    </dgm:pt>
    <dgm:pt modelId="{B6258077-4D8B-486D-88D1-3BAD8FB5F3FD}" type="pres">
      <dgm:prSet presAssocID="{A26DADB1-C2F4-43AE-AC6F-8E2ECBAFBCBA}" presName="compNode" presStyleCnt="0"/>
      <dgm:spPr/>
    </dgm:pt>
    <dgm:pt modelId="{A5667BF4-3AF8-4BDD-ACA0-E69FF015D990}" type="pres">
      <dgm:prSet presAssocID="{A26DADB1-C2F4-43AE-AC6F-8E2ECBAFBCBA}" presName="iconBgRect" presStyleLbl="bgShp" presStyleIdx="1" presStyleCnt="2"/>
      <dgm:spPr/>
    </dgm:pt>
    <dgm:pt modelId="{62A412E4-BCCE-4307-BA9D-B1B117F9CDC6}" type="pres">
      <dgm:prSet presAssocID="{A26DADB1-C2F4-43AE-AC6F-8E2ECBAFBCBA}" presName="iconRect" presStyleLbl="node1" presStyleIdx="1" presStyleCnt="2"/>
      <dgm:spPr>
        <a:prstGeom prst="triangl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ind Chime"/>
        </a:ext>
      </dgm:extLst>
    </dgm:pt>
    <dgm:pt modelId="{A33ED865-F8D8-42D6-95D6-E35A58766E40}" type="pres">
      <dgm:prSet presAssocID="{A26DADB1-C2F4-43AE-AC6F-8E2ECBAFBCBA}" presName="spaceRect" presStyleCnt="0"/>
      <dgm:spPr/>
    </dgm:pt>
    <dgm:pt modelId="{8F3B5E04-66DC-4541-B3C0-EFCE7BA7557A}" type="pres">
      <dgm:prSet presAssocID="{A26DADB1-C2F4-43AE-AC6F-8E2ECBAFBCBA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A72E631B-8045-4ADB-82B0-092B2E43A2AF}" srcId="{C95FE857-A452-47A4-869F-1C36129BDCD2}" destId="{8E382BF5-AA7A-4776-A84C-57E75A9DEF9C}" srcOrd="0" destOrd="0" parTransId="{A6721FF0-2AF0-4524-904D-E8D990884C59}" sibTransId="{2DCDED99-017D-4A87-BF48-693F92BE4432}"/>
    <dgm:cxn modelId="{B769373D-290B-4802-8F48-84B378530FE0}" type="presOf" srcId="{C95FE857-A452-47A4-869F-1C36129BDCD2}" destId="{80EDD611-C8AB-4EF5-896A-58EB47B4A36E}" srcOrd="0" destOrd="0" presId="urn:microsoft.com/office/officeart/2018/5/layout/IconCircleLabelList"/>
    <dgm:cxn modelId="{C1E0FE4D-5F77-4372-B533-841F33D617D8}" type="presOf" srcId="{8E382BF5-AA7A-4776-A84C-57E75A9DEF9C}" destId="{E55FCDCC-C622-4E39-84EC-ABB539073535}" srcOrd="0" destOrd="0" presId="urn:microsoft.com/office/officeart/2018/5/layout/IconCircleLabelList"/>
    <dgm:cxn modelId="{C3DC3F9A-7ACF-4625-B7D5-C32F3DF89BFE}" type="presOf" srcId="{A26DADB1-C2F4-43AE-AC6F-8E2ECBAFBCBA}" destId="{8F3B5E04-66DC-4541-B3C0-EFCE7BA7557A}" srcOrd="0" destOrd="0" presId="urn:microsoft.com/office/officeart/2018/5/layout/IconCircleLabelList"/>
    <dgm:cxn modelId="{E79435C4-C626-4982-81FA-CC50C721131C}" srcId="{C95FE857-A452-47A4-869F-1C36129BDCD2}" destId="{A26DADB1-C2F4-43AE-AC6F-8E2ECBAFBCBA}" srcOrd="1" destOrd="0" parTransId="{1C448438-C2FA-4B00-AC40-DDEB089013A0}" sibTransId="{92A8DFB0-B596-4F07-B3EC-FEBAC5F205D8}"/>
    <dgm:cxn modelId="{9F71617A-41B3-4C70-9512-21AC7BC78810}" type="presParOf" srcId="{80EDD611-C8AB-4EF5-896A-58EB47B4A36E}" destId="{034C9EE2-2C5A-4E96-8C91-1F8A68EADCBE}" srcOrd="0" destOrd="0" presId="urn:microsoft.com/office/officeart/2018/5/layout/IconCircleLabelList"/>
    <dgm:cxn modelId="{01477856-E85D-4412-B137-65838ED1EA5F}" type="presParOf" srcId="{034C9EE2-2C5A-4E96-8C91-1F8A68EADCBE}" destId="{93A6C8ED-8C78-4245-BA2B-FB9800932266}" srcOrd="0" destOrd="0" presId="urn:microsoft.com/office/officeart/2018/5/layout/IconCircleLabelList"/>
    <dgm:cxn modelId="{F19E2BA6-F7BE-458C-954C-8E3F7E4955C1}" type="presParOf" srcId="{034C9EE2-2C5A-4E96-8C91-1F8A68EADCBE}" destId="{4A0A2962-70C5-4019-ABC5-DC09F3C8DFCE}" srcOrd="1" destOrd="0" presId="urn:microsoft.com/office/officeart/2018/5/layout/IconCircleLabelList"/>
    <dgm:cxn modelId="{F1960F6E-4A9C-45D2-8271-A77C0C07A4E4}" type="presParOf" srcId="{034C9EE2-2C5A-4E96-8C91-1F8A68EADCBE}" destId="{C48A3F19-BE2C-4905-ABED-6DBD4466753C}" srcOrd="2" destOrd="0" presId="urn:microsoft.com/office/officeart/2018/5/layout/IconCircleLabelList"/>
    <dgm:cxn modelId="{423068E4-9825-4117-B4E4-8D8065D9E96C}" type="presParOf" srcId="{034C9EE2-2C5A-4E96-8C91-1F8A68EADCBE}" destId="{E55FCDCC-C622-4E39-84EC-ABB539073535}" srcOrd="3" destOrd="0" presId="urn:microsoft.com/office/officeart/2018/5/layout/IconCircleLabelList"/>
    <dgm:cxn modelId="{80207A6D-774F-43A5-BD41-7F160DDD443D}" type="presParOf" srcId="{80EDD611-C8AB-4EF5-896A-58EB47B4A36E}" destId="{59285A49-2F05-4A46-9AA8-4235B45125E4}" srcOrd="1" destOrd="0" presId="urn:microsoft.com/office/officeart/2018/5/layout/IconCircleLabelList"/>
    <dgm:cxn modelId="{E630F7B4-6FAB-41B7-A07D-5BF976BE95FD}" type="presParOf" srcId="{80EDD611-C8AB-4EF5-896A-58EB47B4A36E}" destId="{B6258077-4D8B-486D-88D1-3BAD8FB5F3FD}" srcOrd="2" destOrd="0" presId="urn:microsoft.com/office/officeart/2018/5/layout/IconCircleLabelList"/>
    <dgm:cxn modelId="{88509FB2-16AC-4D1C-A261-88DBC0064096}" type="presParOf" srcId="{B6258077-4D8B-486D-88D1-3BAD8FB5F3FD}" destId="{A5667BF4-3AF8-4BDD-ACA0-E69FF015D990}" srcOrd="0" destOrd="0" presId="urn:microsoft.com/office/officeart/2018/5/layout/IconCircleLabelList"/>
    <dgm:cxn modelId="{12BF210A-AAA7-4A29-94D2-E73B8A310323}" type="presParOf" srcId="{B6258077-4D8B-486D-88D1-3BAD8FB5F3FD}" destId="{62A412E4-BCCE-4307-BA9D-B1B117F9CDC6}" srcOrd="1" destOrd="0" presId="urn:microsoft.com/office/officeart/2018/5/layout/IconCircleLabelList"/>
    <dgm:cxn modelId="{5CB82331-B134-4FEB-809F-F28F73262507}" type="presParOf" srcId="{B6258077-4D8B-486D-88D1-3BAD8FB5F3FD}" destId="{A33ED865-F8D8-42D6-95D6-E35A58766E40}" srcOrd="2" destOrd="0" presId="urn:microsoft.com/office/officeart/2018/5/layout/IconCircleLabelList"/>
    <dgm:cxn modelId="{53F12EC0-5C02-4E75-AA23-BF1B04FA72B0}" type="presParOf" srcId="{B6258077-4D8B-486D-88D1-3BAD8FB5F3FD}" destId="{8F3B5E04-66DC-4541-B3C0-EFCE7BA7557A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1ACECC-15DA-4EA2-85BE-31F79C2D7A8F}" type="doc">
      <dgm:prSet loTypeId="urn:microsoft.com/office/officeart/2005/8/layout/matrix3" loCatId="matrix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29A231E4-600E-4C83-A942-F9FAF649D031}">
      <dgm:prSet/>
      <dgm:spPr/>
      <dgm:t>
        <a:bodyPr/>
        <a:lstStyle/>
        <a:p>
          <a:r>
            <a:rPr lang="en-US"/>
            <a:t>Phân tích c</a:t>
          </a:r>
          <a:r>
            <a:rPr lang="vi-VN"/>
            <a:t>ơ</a:t>
          </a:r>
          <a:r>
            <a:rPr lang="en-US"/>
            <a:t> cấu GDP phân theo khu vực kinh tế</a:t>
          </a:r>
        </a:p>
      </dgm:t>
    </dgm:pt>
    <dgm:pt modelId="{8A95C7BA-1C75-414E-A138-479F0A1D2723}" type="parTrans" cxnId="{5443A3C1-C695-4837-9088-C10A0F82D82D}">
      <dgm:prSet/>
      <dgm:spPr/>
      <dgm:t>
        <a:bodyPr/>
        <a:lstStyle/>
        <a:p>
          <a:endParaRPr lang="en-US"/>
        </a:p>
      </dgm:t>
    </dgm:pt>
    <dgm:pt modelId="{5711EEA2-EC88-47C3-915E-EC0C80116F19}" type="sibTrans" cxnId="{5443A3C1-C695-4837-9088-C10A0F82D82D}">
      <dgm:prSet/>
      <dgm:spPr/>
      <dgm:t>
        <a:bodyPr/>
        <a:lstStyle/>
        <a:p>
          <a:endParaRPr lang="en-US"/>
        </a:p>
      </dgm:t>
    </dgm:pt>
    <dgm:pt modelId="{B7BCF2B4-B0FA-4CF3-9D43-A037AAD38A3B}">
      <dgm:prSet/>
      <dgm:spPr/>
      <dgm:t>
        <a:bodyPr/>
        <a:lstStyle/>
        <a:p>
          <a:r>
            <a:rPr lang="en-US"/>
            <a:t>Phân tích sự phát triển của GDP và GDP bình quân đầu ng</a:t>
          </a:r>
          <a:r>
            <a:rPr lang="vi-VN"/>
            <a:t>ư</a:t>
          </a:r>
          <a:r>
            <a:rPr lang="en-US"/>
            <a:t>ời</a:t>
          </a:r>
        </a:p>
      </dgm:t>
    </dgm:pt>
    <dgm:pt modelId="{0471DD55-63FB-45E2-A2D6-BE7A1C4D09C2}" type="parTrans" cxnId="{C1CEBB79-69C1-4A81-84D7-F7EEF36ACF12}">
      <dgm:prSet/>
      <dgm:spPr/>
      <dgm:t>
        <a:bodyPr/>
        <a:lstStyle/>
        <a:p>
          <a:endParaRPr lang="en-US"/>
        </a:p>
      </dgm:t>
    </dgm:pt>
    <dgm:pt modelId="{2EABDFD1-A5ED-4AF0-ADBB-6A4797A45CD7}" type="sibTrans" cxnId="{C1CEBB79-69C1-4A81-84D7-F7EEF36ACF12}">
      <dgm:prSet/>
      <dgm:spPr/>
      <dgm:t>
        <a:bodyPr/>
        <a:lstStyle/>
        <a:p>
          <a:endParaRPr lang="en-US"/>
        </a:p>
      </dgm:t>
    </dgm:pt>
    <dgm:pt modelId="{1DAB4483-4BDD-4B5B-8024-894CA94BD335}">
      <dgm:prSet/>
      <dgm:spPr/>
      <dgm:t>
        <a:bodyPr/>
        <a:lstStyle/>
        <a:p>
          <a:r>
            <a:rPr lang="en-US"/>
            <a:t>Phân tích giá trị sản xuất và c</a:t>
          </a:r>
          <a:r>
            <a:rPr lang="vi-VN"/>
            <a:t>ơ</a:t>
          </a:r>
          <a:r>
            <a:rPr lang="en-US"/>
            <a:t> cấu giá trị sản xuất công nghiệp</a:t>
          </a:r>
        </a:p>
      </dgm:t>
    </dgm:pt>
    <dgm:pt modelId="{6C520940-26F7-40CF-BF22-5D631858FEDC}" type="parTrans" cxnId="{446332C3-5B45-47AA-A148-762A16ADE15E}">
      <dgm:prSet/>
      <dgm:spPr/>
      <dgm:t>
        <a:bodyPr/>
        <a:lstStyle/>
        <a:p>
          <a:endParaRPr lang="en-US"/>
        </a:p>
      </dgm:t>
    </dgm:pt>
    <dgm:pt modelId="{A2A6CE2E-6136-42B1-A275-010E20D73FBD}" type="sibTrans" cxnId="{446332C3-5B45-47AA-A148-762A16ADE15E}">
      <dgm:prSet/>
      <dgm:spPr/>
      <dgm:t>
        <a:bodyPr/>
        <a:lstStyle/>
        <a:p>
          <a:endParaRPr lang="en-US"/>
        </a:p>
      </dgm:t>
    </dgm:pt>
    <dgm:pt modelId="{160224ED-A5BA-433C-B440-B59B9DEDD88F}">
      <dgm:prSet/>
      <dgm:spPr/>
      <dgm:t>
        <a:bodyPr/>
        <a:lstStyle/>
        <a:p>
          <a:r>
            <a:rPr lang="en-US"/>
            <a:t>Phân tích giá trị sản xuất và c</a:t>
          </a:r>
          <a:r>
            <a:rPr lang="vi-VN"/>
            <a:t>ơ</a:t>
          </a:r>
          <a:r>
            <a:rPr lang="en-US"/>
            <a:t> cấu giá trị sản xuất nông, lâm, thủy sản</a:t>
          </a:r>
        </a:p>
      </dgm:t>
    </dgm:pt>
    <dgm:pt modelId="{8E054FDF-701C-4371-B333-DC97914A7340}" type="parTrans" cxnId="{1D19B9DD-9C30-4893-9277-D0822F9E8DCD}">
      <dgm:prSet/>
      <dgm:spPr/>
      <dgm:t>
        <a:bodyPr/>
        <a:lstStyle/>
        <a:p>
          <a:endParaRPr lang="en-US"/>
        </a:p>
      </dgm:t>
    </dgm:pt>
    <dgm:pt modelId="{3EC6AA30-779F-45A2-BB74-B269E2D8701E}" type="sibTrans" cxnId="{1D19B9DD-9C30-4893-9277-D0822F9E8DCD}">
      <dgm:prSet/>
      <dgm:spPr/>
      <dgm:t>
        <a:bodyPr/>
        <a:lstStyle/>
        <a:p>
          <a:endParaRPr lang="en-US"/>
        </a:p>
      </dgm:t>
    </dgm:pt>
    <dgm:pt modelId="{ADF9C41B-4561-46B1-9EBC-7364DCDBB994}" type="pres">
      <dgm:prSet presAssocID="{7A1ACECC-15DA-4EA2-85BE-31F79C2D7A8F}" presName="matrix" presStyleCnt="0">
        <dgm:presLayoutVars>
          <dgm:chMax val="1"/>
          <dgm:dir/>
          <dgm:resizeHandles val="exact"/>
        </dgm:presLayoutVars>
      </dgm:prSet>
      <dgm:spPr/>
    </dgm:pt>
    <dgm:pt modelId="{F6277A6A-62C5-4D68-B037-C14D82EC99C5}" type="pres">
      <dgm:prSet presAssocID="{7A1ACECC-15DA-4EA2-85BE-31F79C2D7A8F}" presName="diamond" presStyleLbl="bgShp" presStyleIdx="0" presStyleCnt="1"/>
      <dgm:spPr/>
    </dgm:pt>
    <dgm:pt modelId="{91419068-FD0D-4AD5-BFF4-0FC75579A10D}" type="pres">
      <dgm:prSet presAssocID="{7A1ACECC-15DA-4EA2-85BE-31F79C2D7A8F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DE1AFE4A-92BA-4BFF-A22B-C248D5D0A9C4}" type="pres">
      <dgm:prSet presAssocID="{7A1ACECC-15DA-4EA2-85BE-31F79C2D7A8F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3C9CED25-CB0A-4508-8DF7-CC83D443819A}" type="pres">
      <dgm:prSet presAssocID="{7A1ACECC-15DA-4EA2-85BE-31F79C2D7A8F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10E1D596-6F3C-47F2-8F7D-AE2A7C9F9BC5}" type="pres">
      <dgm:prSet presAssocID="{7A1ACECC-15DA-4EA2-85BE-31F79C2D7A8F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60C2BF09-1B0B-4DAA-88D1-CEA5CE1684EF}" type="presOf" srcId="{160224ED-A5BA-433C-B440-B59B9DEDD88F}" destId="{10E1D596-6F3C-47F2-8F7D-AE2A7C9F9BC5}" srcOrd="0" destOrd="0" presId="urn:microsoft.com/office/officeart/2005/8/layout/matrix3"/>
    <dgm:cxn modelId="{C1CEBB79-69C1-4A81-84D7-F7EEF36ACF12}" srcId="{7A1ACECC-15DA-4EA2-85BE-31F79C2D7A8F}" destId="{B7BCF2B4-B0FA-4CF3-9D43-A037AAD38A3B}" srcOrd="1" destOrd="0" parTransId="{0471DD55-63FB-45E2-A2D6-BE7A1C4D09C2}" sibTransId="{2EABDFD1-A5ED-4AF0-ADBB-6A4797A45CD7}"/>
    <dgm:cxn modelId="{CD37819D-91CE-48E0-A36B-38A181760546}" type="presOf" srcId="{B7BCF2B4-B0FA-4CF3-9D43-A037AAD38A3B}" destId="{DE1AFE4A-92BA-4BFF-A22B-C248D5D0A9C4}" srcOrd="0" destOrd="0" presId="urn:microsoft.com/office/officeart/2005/8/layout/matrix3"/>
    <dgm:cxn modelId="{2B9AC1B5-5C3E-4961-AAF7-26ECC9CEE9B3}" type="presOf" srcId="{1DAB4483-4BDD-4B5B-8024-894CA94BD335}" destId="{3C9CED25-CB0A-4508-8DF7-CC83D443819A}" srcOrd="0" destOrd="0" presId="urn:microsoft.com/office/officeart/2005/8/layout/matrix3"/>
    <dgm:cxn modelId="{169278B8-6BA6-4BB5-9379-D3D9A1708AE4}" type="presOf" srcId="{29A231E4-600E-4C83-A942-F9FAF649D031}" destId="{91419068-FD0D-4AD5-BFF4-0FC75579A10D}" srcOrd="0" destOrd="0" presId="urn:microsoft.com/office/officeart/2005/8/layout/matrix3"/>
    <dgm:cxn modelId="{5443A3C1-C695-4837-9088-C10A0F82D82D}" srcId="{7A1ACECC-15DA-4EA2-85BE-31F79C2D7A8F}" destId="{29A231E4-600E-4C83-A942-F9FAF649D031}" srcOrd="0" destOrd="0" parTransId="{8A95C7BA-1C75-414E-A138-479F0A1D2723}" sibTransId="{5711EEA2-EC88-47C3-915E-EC0C80116F19}"/>
    <dgm:cxn modelId="{446332C3-5B45-47AA-A148-762A16ADE15E}" srcId="{7A1ACECC-15DA-4EA2-85BE-31F79C2D7A8F}" destId="{1DAB4483-4BDD-4B5B-8024-894CA94BD335}" srcOrd="2" destOrd="0" parTransId="{6C520940-26F7-40CF-BF22-5D631858FEDC}" sibTransId="{A2A6CE2E-6136-42B1-A275-010E20D73FBD}"/>
    <dgm:cxn modelId="{1D19B9DD-9C30-4893-9277-D0822F9E8DCD}" srcId="{7A1ACECC-15DA-4EA2-85BE-31F79C2D7A8F}" destId="{160224ED-A5BA-433C-B440-B59B9DEDD88F}" srcOrd="3" destOrd="0" parTransId="{8E054FDF-701C-4371-B333-DC97914A7340}" sibTransId="{3EC6AA30-779F-45A2-BB74-B269E2D8701E}"/>
    <dgm:cxn modelId="{71A3A0FC-CFA9-4296-9889-3BFF1D98AD3F}" type="presOf" srcId="{7A1ACECC-15DA-4EA2-85BE-31F79C2D7A8F}" destId="{ADF9C41B-4561-46B1-9EBC-7364DCDBB994}" srcOrd="0" destOrd="0" presId="urn:microsoft.com/office/officeart/2005/8/layout/matrix3"/>
    <dgm:cxn modelId="{28275665-4A62-415A-BF3C-DBDA46D24B43}" type="presParOf" srcId="{ADF9C41B-4561-46B1-9EBC-7364DCDBB994}" destId="{F6277A6A-62C5-4D68-B037-C14D82EC99C5}" srcOrd="0" destOrd="0" presId="urn:microsoft.com/office/officeart/2005/8/layout/matrix3"/>
    <dgm:cxn modelId="{F3395EBC-609F-4DA8-B1B9-B3BB508DE3CD}" type="presParOf" srcId="{ADF9C41B-4561-46B1-9EBC-7364DCDBB994}" destId="{91419068-FD0D-4AD5-BFF4-0FC75579A10D}" srcOrd="1" destOrd="0" presId="urn:microsoft.com/office/officeart/2005/8/layout/matrix3"/>
    <dgm:cxn modelId="{BB70F2B5-00E0-4CC3-846B-A7792DC55B7E}" type="presParOf" srcId="{ADF9C41B-4561-46B1-9EBC-7364DCDBB994}" destId="{DE1AFE4A-92BA-4BFF-A22B-C248D5D0A9C4}" srcOrd="2" destOrd="0" presId="urn:microsoft.com/office/officeart/2005/8/layout/matrix3"/>
    <dgm:cxn modelId="{EC075323-72D5-42F6-AC0B-285E904AA22E}" type="presParOf" srcId="{ADF9C41B-4561-46B1-9EBC-7364DCDBB994}" destId="{3C9CED25-CB0A-4508-8DF7-CC83D443819A}" srcOrd="3" destOrd="0" presId="urn:microsoft.com/office/officeart/2005/8/layout/matrix3"/>
    <dgm:cxn modelId="{BF46EE35-7464-4C9E-8C2B-0FF349A2E922}" type="presParOf" srcId="{ADF9C41B-4561-46B1-9EBC-7364DCDBB994}" destId="{10E1D596-6F3C-47F2-8F7D-AE2A7C9F9BC5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A6C8ED-8C78-4245-BA2B-FB9800932266}">
      <dsp:nvSpPr>
        <dsp:cNvPr id="0" name=""/>
        <dsp:cNvSpPr/>
      </dsp:nvSpPr>
      <dsp:spPr>
        <a:xfrm>
          <a:off x="596036" y="1390212"/>
          <a:ext cx="1818562" cy="181856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0A2962-70C5-4019-ABC5-DC09F3C8DFCE}">
      <dsp:nvSpPr>
        <dsp:cNvPr id="0" name=""/>
        <dsp:cNvSpPr/>
      </dsp:nvSpPr>
      <dsp:spPr>
        <a:xfrm>
          <a:off x="983598" y="1777775"/>
          <a:ext cx="1043437" cy="104343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5FCDCC-C622-4E39-84EC-ABB539073535}">
      <dsp:nvSpPr>
        <dsp:cNvPr id="0" name=""/>
        <dsp:cNvSpPr/>
      </dsp:nvSpPr>
      <dsp:spPr>
        <a:xfrm>
          <a:off x="14692" y="3775213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200" kern="1200"/>
            <a:t>Xác định sự phân bố các động vật ở TPHCM</a:t>
          </a:r>
        </a:p>
      </dsp:txBody>
      <dsp:txXfrm>
        <a:off x="14692" y="3775213"/>
        <a:ext cx="2981250" cy="720000"/>
      </dsp:txXfrm>
    </dsp:sp>
    <dsp:sp modelId="{A5667BF4-3AF8-4BDD-ACA0-E69FF015D990}">
      <dsp:nvSpPr>
        <dsp:cNvPr id="0" name=""/>
        <dsp:cNvSpPr/>
      </dsp:nvSpPr>
      <dsp:spPr>
        <a:xfrm>
          <a:off x="4099005" y="1390212"/>
          <a:ext cx="1818562" cy="181856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A412E4-BCCE-4307-BA9D-B1B117F9CDC6}">
      <dsp:nvSpPr>
        <dsp:cNvPr id="0" name=""/>
        <dsp:cNvSpPr/>
      </dsp:nvSpPr>
      <dsp:spPr>
        <a:xfrm>
          <a:off x="4486567" y="1777775"/>
          <a:ext cx="1043437" cy="1043437"/>
        </a:xfrm>
        <a:prstGeom prst="triangl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3B5E04-66DC-4541-B3C0-EFCE7BA7557A}">
      <dsp:nvSpPr>
        <dsp:cNvPr id="0" name=""/>
        <dsp:cNvSpPr/>
      </dsp:nvSpPr>
      <dsp:spPr>
        <a:xfrm>
          <a:off x="3517661" y="3775213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200" kern="1200"/>
            <a:t>Xác định sự phân bố khoáng sản ở TPHCM</a:t>
          </a:r>
        </a:p>
      </dsp:txBody>
      <dsp:txXfrm>
        <a:off x="3517661" y="3775213"/>
        <a:ext cx="298125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277A6A-62C5-4D68-B037-C14D82EC99C5}">
      <dsp:nvSpPr>
        <dsp:cNvPr id="0" name=""/>
        <dsp:cNvSpPr/>
      </dsp:nvSpPr>
      <dsp:spPr>
        <a:xfrm>
          <a:off x="314088" y="0"/>
          <a:ext cx="5885426" cy="5885426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419068-FD0D-4AD5-BFF4-0FC75579A10D}">
      <dsp:nvSpPr>
        <dsp:cNvPr id="0" name=""/>
        <dsp:cNvSpPr/>
      </dsp:nvSpPr>
      <dsp:spPr>
        <a:xfrm>
          <a:off x="873204" y="559115"/>
          <a:ext cx="2295316" cy="229531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Phân tích c</a:t>
          </a:r>
          <a:r>
            <a:rPr lang="vi-VN" sz="2500" kern="1200"/>
            <a:t>ơ</a:t>
          </a:r>
          <a:r>
            <a:rPr lang="en-US" sz="2500" kern="1200"/>
            <a:t> cấu GDP phân theo khu vực kinh tế</a:t>
          </a:r>
        </a:p>
      </dsp:txBody>
      <dsp:txXfrm>
        <a:off x="985252" y="671163"/>
        <a:ext cx="2071220" cy="2071220"/>
      </dsp:txXfrm>
    </dsp:sp>
    <dsp:sp modelId="{DE1AFE4A-92BA-4BFF-A22B-C248D5D0A9C4}">
      <dsp:nvSpPr>
        <dsp:cNvPr id="0" name=""/>
        <dsp:cNvSpPr/>
      </dsp:nvSpPr>
      <dsp:spPr>
        <a:xfrm>
          <a:off x="3345083" y="559115"/>
          <a:ext cx="2295316" cy="229531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Phân tích sự phát triển của GDP và GDP bình quân đầu ng</a:t>
          </a:r>
          <a:r>
            <a:rPr lang="vi-VN" sz="2500" kern="1200"/>
            <a:t>ư</a:t>
          </a:r>
          <a:r>
            <a:rPr lang="en-US" sz="2500" kern="1200"/>
            <a:t>ời</a:t>
          </a:r>
        </a:p>
      </dsp:txBody>
      <dsp:txXfrm>
        <a:off x="3457131" y="671163"/>
        <a:ext cx="2071220" cy="2071220"/>
      </dsp:txXfrm>
    </dsp:sp>
    <dsp:sp modelId="{3C9CED25-CB0A-4508-8DF7-CC83D443819A}">
      <dsp:nvSpPr>
        <dsp:cNvPr id="0" name=""/>
        <dsp:cNvSpPr/>
      </dsp:nvSpPr>
      <dsp:spPr>
        <a:xfrm>
          <a:off x="873204" y="3030994"/>
          <a:ext cx="2295316" cy="229531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Phân tích giá trị sản xuất và c</a:t>
          </a:r>
          <a:r>
            <a:rPr lang="vi-VN" sz="2500" kern="1200"/>
            <a:t>ơ</a:t>
          </a:r>
          <a:r>
            <a:rPr lang="en-US" sz="2500" kern="1200"/>
            <a:t> cấu giá trị sản xuất công nghiệp</a:t>
          </a:r>
        </a:p>
      </dsp:txBody>
      <dsp:txXfrm>
        <a:off x="985252" y="3143042"/>
        <a:ext cx="2071220" cy="2071220"/>
      </dsp:txXfrm>
    </dsp:sp>
    <dsp:sp modelId="{10E1D596-6F3C-47F2-8F7D-AE2A7C9F9BC5}">
      <dsp:nvSpPr>
        <dsp:cNvPr id="0" name=""/>
        <dsp:cNvSpPr/>
      </dsp:nvSpPr>
      <dsp:spPr>
        <a:xfrm>
          <a:off x="3345083" y="3030994"/>
          <a:ext cx="2295316" cy="229531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Phân tích giá trị sản xuất và c</a:t>
          </a:r>
          <a:r>
            <a:rPr lang="vi-VN" sz="2500" kern="1200"/>
            <a:t>ơ</a:t>
          </a:r>
          <a:r>
            <a:rPr lang="en-US" sz="2500" kern="1200"/>
            <a:t> cấu giá trị sản xuất nông, lâm, thủy sản</a:t>
          </a:r>
        </a:p>
      </dsp:txBody>
      <dsp:txXfrm>
        <a:off x="3457131" y="3143042"/>
        <a:ext cx="2071220" cy="20712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45B02AC9-79EE-479C-960D-36D652314F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97C31BE1-2860-4BB3-ABB6-66474B04FE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109FB7A7-0CAD-41E3-ACBE-C5532AE6C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D24F2-D99F-462F-9ABE-FCBCE291D0DB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5955115A-611A-4C1C-A06B-202C23D61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9564E528-57CF-4E9F-A8CE-5151EEE42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9C460-A3B1-4F60-A5C0-C21DF157E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5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08D8CF46-A0C7-4AB0-86D7-A5A162FB2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7994AA4A-92EE-4182-BAE9-59871E7D40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684C5479-3FB5-4DCE-B02F-6F1AB5FDC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D24F2-D99F-462F-9ABE-FCBCE291D0DB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928BD19F-53F8-4598-B820-4135FA40F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DE95A431-3E59-4BBC-8DCC-3DD777584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9C460-A3B1-4F60-A5C0-C21DF157E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598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id="{4C363FBC-9277-4AB5-AE54-CAFB0C5AF6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08BA1415-94A9-4326-87AB-C177B9A3B5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87C9862E-F8CD-4A8C-99B2-AF965D918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D24F2-D99F-462F-9ABE-FCBCE291D0DB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CA1BFA7F-FF65-469B-BDA6-38C975032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F5515D19-4D02-4676-83F2-264218AA6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9C460-A3B1-4F60-A5C0-C21DF157E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50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0DD3CA35-68CD-4B2E-B506-11C73DD84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9D73138B-2400-49C5-958F-47D2074F5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40D67999-D436-44C0-8CBB-DB03541F2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D24F2-D99F-462F-9ABE-FCBCE291D0DB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0CF5915D-2563-40D0-9DBE-BFDFD981D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A11A11A0-F5F1-4A9C-A6C1-A0DA949EE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9C460-A3B1-4F60-A5C0-C21DF157E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898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F0D558E9-5D1B-4507-B697-5308E10A0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C19254DF-C412-4584-98C0-D2F2B70D57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47358990-0D14-40E7-9834-2C6A4533B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D24F2-D99F-462F-9ABE-FCBCE291D0DB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33046F62-72A9-422D-B62A-DD13BCCF7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4A620817-A107-4976-B809-0E6EC5681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9C460-A3B1-4F60-A5C0-C21DF157E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97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A3FEA615-E5B1-47F6-8938-35265296E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84075E2B-B85C-4913-9436-E72482222F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6910E56E-1D0C-4C2B-BC41-2076F4261A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F9D6ACBC-B227-44E2-B65F-952393397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D24F2-D99F-462F-9ABE-FCBCE291D0DB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215018B4-F2BC-4D81-8656-2F812DCC9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B548DD41-8F89-4CA3-A597-4266AE47D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9C460-A3B1-4F60-A5C0-C21DF157E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433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45619E51-5936-4A6C-B2CE-3354D0736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B2816D1D-C537-4B6A-B769-5C06EE721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67346EA5-3A4C-4C7B-8F78-1BAE4FF4F4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id="{E4079FEC-12F1-4BF4-8862-19D60A65A2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id="{6C354E91-D99B-429B-859B-F41E2241D5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id="{6CF4DCAC-6D32-4245-8A12-C299EF48D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D24F2-D99F-462F-9ABE-FCBCE291D0DB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id="{4ECE3A50-C1C2-4E44-B8A6-1F358C682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id="{7C925C6B-5338-4F03-AF58-9DB732FCB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9C460-A3B1-4F60-A5C0-C21DF157E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178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ED64F9A8-9800-400E-A6E3-1F8ED2CC2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id="{56959A70-262A-4DBC-AC01-1D9F12A02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D24F2-D99F-462F-9ABE-FCBCE291D0DB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id="{9F1C63B5-05DF-482A-8A13-6B7DACD2C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id="{51E2F021-61B3-490B-A0A3-7F457BCBC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9C460-A3B1-4F60-A5C0-C21DF157E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407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id="{B1530C5B-9618-4C63-96B3-5D2C82BCC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D24F2-D99F-462F-9ABE-FCBCE291D0DB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id="{873F35EC-1E9E-4A41-835D-EB5419DC7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8011BBA6-405A-4C6F-B253-03A7021E3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9C460-A3B1-4F60-A5C0-C21DF157E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950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FB6DD84F-B28E-4B08-A5E2-B595E0BEF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8D37503E-0155-4D70-A54F-A4EF3B8E6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29C3534F-1847-4813-BA04-7222051879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AC0EAC9D-4DDC-4A51-87AD-9DC8C16B1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D24F2-D99F-462F-9ABE-FCBCE291D0DB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2A8CFB9D-FEB9-4B01-AEDF-05BB5F8F5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FE0C3F41-D789-48F7-B68A-25121D295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9C460-A3B1-4F60-A5C0-C21DF157E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288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AE54C87D-D710-4BEA-98EE-815AD2457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id="{69018A07-0A0B-411F-A214-3A90A5BF5A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668A367B-71D6-4BB1-A165-97489D159F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60719B21-A792-478F-AB81-CF95EE74C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D24F2-D99F-462F-9ABE-FCBCE291D0DB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5A9F3CD3-48B1-4634-B822-4ED1545BF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BDCDFF51-84A9-4723-AAAF-707A14102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9C460-A3B1-4F60-A5C0-C21DF157E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688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id="{07575930-8D93-423C-8897-BB077F49F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20DEABED-A2CB-4745-A9F2-6BB02CDEEF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3ECDD531-FC11-4250-9330-2485856AB8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D24F2-D99F-462F-9ABE-FCBCE291D0DB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6E44DA2C-3FC5-4E1E-91BC-FDEC01E965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D47BC00B-C80C-44D9-A500-021A1CDC7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9C460-A3B1-4F60-A5C0-C21DF157E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604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FED5917C-A324-4132-97BE-6CD873A852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b="1" dirty="0" err="1"/>
              <a:t>Sử</a:t>
            </a:r>
            <a:r>
              <a:rPr lang="en-US" sz="4800" b="1" dirty="0"/>
              <a:t> </a:t>
            </a:r>
            <a:r>
              <a:rPr lang="en-US" sz="4800" b="1" dirty="0" err="1"/>
              <a:t>dụng</a:t>
            </a:r>
            <a:r>
              <a:rPr lang="en-US" sz="4800" b="1" dirty="0"/>
              <a:t> </a:t>
            </a:r>
            <a:r>
              <a:rPr lang="en-US" sz="4800" b="1" dirty="0" err="1"/>
              <a:t>tập</a:t>
            </a:r>
            <a:r>
              <a:rPr lang="en-US" sz="4800" b="1" dirty="0"/>
              <a:t> </a:t>
            </a:r>
            <a:r>
              <a:rPr lang="en-US" sz="4800" b="1" dirty="0" err="1"/>
              <a:t>bản</a:t>
            </a:r>
            <a:r>
              <a:rPr lang="en-US" sz="4800" b="1" dirty="0"/>
              <a:t> </a:t>
            </a:r>
            <a:r>
              <a:rPr lang="en-US" sz="4800" b="1" dirty="0" err="1"/>
              <a:t>đồ</a:t>
            </a:r>
            <a:r>
              <a:rPr lang="en-US" sz="4800" b="1" dirty="0"/>
              <a:t> </a:t>
            </a:r>
            <a:br>
              <a:rPr lang="en-US" b="1" dirty="0"/>
            </a:br>
            <a:r>
              <a:rPr lang="en-US" b="1" dirty="0" err="1"/>
              <a:t>Vùng</a:t>
            </a:r>
            <a:r>
              <a:rPr lang="en-US" b="1" dirty="0"/>
              <a:t> </a:t>
            </a:r>
            <a:r>
              <a:rPr lang="en-US" b="1" dirty="0" err="1"/>
              <a:t>Đông</a:t>
            </a:r>
            <a:r>
              <a:rPr lang="en-US" b="1" dirty="0"/>
              <a:t> Nam </a:t>
            </a:r>
            <a:r>
              <a:rPr lang="en-US" b="1" dirty="0" err="1"/>
              <a:t>Bộ</a:t>
            </a:r>
            <a:endParaRPr lang="en-US" b="1" dirty="0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89C538F6-F2BD-470C-910E-59C437F8B0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b="1" dirty="0" err="1"/>
              <a:t>Giảng</a:t>
            </a:r>
            <a:r>
              <a:rPr lang="en-US" sz="3200" b="1" dirty="0"/>
              <a:t> </a:t>
            </a:r>
            <a:r>
              <a:rPr lang="en-US" sz="3200" b="1" dirty="0" err="1"/>
              <a:t>dạy</a:t>
            </a:r>
            <a:r>
              <a:rPr lang="en-US" sz="3200" b="1" dirty="0"/>
              <a:t> </a:t>
            </a:r>
            <a:r>
              <a:rPr lang="en-US" sz="3200" b="1" dirty="0" err="1"/>
              <a:t>địa</a:t>
            </a:r>
            <a:r>
              <a:rPr lang="en-US" sz="3200" b="1" dirty="0"/>
              <a:t> </a:t>
            </a:r>
            <a:r>
              <a:rPr lang="en-US" sz="3200" b="1" dirty="0" err="1"/>
              <a:t>lí</a:t>
            </a:r>
            <a:r>
              <a:rPr lang="en-US" sz="3200" b="1" dirty="0"/>
              <a:t> </a:t>
            </a:r>
            <a:r>
              <a:rPr lang="en-US" sz="3200" b="1" dirty="0" err="1"/>
              <a:t>địa</a:t>
            </a:r>
            <a:r>
              <a:rPr lang="en-US" sz="3200" b="1" dirty="0"/>
              <a:t> </a:t>
            </a:r>
            <a:r>
              <a:rPr lang="en-US" sz="3200" b="1" dirty="0" err="1"/>
              <a:t>ph</a:t>
            </a:r>
            <a:r>
              <a:rPr lang="vi-VN" sz="3200" b="1" dirty="0"/>
              <a:t>ư</a:t>
            </a:r>
            <a:r>
              <a:rPr lang="en-US" sz="3200" b="1" dirty="0" err="1"/>
              <a:t>ơng</a:t>
            </a:r>
            <a:r>
              <a:rPr lang="en-US" sz="3200" b="1" dirty="0"/>
              <a:t> </a:t>
            </a:r>
            <a:r>
              <a:rPr lang="en-US" sz="3200" b="1" dirty="0" err="1"/>
              <a:t>Thành</a:t>
            </a:r>
            <a:r>
              <a:rPr lang="en-US" sz="3200" b="1" dirty="0"/>
              <a:t> </a:t>
            </a:r>
            <a:r>
              <a:rPr lang="en-US" sz="3200" b="1" dirty="0" err="1"/>
              <a:t>phố</a:t>
            </a:r>
            <a:r>
              <a:rPr lang="en-US" sz="3200" b="1" dirty="0"/>
              <a:t> </a:t>
            </a:r>
            <a:r>
              <a:rPr lang="en-US" sz="3200" b="1" dirty="0" err="1"/>
              <a:t>Hồ</a:t>
            </a:r>
            <a:r>
              <a:rPr lang="en-US" sz="3200" b="1" dirty="0"/>
              <a:t> </a:t>
            </a:r>
            <a:r>
              <a:rPr lang="en-US" sz="3200" b="1" dirty="0" err="1"/>
              <a:t>Chí</a:t>
            </a:r>
            <a:r>
              <a:rPr lang="en-US" sz="3200" b="1" dirty="0"/>
              <a:t> Minh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00212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A8C0E429-0C69-4CE0-9717-D85B1E68A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Bản</a:t>
            </a:r>
            <a:r>
              <a:rPr lang="en-US" dirty="0"/>
              <a:t> </a:t>
            </a:r>
            <a:r>
              <a:rPr lang="en-US" dirty="0" err="1"/>
              <a:t>đồ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chính</a:t>
            </a:r>
            <a:r>
              <a:rPr lang="en-US" dirty="0"/>
              <a:t> (</a:t>
            </a:r>
            <a:r>
              <a:rPr lang="en-US" dirty="0" err="1"/>
              <a:t>trang</a:t>
            </a:r>
            <a:r>
              <a:rPr lang="en-US" dirty="0"/>
              <a:t> 10 – 11)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6321DD7A-53BC-4C9D-A6EA-0A79519FC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Xác</a:t>
            </a:r>
            <a:r>
              <a:rPr lang="en-US" sz="3200" dirty="0"/>
              <a:t> </a:t>
            </a:r>
            <a:r>
              <a:rPr lang="en-US" sz="3200" dirty="0" err="1"/>
              <a:t>định</a:t>
            </a:r>
            <a:r>
              <a:rPr lang="en-US" sz="3200" dirty="0"/>
              <a:t> </a:t>
            </a:r>
            <a:r>
              <a:rPr lang="en-US" sz="3200" dirty="0" err="1"/>
              <a:t>vị</a:t>
            </a:r>
            <a:r>
              <a:rPr lang="en-US" sz="3200" dirty="0"/>
              <a:t> </a:t>
            </a:r>
            <a:r>
              <a:rPr lang="en-US" sz="3200" dirty="0" err="1"/>
              <a:t>trí</a:t>
            </a:r>
            <a:r>
              <a:rPr lang="en-US" sz="3200" dirty="0"/>
              <a:t> </a:t>
            </a:r>
            <a:r>
              <a:rPr lang="en-US" sz="3200" dirty="0" err="1"/>
              <a:t>địa</a:t>
            </a:r>
            <a:r>
              <a:rPr lang="en-US" sz="3200" dirty="0"/>
              <a:t> </a:t>
            </a:r>
            <a:r>
              <a:rPr lang="en-US" sz="3200" dirty="0" err="1"/>
              <a:t>lí</a:t>
            </a:r>
            <a:r>
              <a:rPr lang="en-US" sz="3200" dirty="0"/>
              <a:t> TPHCM</a:t>
            </a:r>
          </a:p>
          <a:p>
            <a:r>
              <a:rPr lang="en-US" sz="3200" dirty="0" err="1"/>
              <a:t>Xác</a:t>
            </a:r>
            <a:r>
              <a:rPr lang="en-US" sz="3200" dirty="0"/>
              <a:t> </a:t>
            </a:r>
            <a:r>
              <a:rPr lang="en-US" sz="3200" dirty="0" err="1"/>
              <a:t>định</a:t>
            </a:r>
            <a:r>
              <a:rPr lang="en-US" sz="3200" dirty="0"/>
              <a:t> </a:t>
            </a:r>
            <a:r>
              <a:rPr lang="en-US" sz="3200" dirty="0" err="1"/>
              <a:t>các</a:t>
            </a:r>
            <a:r>
              <a:rPr lang="en-US" sz="3200" dirty="0"/>
              <a:t> </a:t>
            </a:r>
            <a:r>
              <a:rPr lang="en-US" sz="3200" dirty="0" err="1"/>
              <a:t>huyện</a:t>
            </a:r>
            <a:r>
              <a:rPr lang="en-US" sz="3200" dirty="0"/>
              <a:t> </a:t>
            </a:r>
            <a:r>
              <a:rPr lang="en-US" sz="3200" dirty="0" err="1"/>
              <a:t>ngoại</a:t>
            </a:r>
            <a:r>
              <a:rPr lang="en-US" sz="3200" dirty="0"/>
              <a:t> </a:t>
            </a:r>
            <a:r>
              <a:rPr lang="en-US" sz="3200" dirty="0" err="1"/>
              <a:t>thành</a:t>
            </a:r>
            <a:r>
              <a:rPr lang="en-US" sz="3200" dirty="0"/>
              <a:t> : </a:t>
            </a:r>
          </a:p>
          <a:p>
            <a:r>
              <a:rPr lang="en-US" sz="3200" dirty="0"/>
              <a:t>      </a:t>
            </a:r>
            <a:r>
              <a:rPr lang="en-US" sz="3200" dirty="0" err="1"/>
              <a:t>giáp</a:t>
            </a:r>
            <a:r>
              <a:rPr lang="en-US" sz="3200" dirty="0"/>
              <a:t> </a:t>
            </a:r>
            <a:r>
              <a:rPr lang="en-US" sz="3200" dirty="0" err="1"/>
              <a:t>các</a:t>
            </a:r>
            <a:r>
              <a:rPr lang="en-US" sz="3200" dirty="0"/>
              <a:t> </a:t>
            </a:r>
            <a:r>
              <a:rPr lang="en-US" sz="3200" dirty="0" err="1"/>
              <a:t>quận</a:t>
            </a:r>
            <a:r>
              <a:rPr lang="en-US" sz="3200" dirty="0"/>
              <a:t>, </a:t>
            </a:r>
            <a:r>
              <a:rPr lang="en-US" sz="3200" dirty="0" err="1"/>
              <a:t>huyện</a:t>
            </a:r>
            <a:r>
              <a:rPr lang="en-US" sz="3200" dirty="0"/>
              <a:t> </a:t>
            </a:r>
            <a:r>
              <a:rPr lang="en-US" sz="3200" dirty="0" err="1"/>
              <a:t>nào</a:t>
            </a:r>
            <a:r>
              <a:rPr lang="en-US" sz="3200" dirty="0"/>
              <a:t>? </a:t>
            </a:r>
          </a:p>
          <a:p>
            <a:r>
              <a:rPr lang="en-US" sz="3200" dirty="0"/>
              <a:t>      </a:t>
            </a:r>
            <a:r>
              <a:rPr lang="en-US" sz="3200" dirty="0" err="1"/>
              <a:t>giáp</a:t>
            </a:r>
            <a:r>
              <a:rPr lang="en-US" sz="3200" dirty="0"/>
              <a:t> </a:t>
            </a:r>
            <a:r>
              <a:rPr lang="en-US" sz="3200" dirty="0" err="1"/>
              <a:t>các</a:t>
            </a:r>
            <a:r>
              <a:rPr lang="en-US" sz="3200" dirty="0"/>
              <a:t> </a:t>
            </a:r>
            <a:r>
              <a:rPr lang="en-US" sz="3200" dirty="0" err="1"/>
              <a:t>tỉnh</a:t>
            </a:r>
            <a:r>
              <a:rPr lang="en-US" sz="3200" dirty="0"/>
              <a:t> </a:t>
            </a:r>
            <a:r>
              <a:rPr lang="en-US" sz="3200" dirty="0" err="1"/>
              <a:t>nào</a:t>
            </a:r>
            <a:r>
              <a:rPr lang="en-US" sz="3200" dirty="0"/>
              <a:t>?</a:t>
            </a:r>
          </a:p>
          <a:p>
            <a:r>
              <a:rPr lang="en-US" sz="3200" dirty="0" err="1"/>
              <a:t>Xác</a:t>
            </a:r>
            <a:r>
              <a:rPr lang="en-US" sz="3200" dirty="0"/>
              <a:t> </a:t>
            </a:r>
            <a:r>
              <a:rPr lang="en-US" sz="3200" dirty="0" err="1"/>
              <a:t>định</a:t>
            </a:r>
            <a:r>
              <a:rPr lang="en-US" sz="3200" dirty="0"/>
              <a:t> </a:t>
            </a:r>
            <a:r>
              <a:rPr lang="en-US" sz="3200" dirty="0" err="1"/>
              <a:t>các</a:t>
            </a:r>
            <a:r>
              <a:rPr lang="en-US" sz="3200" dirty="0"/>
              <a:t> </a:t>
            </a:r>
            <a:r>
              <a:rPr lang="en-US" sz="3200" dirty="0" err="1"/>
              <a:t>quận</a:t>
            </a:r>
            <a:r>
              <a:rPr lang="en-US" sz="3200" dirty="0"/>
              <a:t> </a:t>
            </a:r>
            <a:r>
              <a:rPr lang="en-US" sz="3200" dirty="0" err="1"/>
              <a:t>nội</a:t>
            </a:r>
            <a:r>
              <a:rPr lang="en-US" sz="3200" dirty="0"/>
              <a:t> </a:t>
            </a:r>
            <a:r>
              <a:rPr lang="en-US" sz="3200" dirty="0" err="1"/>
              <a:t>thành</a:t>
            </a:r>
            <a:endParaRPr lang="en-US" sz="3200" dirty="0"/>
          </a:p>
          <a:p>
            <a:r>
              <a:rPr lang="en-US" sz="3200" dirty="0"/>
              <a:t>      </a:t>
            </a:r>
            <a:r>
              <a:rPr lang="en-US" sz="3200" dirty="0" err="1"/>
              <a:t>giáp</a:t>
            </a:r>
            <a:r>
              <a:rPr lang="en-US" sz="3200" dirty="0"/>
              <a:t> </a:t>
            </a:r>
            <a:r>
              <a:rPr lang="en-US" sz="3200" dirty="0" err="1"/>
              <a:t>các</a:t>
            </a:r>
            <a:r>
              <a:rPr lang="en-US" sz="3200" dirty="0"/>
              <a:t> </a:t>
            </a:r>
            <a:r>
              <a:rPr lang="en-US" sz="3200" dirty="0" err="1"/>
              <a:t>quận</a:t>
            </a:r>
            <a:r>
              <a:rPr lang="en-US" sz="3200" dirty="0"/>
              <a:t>, </a:t>
            </a:r>
            <a:r>
              <a:rPr lang="en-US" sz="3200" dirty="0" err="1"/>
              <a:t>huyện</a:t>
            </a:r>
            <a:r>
              <a:rPr lang="en-US" sz="3200" dirty="0"/>
              <a:t> </a:t>
            </a:r>
            <a:r>
              <a:rPr lang="en-US" sz="3200" dirty="0" err="1"/>
              <a:t>nào</a:t>
            </a:r>
            <a:r>
              <a:rPr lang="en-US" sz="3200" dirty="0"/>
              <a:t>?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57347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2D657AFD-5D97-42B4-964E-60C4D89F4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Bản</a:t>
            </a:r>
            <a:r>
              <a:rPr lang="en-US" dirty="0"/>
              <a:t> </a:t>
            </a:r>
            <a:r>
              <a:rPr lang="en-US" dirty="0" err="1"/>
              <a:t>đồ</a:t>
            </a:r>
            <a:r>
              <a:rPr lang="en-US" dirty="0"/>
              <a:t> </a:t>
            </a:r>
            <a:r>
              <a:rPr lang="en-US" dirty="0" err="1"/>
              <a:t>địa</a:t>
            </a:r>
            <a:r>
              <a:rPr lang="en-US" dirty="0"/>
              <a:t> </a:t>
            </a:r>
            <a:r>
              <a:rPr lang="en-US" dirty="0" err="1"/>
              <a:t>lý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nhiên</a:t>
            </a:r>
            <a:r>
              <a:rPr lang="en-US" dirty="0"/>
              <a:t> (</a:t>
            </a:r>
            <a:r>
              <a:rPr lang="en-US" dirty="0" err="1"/>
              <a:t>trang</a:t>
            </a:r>
            <a:r>
              <a:rPr lang="en-US" dirty="0"/>
              <a:t> 12 – 13)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ACC7292C-3AD2-48C4-8ED5-A29D12C30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err="1"/>
              <a:t>Xác</a:t>
            </a:r>
            <a:r>
              <a:rPr lang="en-US" sz="3200" dirty="0"/>
              <a:t> </a:t>
            </a:r>
            <a:r>
              <a:rPr lang="en-US" sz="3200" dirty="0" err="1"/>
              <a:t>định</a:t>
            </a:r>
            <a:r>
              <a:rPr lang="en-US" sz="3200" dirty="0"/>
              <a:t> </a:t>
            </a:r>
            <a:r>
              <a:rPr lang="en-US" sz="3200" dirty="0" err="1"/>
              <a:t>độ</a:t>
            </a:r>
            <a:r>
              <a:rPr lang="en-US" sz="3200" dirty="0"/>
              <a:t> </a:t>
            </a:r>
            <a:r>
              <a:rPr lang="en-US" sz="3200" dirty="0" err="1"/>
              <a:t>cao</a:t>
            </a:r>
            <a:r>
              <a:rPr lang="en-US" sz="3200" dirty="0"/>
              <a:t> </a:t>
            </a:r>
            <a:r>
              <a:rPr lang="en-US" sz="3200" dirty="0" err="1"/>
              <a:t>địa</a:t>
            </a:r>
            <a:r>
              <a:rPr lang="en-US" sz="3200" dirty="0"/>
              <a:t> </a:t>
            </a:r>
            <a:r>
              <a:rPr lang="en-US" sz="3200" dirty="0" err="1"/>
              <a:t>hình</a:t>
            </a:r>
            <a:r>
              <a:rPr lang="en-US" sz="3200" dirty="0"/>
              <a:t> TPHCM</a:t>
            </a:r>
          </a:p>
          <a:p>
            <a:r>
              <a:rPr lang="en-US" sz="3200" dirty="0" err="1"/>
              <a:t>Xác</a:t>
            </a:r>
            <a:r>
              <a:rPr lang="en-US" sz="3200" dirty="0"/>
              <a:t> </a:t>
            </a:r>
            <a:r>
              <a:rPr lang="en-US" sz="3200" dirty="0" err="1"/>
              <a:t>định</a:t>
            </a:r>
            <a:r>
              <a:rPr lang="en-US" sz="3200" dirty="0"/>
              <a:t> </a:t>
            </a:r>
            <a:r>
              <a:rPr lang="en-US" sz="3200" dirty="0" err="1"/>
              <a:t>hoat</a:t>
            </a:r>
            <a:r>
              <a:rPr lang="en-US" sz="3200" dirty="0"/>
              <a:t> </a:t>
            </a:r>
            <a:r>
              <a:rPr lang="en-US" sz="3200" dirty="0" err="1"/>
              <a:t>động</a:t>
            </a:r>
            <a:r>
              <a:rPr lang="en-US" sz="3200" dirty="0"/>
              <a:t> </a:t>
            </a:r>
            <a:r>
              <a:rPr lang="en-US" sz="3200" dirty="0" err="1"/>
              <a:t>gió</a:t>
            </a:r>
            <a:r>
              <a:rPr lang="en-US" sz="3200" dirty="0"/>
              <a:t> </a:t>
            </a:r>
            <a:r>
              <a:rPr lang="en-US" sz="3200" dirty="0" err="1"/>
              <a:t>mùa</a:t>
            </a:r>
            <a:r>
              <a:rPr lang="en-US" sz="3200" dirty="0"/>
              <a:t> </a:t>
            </a:r>
            <a:r>
              <a:rPr lang="en-US" sz="3200" dirty="0" err="1"/>
              <a:t>mùa</a:t>
            </a:r>
            <a:r>
              <a:rPr lang="en-US" sz="3200" dirty="0"/>
              <a:t> </a:t>
            </a:r>
            <a:r>
              <a:rPr lang="en-US" sz="3200" dirty="0" err="1"/>
              <a:t>hạ</a:t>
            </a:r>
            <a:r>
              <a:rPr lang="en-US" sz="3200" dirty="0"/>
              <a:t> </a:t>
            </a:r>
            <a:r>
              <a:rPr lang="en-US" sz="3200" dirty="0" err="1"/>
              <a:t>và</a:t>
            </a:r>
            <a:r>
              <a:rPr lang="en-US" sz="3200" dirty="0"/>
              <a:t> </a:t>
            </a:r>
            <a:r>
              <a:rPr lang="en-US" sz="3200" dirty="0" err="1"/>
              <a:t>gió</a:t>
            </a:r>
            <a:r>
              <a:rPr lang="en-US" sz="3200" dirty="0"/>
              <a:t> </a:t>
            </a:r>
            <a:r>
              <a:rPr lang="en-US" sz="3200" dirty="0" err="1"/>
              <a:t>mùa</a:t>
            </a:r>
            <a:r>
              <a:rPr lang="en-US" sz="3200" dirty="0"/>
              <a:t> </a:t>
            </a:r>
            <a:r>
              <a:rPr lang="en-US" sz="3200" dirty="0" err="1"/>
              <a:t>mùa</a:t>
            </a:r>
            <a:r>
              <a:rPr lang="en-US" sz="3200" dirty="0"/>
              <a:t> </a:t>
            </a:r>
            <a:r>
              <a:rPr lang="en-US" sz="3200" dirty="0" err="1"/>
              <a:t>đông</a:t>
            </a:r>
            <a:r>
              <a:rPr lang="en-US" sz="3200" dirty="0"/>
              <a:t> ở TPHCM</a:t>
            </a:r>
          </a:p>
          <a:p>
            <a:r>
              <a:rPr lang="en-US" sz="3200" dirty="0" err="1"/>
              <a:t>Xác</a:t>
            </a:r>
            <a:r>
              <a:rPr lang="en-US" sz="3200" dirty="0"/>
              <a:t> </a:t>
            </a:r>
            <a:r>
              <a:rPr lang="en-US" sz="3200" dirty="0" err="1"/>
              <a:t>định</a:t>
            </a:r>
            <a:r>
              <a:rPr lang="en-US" sz="3200" dirty="0"/>
              <a:t> </a:t>
            </a:r>
            <a:r>
              <a:rPr lang="en-US" sz="3200" dirty="0" err="1"/>
              <a:t>các</a:t>
            </a:r>
            <a:r>
              <a:rPr lang="en-US" sz="3200" dirty="0"/>
              <a:t> </a:t>
            </a:r>
            <a:r>
              <a:rPr lang="en-US" sz="3200" dirty="0" err="1"/>
              <a:t>sông</a:t>
            </a:r>
            <a:r>
              <a:rPr lang="en-US" sz="3200" dirty="0"/>
              <a:t> </a:t>
            </a:r>
            <a:r>
              <a:rPr lang="en-US" sz="3200" dirty="0" err="1"/>
              <a:t>chảy</a:t>
            </a:r>
            <a:r>
              <a:rPr lang="en-US" sz="3200" dirty="0"/>
              <a:t> qua TPHCM</a:t>
            </a:r>
          </a:p>
          <a:p>
            <a:r>
              <a:rPr lang="en-US" sz="3200" dirty="0" err="1"/>
              <a:t>Xác</a:t>
            </a:r>
            <a:r>
              <a:rPr lang="en-US" sz="3200" dirty="0"/>
              <a:t> </a:t>
            </a:r>
            <a:r>
              <a:rPr lang="en-US" sz="3200" dirty="0" err="1"/>
              <a:t>định</a:t>
            </a:r>
            <a:r>
              <a:rPr lang="en-US" sz="3200" dirty="0"/>
              <a:t> </a:t>
            </a:r>
            <a:r>
              <a:rPr lang="en-US" sz="3200" dirty="0" err="1"/>
              <a:t>khu</a:t>
            </a:r>
            <a:r>
              <a:rPr lang="en-US" sz="3200" dirty="0"/>
              <a:t> </a:t>
            </a:r>
            <a:r>
              <a:rPr lang="en-US" sz="3200" dirty="0" err="1"/>
              <a:t>vực</a:t>
            </a:r>
            <a:r>
              <a:rPr lang="en-US" sz="3200" dirty="0"/>
              <a:t> </a:t>
            </a:r>
            <a:r>
              <a:rPr lang="en-US" sz="3200" dirty="0" err="1"/>
              <a:t>phân</a:t>
            </a:r>
            <a:r>
              <a:rPr lang="en-US" sz="3200" dirty="0"/>
              <a:t> </a:t>
            </a:r>
            <a:r>
              <a:rPr lang="en-US" sz="3200" dirty="0" err="1"/>
              <a:t>bố</a:t>
            </a:r>
            <a:r>
              <a:rPr lang="en-US" sz="3200" dirty="0"/>
              <a:t> </a:t>
            </a:r>
            <a:r>
              <a:rPr lang="en-US" sz="3200" dirty="0" err="1"/>
              <a:t>đầm</a:t>
            </a:r>
            <a:r>
              <a:rPr lang="en-US" sz="3200" dirty="0"/>
              <a:t> </a:t>
            </a:r>
            <a:r>
              <a:rPr lang="en-US" sz="3200" dirty="0" err="1"/>
              <a:t>lầy</a:t>
            </a:r>
            <a:r>
              <a:rPr lang="en-US" sz="3200" dirty="0"/>
              <a:t>.</a:t>
            </a:r>
          </a:p>
          <a:p>
            <a:r>
              <a:rPr lang="en-US" sz="3200" dirty="0" err="1"/>
              <a:t>Xác</a:t>
            </a:r>
            <a:r>
              <a:rPr lang="en-US" sz="3200" dirty="0"/>
              <a:t> </a:t>
            </a:r>
            <a:r>
              <a:rPr lang="en-US" sz="3200" dirty="0" err="1"/>
              <a:t>định</a:t>
            </a:r>
            <a:r>
              <a:rPr lang="en-US" sz="3200" dirty="0"/>
              <a:t> </a:t>
            </a:r>
            <a:r>
              <a:rPr lang="en-US" sz="3200" dirty="0" err="1"/>
              <a:t>sự</a:t>
            </a:r>
            <a:r>
              <a:rPr lang="en-US" sz="3200" dirty="0"/>
              <a:t> </a:t>
            </a:r>
            <a:r>
              <a:rPr lang="en-US" sz="3200" dirty="0" err="1"/>
              <a:t>phân</a:t>
            </a:r>
            <a:r>
              <a:rPr lang="en-US" sz="3200" dirty="0"/>
              <a:t> </a:t>
            </a:r>
            <a:r>
              <a:rPr lang="en-US" sz="3200" dirty="0" err="1"/>
              <a:t>bố</a:t>
            </a:r>
            <a:r>
              <a:rPr lang="en-US" sz="3200" dirty="0"/>
              <a:t> </a:t>
            </a:r>
            <a:r>
              <a:rPr lang="en-US" sz="3200" dirty="0" err="1"/>
              <a:t>rừng</a:t>
            </a:r>
            <a:r>
              <a:rPr lang="en-US" sz="3200" dirty="0"/>
              <a:t> </a:t>
            </a:r>
            <a:r>
              <a:rPr lang="en-US" sz="3200" dirty="0" err="1"/>
              <a:t>ngập</a:t>
            </a:r>
            <a:r>
              <a:rPr lang="en-US" sz="3200" dirty="0"/>
              <a:t> </a:t>
            </a:r>
            <a:r>
              <a:rPr lang="en-US" sz="3200" dirty="0" err="1"/>
              <a:t>mặn</a:t>
            </a:r>
            <a:endParaRPr lang="en-US" sz="3200" dirty="0"/>
          </a:p>
          <a:p>
            <a:r>
              <a:rPr lang="en-US" sz="3200" dirty="0" err="1"/>
              <a:t>Xác</a:t>
            </a:r>
            <a:r>
              <a:rPr lang="en-US" sz="3200" dirty="0"/>
              <a:t> </a:t>
            </a:r>
            <a:r>
              <a:rPr lang="en-US" sz="3200" dirty="0" err="1"/>
              <a:t>định</a:t>
            </a:r>
            <a:r>
              <a:rPr lang="en-US" sz="3200" dirty="0"/>
              <a:t> </a:t>
            </a:r>
            <a:r>
              <a:rPr lang="en-US" sz="3200" dirty="0" err="1"/>
              <a:t>khu</a:t>
            </a:r>
            <a:r>
              <a:rPr lang="en-US" sz="3200" dirty="0"/>
              <a:t> </a:t>
            </a:r>
            <a:r>
              <a:rPr lang="en-US" sz="3200" dirty="0" err="1"/>
              <a:t>bảo</a:t>
            </a:r>
            <a:r>
              <a:rPr lang="en-US" sz="3200" dirty="0"/>
              <a:t> </a:t>
            </a:r>
            <a:r>
              <a:rPr lang="en-US" sz="3200" dirty="0" err="1"/>
              <a:t>tồn</a:t>
            </a:r>
            <a:r>
              <a:rPr lang="en-US" sz="3200" dirty="0"/>
              <a:t> </a:t>
            </a:r>
            <a:r>
              <a:rPr lang="en-US" sz="3200" dirty="0" err="1"/>
              <a:t>sinh</a:t>
            </a:r>
            <a:r>
              <a:rPr lang="en-US" sz="3200" dirty="0"/>
              <a:t> </a:t>
            </a:r>
            <a:r>
              <a:rPr lang="en-US" sz="3200" dirty="0" err="1"/>
              <a:t>thái</a:t>
            </a:r>
            <a:endParaRPr lang="en-US" sz="3200" dirty="0"/>
          </a:p>
          <a:p>
            <a:r>
              <a:rPr lang="en-US" sz="3200" dirty="0" err="1"/>
              <a:t>Xác</a:t>
            </a:r>
            <a:r>
              <a:rPr lang="en-US" sz="3200" dirty="0"/>
              <a:t> </a:t>
            </a:r>
            <a:r>
              <a:rPr lang="en-US" sz="3200" dirty="0" err="1"/>
              <a:t>định</a:t>
            </a:r>
            <a:r>
              <a:rPr lang="en-US" sz="3200" dirty="0"/>
              <a:t> </a:t>
            </a:r>
            <a:r>
              <a:rPr lang="en-US" sz="3200" dirty="0" err="1"/>
              <a:t>khu</a:t>
            </a:r>
            <a:r>
              <a:rPr lang="en-US" sz="3200" dirty="0"/>
              <a:t> </a:t>
            </a:r>
            <a:r>
              <a:rPr lang="en-US" sz="3200" dirty="0" err="1"/>
              <a:t>dự</a:t>
            </a:r>
            <a:r>
              <a:rPr lang="en-US" sz="3200" dirty="0"/>
              <a:t> </a:t>
            </a:r>
            <a:r>
              <a:rPr lang="en-US" sz="3200" dirty="0" err="1"/>
              <a:t>trữ</a:t>
            </a:r>
            <a:r>
              <a:rPr lang="en-US" sz="3200" dirty="0"/>
              <a:t> </a:t>
            </a:r>
            <a:r>
              <a:rPr lang="en-US" sz="3200" dirty="0" err="1"/>
              <a:t>sinh</a:t>
            </a:r>
            <a:r>
              <a:rPr lang="en-US" sz="3200" dirty="0"/>
              <a:t> </a:t>
            </a:r>
            <a:r>
              <a:rPr lang="en-US" sz="3200" dirty="0" err="1"/>
              <a:t>quyển</a:t>
            </a:r>
            <a:r>
              <a:rPr lang="en-US" sz="3200" dirty="0"/>
              <a:t> </a:t>
            </a:r>
            <a:r>
              <a:rPr lang="en-US" sz="3200" dirty="0" err="1"/>
              <a:t>thế</a:t>
            </a:r>
            <a:r>
              <a:rPr lang="en-US" sz="3200" dirty="0"/>
              <a:t> </a:t>
            </a:r>
            <a:r>
              <a:rPr lang="en-US" sz="3200" dirty="0" err="1"/>
              <a:t>giới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72840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êu đề 1">
            <a:extLst>
              <a:ext uri="{FF2B5EF4-FFF2-40B4-BE49-F238E27FC236}">
                <a16:creationId xmlns:a16="http://schemas.microsoft.com/office/drawing/2014/main" id="{2D657AFD-5D97-42B4-964E-60C4D89F4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Bản đồ địa lý tự nhiên (trang 12 – 13)</a:t>
            </a:r>
          </a:p>
        </p:txBody>
      </p:sp>
      <p:graphicFrame>
        <p:nvGraphicFramePr>
          <p:cNvPr id="5" name="Chỗ dành sẵn cho Nội dung 2">
            <a:extLst>
              <a:ext uri="{FF2B5EF4-FFF2-40B4-BE49-F238E27FC236}">
                <a16:creationId xmlns:a16="http://schemas.microsoft.com/office/drawing/2014/main" id="{29D3C92B-86DC-48AC-A94B-7DD803A6B3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7433568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312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êu đề 1">
            <a:extLst>
              <a:ext uri="{FF2B5EF4-FFF2-40B4-BE49-F238E27FC236}">
                <a16:creationId xmlns:a16="http://schemas.microsoft.com/office/drawing/2014/main" id="{2D657AFD-5D97-42B4-964E-60C4D89F4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Bản đồ địa lý dân c</a:t>
            </a:r>
            <a:r>
              <a:rPr lang="vi-VN">
                <a:solidFill>
                  <a:srgbClr val="FFFFFF"/>
                </a:solidFill>
              </a:rPr>
              <a:t>ư</a:t>
            </a:r>
            <a:r>
              <a:rPr lang="en-US">
                <a:solidFill>
                  <a:srgbClr val="FFFFFF"/>
                </a:solidFill>
              </a:rPr>
              <a:t> – văn hóa (trang 14 – 15)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ACC7292C-3AD2-48C4-8ED5-A29D12C30C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en-US" sz="2400">
                <a:solidFill>
                  <a:srgbClr val="000000"/>
                </a:solidFill>
              </a:rPr>
              <a:t>Xác định sự phân bố dân c</a:t>
            </a:r>
            <a:r>
              <a:rPr lang="vi-VN" sz="2400">
                <a:solidFill>
                  <a:srgbClr val="000000"/>
                </a:solidFill>
              </a:rPr>
              <a:t>ư</a:t>
            </a:r>
            <a:r>
              <a:rPr lang="en-US" sz="2400">
                <a:solidFill>
                  <a:srgbClr val="000000"/>
                </a:solidFill>
              </a:rPr>
              <a:t> ở TPHCM</a:t>
            </a:r>
          </a:p>
          <a:p>
            <a:r>
              <a:rPr lang="en-US" sz="2400">
                <a:solidFill>
                  <a:srgbClr val="000000"/>
                </a:solidFill>
              </a:rPr>
              <a:t>Xác định tỷ lệ dân thành thị, nông thôn ở các huyện -&gt; mức độ đô thị hóa</a:t>
            </a:r>
          </a:p>
          <a:p>
            <a:r>
              <a:rPr lang="en-US" sz="2400">
                <a:solidFill>
                  <a:srgbClr val="000000"/>
                </a:solidFill>
              </a:rPr>
              <a:t>Phân tích tháp tuổi TPHCM năm 2009</a:t>
            </a:r>
          </a:p>
          <a:p>
            <a:r>
              <a:rPr lang="en-US" sz="2400">
                <a:solidFill>
                  <a:srgbClr val="000000"/>
                </a:solidFill>
              </a:rPr>
              <a:t>Phân tích sự phát triển dân số TPHCM</a:t>
            </a:r>
          </a:p>
          <a:p>
            <a:r>
              <a:rPr lang="en-US" sz="2400">
                <a:solidFill>
                  <a:srgbClr val="000000"/>
                </a:solidFill>
              </a:rPr>
              <a:t>Xác định các yếu tố văn hóa ở TPHCM qua các địa danh tiêu biểu</a:t>
            </a:r>
          </a:p>
        </p:txBody>
      </p:sp>
    </p:spTree>
    <p:extLst>
      <p:ext uri="{BB962C8B-B14F-4D97-AF65-F5344CB8AC3E}">
        <p14:creationId xmlns:p14="http://schemas.microsoft.com/office/powerpoint/2010/main" val="1652140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êu đề 1">
            <a:extLst>
              <a:ext uri="{FF2B5EF4-FFF2-40B4-BE49-F238E27FC236}">
                <a16:creationId xmlns:a16="http://schemas.microsoft.com/office/drawing/2014/main" id="{2D657AFD-5D97-42B4-964E-60C4D89F4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chemeClr val="accent1"/>
                </a:solidFill>
              </a:rPr>
              <a:t>Bản đồ địa lý kinh tế (trang 16 – 17)</a:t>
            </a:r>
          </a:p>
        </p:txBody>
      </p:sp>
      <p:cxnSp>
        <p:nvCxnSpPr>
          <p:cNvPr id="12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ACC7292C-3AD2-48C4-8ED5-A29D12C30C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US" sz="2400"/>
              <a:t>Xác định sự phân bố các khu,cụm công nghiệp ở TPHCM</a:t>
            </a:r>
          </a:p>
          <a:p>
            <a:r>
              <a:rPr lang="en-US" sz="2400"/>
              <a:t>Xác định sự phân bố công nghiệp điện và đóng tàu ở TPHCM</a:t>
            </a:r>
          </a:p>
          <a:p>
            <a:r>
              <a:rPr lang="en-US" sz="2400"/>
              <a:t>Xác định sự phân bố lúa, rau, trâu, bò,lợn</a:t>
            </a:r>
          </a:p>
          <a:p>
            <a:r>
              <a:rPr lang="en-US" sz="2400"/>
              <a:t>Xác định sự phân bố ngành đánh  bắt, nuôi trồng thủy sản</a:t>
            </a:r>
          </a:p>
          <a:p>
            <a:r>
              <a:rPr lang="en-US" sz="2400"/>
              <a:t>Xác định sự phân bố chợ, trung tâm th</a:t>
            </a:r>
            <a:r>
              <a:rPr lang="vi-VN" sz="2400"/>
              <a:t>ư</a:t>
            </a:r>
            <a:r>
              <a:rPr lang="en-US" sz="2400"/>
              <a:t>ơng mại, siêu thị</a:t>
            </a:r>
          </a:p>
          <a:p>
            <a:r>
              <a:rPr lang="en-US" sz="2400"/>
              <a:t>Xác định sự phân bố làng nghề truyền thống</a:t>
            </a:r>
          </a:p>
          <a:p>
            <a:r>
              <a:rPr lang="en-US" sz="2400"/>
              <a:t>Xác định sự phân bố điểm du lịch</a:t>
            </a:r>
          </a:p>
        </p:txBody>
      </p:sp>
    </p:spTree>
    <p:extLst>
      <p:ext uri="{BB962C8B-B14F-4D97-AF65-F5344CB8AC3E}">
        <p14:creationId xmlns:p14="http://schemas.microsoft.com/office/powerpoint/2010/main" val="1217794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êu đề 1">
            <a:extLst>
              <a:ext uri="{FF2B5EF4-FFF2-40B4-BE49-F238E27FC236}">
                <a16:creationId xmlns:a16="http://schemas.microsoft.com/office/drawing/2014/main" id="{2D657AFD-5D97-42B4-964E-60C4D89F4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Bản đồ địa lý kinh tế (trang 16 – 17)</a:t>
            </a:r>
          </a:p>
        </p:txBody>
      </p:sp>
      <p:graphicFrame>
        <p:nvGraphicFramePr>
          <p:cNvPr id="5" name="Chỗ dành sẵn cho Nội dung 2">
            <a:extLst>
              <a:ext uri="{FF2B5EF4-FFF2-40B4-BE49-F238E27FC236}">
                <a16:creationId xmlns:a16="http://schemas.microsoft.com/office/drawing/2014/main" id="{55D7E16B-6191-41DD-908C-1BC699F41C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612269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0161380"/>
      </p:ext>
    </p:extLst>
  </p:cSld>
  <p:clrMapOvr>
    <a:masterClrMapping/>
  </p:clrMapOvr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0</TotalTime>
  <Words>423</Words>
  <Application>Microsoft Office PowerPoint</Application>
  <PresentationFormat>Màn hình rộng</PresentationFormat>
  <Paragraphs>39</Paragraphs>
  <Slides>7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4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Chủ đề Office</vt:lpstr>
      <vt:lpstr>Sử dụng tập bản đồ  Vùng Đông Nam Bộ</vt:lpstr>
      <vt:lpstr>Bản đồ hành chính (trang 10 – 11)</vt:lpstr>
      <vt:lpstr>Bản đồ địa lý tự nhiên (trang 12 – 13)</vt:lpstr>
      <vt:lpstr>Bản đồ địa lý tự nhiên (trang 12 – 13)</vt:lpstr>
      <vt:lpstr>Bản đồ địa lý dân cư – văn hóa (trang 14 – 15)</vt:lpstr>
      <vt:lpstr>Bản đồ địa lý kinh tế (trang 16 – 17)</vt:lpstr>
      <vt:lpstr>Bản đồ địa lý kinh tế (trang 16 – 17)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Sử dụng tập bản đồ  Vùng Đông Nam Bộ</dc:title>
  <dc:creator>Mai Phu  Thanh</dc:creator>
  <cp:lastModifiedBy>Mai Phu  Thanh</cp:lastModifiedBy>
  <cp:revision>1</cp:revision>
  <dcterms:created xsi:type="dcterms:W3CDTF">2019-09-09T15:25:09Z</dcterms:created>
  <dcterms:modified xsi:type="dcterms:W3CDTF">2019-09-09T15:31:45Z</dcterms:modified>
</cp:coreProperties>
</file>